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10"/>
  </p:notesMasterIdLst>
  <p:sldIdLst>
    <p:sldId id="256" r:id="rId3"/>
    <p:sldId id="257" r:id="rId4"/>
    <p:sldId id="258" r:id="rId5"/>
    <p:sldId id="259" r:id="rId6"/>
    <p:sldId id="260" r:id="rId7"/>
    <p:sldId id="261" r:id="rId8"/>
    <p:sldId id="262" r:id="rId9"/>
  </p:sldIdLst>
  <p:sldSz cx="36121975" cy="51120675"/>
  <p:notesSz cx="6858000" cy="9144000"/>
  <p:embeddedFontLst>
    <p:embeddedFont>
      <p:font typeface="Raleway" pitchFamily="2" charset="77"/>
      <p:regular r:id="rId11"/>
      <p:bold r:id="rId12"/>
      <p:italic r:id="rId13"/>
      <p:boldItalic r:id="rId14"/>
    </p:embeddedFont>
    <p:embeddedFont>
      <p:font typeface="Raleway Medium" pitchFamily="2" charset="77"/>
      <p:regular r:id="rId15"/>
      <p:bold r:id="rId16"/>
      <p:italic r:id="rId17"/>
      <p:boldItalic r:id="rId18"/>
    </p:embeddedFont>
    <p:embeddedFont>
      <p:font typeface="Raleway SemiBold" pitchFamily="2" charset="77"/>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101">
          <p15:clr>
            <a:srgbClr val="A4A3A4"/>
          </p15:clr>
        </p15:guide>
        <p15:guide id="2" pos="11377">
          <p15:clr>
            <a:srgbClr val="A4A3A4"/>
          </p15:clr>
        </p15:guide>
        <p15:guide id="3" orient="horz" pos="31546">
          <p15:clr>
            <a:srgbClr val="9AA0A6"/>
          </p15:clr>
        </p15:guide>
        <p15:guide id="4" orient="horz" pos="602">
          <p15:clr>
            <a:srgbClr val="9AA0A6"/>
          </p15:clr>
        </p15:guide>
        <p15:guide id="5" pos="781">
          <p15:clr>
            <a:srgbClr val="9AA0A6"/>
          </p15:clr>
        </p15:guide>
        <p15:guide id="6" orient="horz" pos="3940">
          <p15:clr>
            <a:srgbClr val="9AA0A6"/>
          </p15:clr>
        </p15:guide>
        <p15:guide id="7" orient="horz" pos="19993">
          <p15:clr>
            <a:srgbClr val="9AA0A6"/>
          </p15:clr>
        </p15:guide>
        <p15:guide id="8" pos="782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 d="100"/>
          <a:sy n="15" d="100"/>
        </p:scale>
        <p:origin x="3712" y="456"/>
      </p:cViewPr>
      <p:guideLst>
        <p:guide orient="horz" pos="16101"/>
        <p:guide pos="11377"/>
        <p:guide orient="horz" pos="31546"/>
        <p:guide orient="horz" pos="602"/>
        <p:guide pos="781"/>
        <p:guide orient="horz" pos="3940"/>
        <p:guide orient="horz" pos="19993"/>
        <p:guide pos="78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11.fntdata"/><Relationship Id="rId7" Type="http://schemas.openxmlformats.org/officeDocument/2006/relationships/slide" Target="slides/slide5.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6.fntdata"/><Relationship Id="rId20" Type="http://schemas.openxmlformats.org/officeDocument/2006/relationships/font" Target="fonts/font10.fntdata"/><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1.fntdata"/><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font" Target="fonts/font5.fntdata"/><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217824" y="685800"/>
            <a:ext cx="24228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0904a6a875_0_89:notes"/>
          <p:cNvSpPr>
            <a:spLocks noGrp="1" noRot="1" noChangeAspect="1"/>
          </p:cNvSpPr>
          <p:nvPr>
            <p:ph type="sldImg" idx="2"/>
          </p:nvPr>
        </p:nvSpPr>
        <p:spPr>
          <a:xfrm>
            <a:off x="2217824" y="685800"/>
            <a:ext cx="24228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0904a6a875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0904a6a875_0_0:notes"/>
          <p:cNvSpPr>
            <a:spLocks noGrp="1" noRot="1" noChangeAspect="1"/>
          </p:cNvSpPr>
          <p:nvPr>
            <p:ph type="sldImg" idx="2"/>
          </p:nvPr>
        </p:nvSpPr>
        <p:spPr>
          <a:xfrm>
            <a:off x="2217824" y="685800"/>
            <a:ext cx="24228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0904a6a87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18bedbec8b_0_390:notes"/>
          <p:cNvSpPr>
            <a:spLocks noGrp="1" noRot="1" noChangeAspect="1"/>
          </p:cNvSpPr>
          <p:nvPr>
            <p:ph type="sldImg" idx="2"/>
          </p:nvPr>
        </p:nvSpPr>
        <p:spPr>
          <a:xfrm>
            <a:off x="2217824" y="685800"/>
            <a:ext cx="24228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18bedbec8b_0_3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118bedbec8b_0_227:notes"/>
          <p:cNvSpPr>
            <a:spLocks noGrp="1" noRot="1" noChangeAspect="1"/>
          </p:cNvSpPr>
          <p:nvPr>
            <p:ph type="sldImg" idx="2"/>
          </p:nvPr>
        </p:nvSpPr>
        <p:spPr>
          <a:xfrm>
            <a:off x="2217824" y="685800"/>
            <a:ext cx="24228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118bedbec8b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10904a6a875_0_316:notes"/>
          <p:cNvSpPr>
            <a:spLocks noGrp="1" noRot="1" noChangeAspect="1"/>
          </p:cNvSpPr>
          <p:nvPr>
            <p:ph type="sldImg" idx="2"/>
          </p:nvPr>
        </p:nvSpPr>
        <p:spPr>
          <a:xfrm>
            <a:off x="2217824" y="685800"/>
            <a:ext cx="24228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10904a6a875_0_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118bedbec8b_0_1186:notes"/>
          <p:cNvSpPr>
            <a:spLocks noGrp="1" noRot="1" noChangeAspect="1"/>
          </p:cNvSpPr>
          <p:nvPr>
            <p:ph type="sldImg" idx="2"/>
          </p:nvPr>
        </p:nvSpPr>
        <p:spPr>
          <a:xfrm>
            <a:off x="2217824" y="685800"/>
            <a:ext cx="24228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118bedbec8b_0_1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118bedbec8b_0_586:notes"/>
          <p:cNvSpPr>
            <a:spLocks noGrp="1" noRot="1" noChangeAspect="1"/>
          </p:cNvSpPr>
          <p:nvPr>
            <p:ph type="sldImg" idx="2"/>
          </p:nvPr>
        </p:nvSpPr>
        <p:spPr>
          <a:xfrm>
            <a:off x="2217738" y="685800"/>
            <a:ext cx="24225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118bedbec8b_0_5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231371" y="7400150"/>
            <a:ext cx="33659700" cy="20400600"/>
          </a:xfrm>
          <a:prstGeom prst="rect">
            <a:avLst/>
          </a:prstGeom>
        </p:spPr>
        <p:txBody>
          <a:bodyPr spcFirstLastPara="1" wrap="square" lIns="436925" tIns="436925" rIns="436925" bIns="436925" anchor="b" anchorCtr="0">
            <a:normAutofit/>
          </a:bodyPr>
          <a:lstStyle>
            <a:lvl1pPr lvl="0" algn="ctr">
              <a:spcBef>
                <a:spcPts val="0"/>
              </a:spcBef>
              <a:spcAft>
                <a:spcPts val="0"/>
              </a:spcAft>
              <a:buSzPts val="24800"/>
              <a:buNone/>
              <a:defRPr sz="24800"/>
            </a:lvl1pPr>
            <a:lvl2pPr lvl="1" algn="ctr">
              <a:spcBef>
                <a:spcPts val="0"/>
              </a:spcBef>
              <a:spcAft>
                <a:spcPts val="0"/>
              </a:spcAft>
              <a:buSzPts val="24800"/>
              <a:buNone/>
              <a:defRPr sz="24800"/>
            </a:lvl2pPr>
            <a:lvl3pPr lvl="2" algn="ctr">
              <a:spcBef>
                <a:spcPts val="0"/>
              </a:spcBef>
              <a:spcAft>
                <a:spcPts val="0"/>
              </a:spcAft>
              <a:buSzPts val="24800"/>
              <a:buNone/>
              <a:defRPr sz="24800"/>
            </a:lvl3pPr>
            <a:lvl4pPr lvl="3" algn="ctr">
              <a:spcBef>
                <a:spcPts val="0"/>
              </a:spcBef>
              <a:spcAft>
                <a:spcPts val="0"/>
              </a:spcAft>
              <a:buSzPts val="24800"/>
              <a:buNone/>
              <a:defRPr sz="24800"/>
            </a:lvl4pPr>
            <a:lvl5pPr lvl="4" algn="ctr">
              <a:spcBef>
                <a:spcPts val="0"/>
              </a:spcBef>
              <a:spcAft>
                <a:spcPts val="0"/>
              </a:spcAft>
              <a:buSzPts val="24800"/>
              <a:buNone/>
              <a:defRPr sz="24800"/>
            </a:lvl5pPr>
            <a:lvl6pPr lvl="5" algn="ctr">
              <a:spcBef>
                <a:spcPts val="0"/>
              </a:spcBef>
              <a:spcAft>
                <a:spcPts val="0"/>
              </a:spcAft>
              <a:buSzPts val="24800"/>
              <a:buNone/>
              <a:defRPr sz="24800"/>
            </a:lvl6pPr>
            <a:lvl7pPr lvl="6" algn="ctr">
              <a:spcBef>
                <a:spcPts val="0"/>
              </a:spcBef>
              <a:spcAft>
                <a:spcPts val="0"/>
              </a:spcAft>
              <a:buSzPts val="24800"/>
              <a:buNone/>
              <a:defRPr sz="24800"/>
            </a:lvl7pPr>
            <a:lvl8pPr lvl="7" algn="ctr">
              <a:spcBef>
                <a:spcPts val="0"/>
              </a:spcBef>
              <a:spcAft>
                <a:spcPts val="0"/>
              </a:spcAft>
              <a:buSzPts val="24800"/>
              <a:buNone/>
              <a:defRPr sz="24800"/>
            </a:lvl8pPr>
            <a:lvl9pPr lvl="8" algn="ctr">
              <a:spcBef>
                <a:spcPts val="0"/>
              </a:spcBef>
              <a:spcAft>
                <a:spcPts val="0"/>
              </a:spcAft>
              <a:buSzPts val="24800"/>
              <a:buNone/>
              <a:defRPr sz="24800"/>
            </a:lvl9pPr>
          </a:lstStyle>
          <a:p>
            <a:endParaRPr/>
          </a:p>
        </p:txBody>
      </p:sp>
      <p:sp>
        <p:nvSpPr>
          <p:cNvPr id="11" name="Google Shape;11;p2"/>
          <p:cNvSpPr txBox="1">
            <a:spLocks noGrp="1"/>
          </p:cNvSpPr>
          <p:nvPr>
            <p:ph type="subTitle" idx="1"/>
          </p:nvPr>
        </p:nvSpPr>
        <p:spPr>
          <a:xfrm>
            <a:off x="1231338" y="28167682"/>
            <a:ext cx="33659700" cy="7877400"/>
          </a:xfrm>
          <a:prstGeom prst="rect">
            <a:avLst/>
          </a:prstGeom>
        </p:spPr>
        <p:txBody>
          <a:bodyPr spcFirstLastPara="1" wrap="square" lIns="436925" tIns="436925" rIns="436925" bIns="436925" anchor="t" anchorCtr="0">
            <a:normAutofit/>
          </a:bodyPr>
          <a:lstStyle>
            <a:lvl1pPr lvl="0" algn="ctr">
              <a:lnSpc>
                <a:spcPct val="100000"/>
              </a:lnSpc>
              <a:spcBef>
                <a:spcPts val="0"/>
              </a:spcBef>
              <a:spcAft>
                <a:spcPts val="0"/>
              </a:spcAft>
              <a:buSzPts val="13400"/>
              <a:buNone/>
              <a:defRPr sz="13400"/>
            </a:lvl1pPr>
            <a:lvl2pPr lvl="1" algn="ctr">
              <a:lnSpc>
                <a:spcPct val="100000"/>
              </a:lnSpc>
              <a:spcBef>
                <a:spcPts val="0"/>
              </a:spcBef>
              <a:spcAft>
                <a:spcPts val="0"/>
              </a:spcAft>
              <a:buSzPts val="13400"/>
              <a:buNone/>
              <a:defRPr sz="13400"/>
            </a:lvl2pPr>
            <a:lvl3pPr lvl="2" algn="ctr">
              <a:lnSpc>
                <a:spcPct val="100000"/>
              </a:lnSpc>
              <a:spcBef>
                <a:spcPts val="0"/>
              </a:spcBef>
              <a:spcAft>
                <a:spcPts val="0"/>
              </a:spcAft>
              <a:buSzPts val="13400"/>
              <a:buNone/>
              <a:defRPr sz="13400"/>
            </a:lvl3pPr>
            <a:lvl4pPr lvl="3" algn="ctr">
              <a:lnSpc>
                <a:spcPct val="100000"/>
              </a:lnSpc>
              <a:spcBef>
                <a:spcPts val="0"/>
              </a:spcBef>
              <a:spcAft>
                <a:spcPts val="0"/>
              </a:spcAft>
              <a:buSzPts val="13400"/>
              <a:buNone/>
              <a:defRPr sz="13400"/>
            </a:lvl4pPr>
            <a:lvl5pPr lvl="4" algn="ctr">
              <a:lnSpc>
                <a:spcPct val="100000"/>
              </a:lnSpc>
              <a:spcBef>
                <a:spcPts val="0"/>
              </a:spcBef>
              <a:spcAft>
                <a:spcPts val="0"/>
              </a:spcAft>
              <a:buSzPts val="13400"/>
              <a:buNone/>
              <a:defRPr sz="13400"/>
            </a:lvl5pPr>
            <a:lvl6pPr lvl="5" algn="ctr">
              <a:lnSpc>
                <a:spcPct val="100000"/>
              </a:lnSpc>
              <a:spcBef>
                <a:spcPts val="0"/>
              </a:spcBef>
              <a:spcAft>
                <a:spcPts val="0"/>
              </a:spcAft>
              <a:buSzPts val="13400"/>
              <a:buNone/>
              <a:defRPr sz="13400"/>
            </a:lvl6pPr>
            <a:lvl7pPr lvl="6" algn="ctr">
              <a:lnSpc>
                <a:spcPct val="100000"/>
              </a:lnSpc>
              <a:spcBef>
                <a:spcPts val="0"/>
              </a:spcBef>
              <a:spcAft>
                <a:spcPts val="0"/>
              </a:spcAft>
              <a:buSzPts val="13400"/>
              <a:buNone/>
              <a:defRPr sz="13400"/>
            </a:lvl7pPr>
            <a:lvl8pPr lvl="7" algn="ctr">
              <a:lnSpc>
                <a:spcPct val="100000"/>
              </a:lnSpc>
              <a:spcBef>
                <a:spcPts val="0"/>
              </a:spcBef>
              <a:spcAft>
                <a:spcPts val="0"/>
              </a:spcAft>
              <a:buSzPts val="13400"/>
              <a:buNone/>
              <a:defRPr sz="13400"/>
            </a:lvl8pPr>
            <a:lvl9pPr lvl="8" algn="ctr">
              <a:lnSpc>
                <a:spcPct val="100000"/>
              </a:lnSpc>
              <a:spcBef>
                <a:spcPts val="0"/>
              </a:spcBef>
              <a:spcAft>
                <a:spcPts val="0"/>
              </a:spcAft>
              <a:buSzPts val="13400"/>
              <a:buNone/>
              <a:defRPr sz="13400"/>
            </a:lvl9pPr>
          </a:lstStyle>
          <a:p>
            <a:endParaRPr/>
          </a:p>
        </p:txBody>
      </p:sp>
      <p:sp>
        <p:nvSpPr>
          <p:cNvPr id="12" name="Google Shape;12;p2"/>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1231338" y="10993508"/>
            <a:ext cx="33659700" cy="19515900"/>
          </a:xfrm>
          <a:prstGeom prst="rect">
            <a:avLst/>
          </a:prstGeom>
        </p:spPr>
        <p:txBody>
          <a:bodyPr spcFirstLastPara="1" wrap="square" lIns="436925" tIns="436925" rIns="436925" bIns="436925" anchor="b" anchorCtr="0">
            <a:normAutofit/>
          </a:bodyPr>
          <a:lstStyle>
            <a:lvl1pPr lvl="0" algn="ctr">
              <a:spcBef>
                <a:spcPts val="0"/>
              </a:spcBef>
              <a:spcAft>
                <a:spcPts val="0"/>
              </a:spcAft>
              <a:buSzPts val="57300"/>
              <a:buNone/>
              <a:defRPr sz="57300"/>
            </a:lvl1pPr>
            <a:lvl2pPr lvl="1" algn="ctr">
              <a:spcBef>
                <a:spcPts val="0"/>
              </a:spcBef>
              <a:spcAft>
                <a:spcPts val="0"/>
              </a:spcAft>
              <a:buSzPts val="57300"/>
              <a:buNone/>
              <a:defRPr sz="57300"/>
            </a:lvl2pPr>
            <a:lvl3pPr lvl="2" algn="ctr">
              <a:spcBef>
                <a:spcPts val="0"/>
              </a:spcBef>
              <a:spcAft>
                <a:spcPts val="0"/>
              </a:spcAft>
              <a:buSzPts val="57300"/>
              <a:buNone/>
              <a:defRPr sz="57300"/>
            </a:lvl3pPr>
            <a:lvl4pPr lvl="3" algn="ctr">
              <a:spcBef>
                <a:spcPts val="0"/>
              </a:spcBef>
              <a:spcAft>
                <a:spcPts val="0"/>
              </a:spcAft>
              <a:buSzPts val="57300"/>
              <a:buNone/>
              <a:defRPr sz="57300"/>
            </a:lvl4pPr>
            <a:lvl5pPr lvl="4" algn="ctr">
              <a:spcBef>
                <a:spcPts val="0"/>
              </a:spcBef>
              <a:spcAft>
                <a:spcPts val="0"/>
              </a:spcAft>
              <a:buSzPts val="57300"/>
              <a:buNone/>
              <a:defRPr sz="57300"/>
            </a:lvl5pPr>
            <a:lvl6pPr lvl="5" algn="ctr">
              <a:spcBef>
                <a:spcPts val="0"/>
              </a:spcBef>
              <a:spcAft>
                <a:spcPts val="0"/>
              </a:spcAft>
              <a:buSzPts val="57300"/>
              <a:buNone/>
              <a:defRPr sz="57300"/>
            </a:lvl6pPr>
            <a:lvl7pPr lvl="6" algn="ctr">
              <a:spcBef>
                <a:spcPts val="0"/>
              </a:spcBef>
              <a:spcAft>
                <a:spcPts val="0"/>
              </a:spcAft>
              <a:buSzPts val="57300"/>
              <a:buNone/>
              <a:defRPr sz="57300"/>
            </a:lvl7pPr>
            <a:lvl8pPr lvl="7" algn="ctr">
              <a:spcBef>
                <a:spcPts val="0"/>
              </a:spcBef>
              <a:spcAft>
                <a:spcPts val="0"/>
              </a:spcAft>
              <a:buSzPts val="57300"/>
              <a:buNone/>
              <a:defRPr sz="57300"/>
            </a:lvl8pPr>
            <a:lvl9pPr lvl="8" algn="ctr">
              <a:spcBef>
                <a:spcPts val="0"/>
              </a:spcBef>
              <a:spcAft>
                <a:spcPts val="0"/>
              </a:spcAft>
              <a:buSzPts val="57300"/>
              <a:buNone/>
              <a:defRPr sz="57300"/>
            </a:lvl9pPr>
          </a:lstStyle>
          <a:p>
            <a:r>
              <a:t>xx%</a:t>
            </a:r>
          </a:p>
        </p:txBody>
      </p:sp>
      <p:sp>
        <p:nvSpPr>
          <p:cNvPr id="46" name="Google Shape;46;p11"/>
          <p:cNvSpPr txBox="1">
            <a:spLocks noGrp="1"/>
          </p:cNvSpPr>
          <p:nvPr>
            <p:ph type="body" idx="1"/>
          </p:nvPr>
        </p:nvSpPr>
        <p:spPr>
          <a:xfrm>
            <a:off x="1231338" y="31329200"/>
            <a:ext cx="33659700" cy="12927900"/>
          </a:xfrm>
          <a:prstGeom prst="rect">
            <a:avLst/>
          </a:prstGeom>
        </p:spPr>
        <p:txBody>
          <a:bodyPr spcFirstLastPara="1" wrap="square" lIns="436925" tIns="436925" rIns="436925" bIns="436925" anchor="t" anchorCtr="0">
            <a:normAutofit/>
          </a:bodyPr>
          <a:lstStyle>
            <a:lvl1pPr marL="457200" lvl="0" indent="-774700" algn="ctr">
              <a:spcBef>
                <a:spcPts val="0"/>
              </a:spcBef>
              <a:spcAft>
                <a:spcPts val="0"/>
              </a:spcAft>
              <a:buSzPts val="8600"/>
              <a:buChar char="●"/>
              <a:defRPr/>
            </a:lvl1pPr>
            <a:lvl2pPr marL="914400" lvl="1" indent="-654050" algn="ctr">
              <a:spcBef>
                <a:spcPts val="0"/>
              </a:spcBef>
              <a:spcAft>
                <a:spcPts val="0"/>
              </a:spcAft>
              <a:buSzPts val="6700"/>
              <a:buChar char="○"/>
              <a:defRPr/>
            </a:lvl2pPr>
            <a:lvl3pPr marL="1371600" lvl="2" indent="-654050" algn="ctr">
              <a:spcBef>
                <a:spcPts val="0"/>
              </a:spcBef>
              <a:spcAft>
                <a:spcPts val="0"/>
              </a:spcAft>
              <a:buSzPts val="6700"/>
              <a:buChar char="■"/>
              <a:defRPr/>
            </a:lvl3pPr>
            <a:lvl4pPr marL="1828800" lvl="3" indent="-654050" algn="ctr">
              <a:spcBef>
                <a:spcPts val="0"/>
              </a:spcBef>
              <a:spcAft>
                <a:spcPts val="0"/>
              </a:spcAft>
              <a:buSzPts val="6700"/>
              <a:buChar char="●"/>
              <a:defRPr/>
            </a:lvl4pPr>
            <a:lvl5pPr marL="2286000" lvl="4" indent="-654050" algn="ctr">
              <a:spcBef>
                <a:spcPts val="0"/>
              </a:spcBef>
              <a:spcAft>
                <a:spcPts val="0"/>
              </a:spcAft>
              <a:buSzPts val="6700"/>
              <a:buChar char="○"/>
              <a:defRPr/>
            </a:lvl5pPr>
            <a:lvl6pPr marL="2743200" lvl="5" indent="-654050" algn="ctr">
              <a:spcBef>
                <a:spcPts val="0"/>
              </a:spcBef>
              <a:spcAft>
                <a:spcPts val="0"/>
              </a:spcAft>
              <a:buSzPts val="6700"/>
              <a:buChar char="■"/>
              <a:defRPr/>
            </a:lvl6pPr>
            <a:lvl7pPr marL="3200400" lvl="6" indent="-654050" algn="ctr">
              <a:spcBef>
                <a:spcPts val="0"/>
              </a:spcBef>
              <a:spcAft>
                <a:spcPts val="0"/>
              </a:spcAft>
              <a:buSzPts val="6700"/>
              <a:buChar char="●"/>
              <a:defRPr/>
            </a:lvl7pPr>
            <a:lvl8pPr marL="3657600" lvl="7" indent="-654050" algn="ctr">
              <a:spcBef>
                <a:spcPts val="0"/>
              </a:spcBef>
              <a:spcAft>
                <a:spcPts val="0"/>
              </a:spcAft>
              <a:buSzPts val="6700"/>
              <a:buChar char="○"/>
              <a:defRPr/>
            </a:lvl8pPr>
            <a:lvl9pPr marL="4114800" lvl="8" indent="-654050" algn="ctr">
              <a:spcBef>
                <a:spcPts val="0"/>
              </a:spcBef>
              <a:spcAft>
                <a:spcPts val="0"/>
              </a:spcAft>
              <a:buSzPts val="6700"/>
              <a:buChar char="■"/>
              <a:defRPr/>
            </a:lvl9pPr>
          </a:lstStyle>
          <a:p>
            <a:endParaRPr/>
          </a:p>
        </p:txBody>
      </p:sp>
      <p:sp>
        <p:nvSpPr>
          <p:cNvPr id="47" name="Google Shape;47;p11"/>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1231371" y="7400150"/>
            <a:ext cx="33659700" cy="20400600"/>
          </a:xfrm>
          <a:prstGeom prst="rect">
            <a:avLst/>
          </a:prstGeom>
        </p:spPr>
        <p:txBody>
          <a:bodyPr spcFirstLastPara="1" wrap="square" lIns="436900" tIns="436900" rIns="436900" bIns="436900" anchor="b" anchorCtr="0">
            <a:normAutofit/>
          </a:bodyPr>
          <a:lstStyle>
            <a:lvl1pPr lvl="0" algn="ctr" rtl="0">
              <a:spcBef>
                <a:spcPts val="0"/>
              </a:spcBef>
              <a:spcAft>
                <a:spcPts val="0"/>
              </a:spcAft>
              <a:buSzPts val="24900"/>
              <a:buNone/>
              <a:defRPr sz="24900"/>
            </a:lvl1pPr>
            <a:lvl2pPr lvl="1" algn="ctr" rtl="0">
              <a:spcBef>
                <a:spcPts val="0"/>
              </a:spcBef>
              <a:spcAft>
                <a:spcPts val="0"/>
              </a:spcAft>
              <a:buSzPts val="24900"/>
              <a:buNone/>
              <a:defRPr sz="24900"/>
            </a:lvl2pPr>
            <a:lvl3pPr lvl="2" algn="ctr" rtl="0">
              <a:spcBef>
                <a:spcPts val="0"/>
              </a:spcBef>
              <a:spcAft>
                <a:spcPts val="0"/>
              </a:spcAft>
              <a:buSzPts val="24900"/>
              <a:buNone/>
              <a:defRPr sz="24900"/>
            </a:lvl3pPr>
            <a:lvl4pPr lvl="3" algn="ctr" rtl="0">
              <a:spcBef>
                <a:spcPts val="0"/>
              </a:spcBef>
              <a:spcAft>
                <a:spcPts val="0"/>
              </a:spcAft>
              <a:buSzPts val="24900"/>
              <a:buNone/>
              <a:defRPr sz="24900"/>
            </a:lvl4pPr>
            <a:lvl5pPr lvl="4" algn="ctr" rtl="0">
              <a:spcBef>
                <a:spcPts val="0"/>
              </a:spcBef>
              <a:spcAft>
                <a:spcPts val="0"/>
              </a:spcAft>
              <a:buSzPts val="24900"/>
              <a:buNone/>
              <a:defRPr sz="24900"/>
            </a:lvl5pPr>
            <a:lvl6pPr lvl="5" algn="ctr" rtl="0">
              <a:spcBef>
                <a:spcPts val="0"/>
              </a:spcBef>
              <a:spcAft>
                <a:spcPts val="0"/>
              </a:spcAft>
              <a:buSzPts val="24900"/>
              <a:buNone/>
              <a:defRPr sz="24900"/>
            </a:lvl6pPr>
            <a:lvl7pPr lvl="6" algn="ctr" rtl="0">
              <a:spcBef>
                <a:spcPts val="0"/>
              </a:spcBef>
              <a:spcAft>
                <a:spcPts val="0"/>
              </a:spcAft>
              <a:buSzPts val="24900"/>
              <a:buNone/>
              <a:defRPr sz="24900"/>
            </a:lvl7pPr>
            <a:lvl8pPr lvl="7" algn="ctr" rtl="0">
              <a:spcBef>
                <a:spcPts val="0"/>
              </a:spcBef>
              <a:spcAft>
                <a:spcPts val="0"/>
              </a:spcAft>
              <a:buSzPts val="24900"/>
              <a:buNone/>
              <a:defRPr sz="24900"/>
            </a:lvl8pPr>
            <a:lvl9pPr lvl="8" algn="ctr" rtl="0">
              <a:spcBef>
                <a:spcPts val="0"/>
              </a:spcBef>
              <a:spcAft>
                <a:spcPts val="0"/>
              </a:spcAft>
              <a:buSzPts val="24900"/>
              <a:buNone/>
              <a:defRPr sz="24900"/>
            </a:lvl9pPr>
          </a:lstStyle>
          <a:p>
            <a:endParaRPr/>
          </a:p>
        </p:txBody>
      </p:sp>
      <p:sp>
        <p:nvSpPr>
          <p:cNvPr id="56" name="Google Shape;56;p14"/>
          <p:cNvSpPr txBox="1">
            <a:spLocks noGrp="1"/>
          </p:cNvSpPr>
          <p:nvPr>
            <p:ph type="subTitle" idx="1"/>
          </p:nvPr>
        </p:nvSpPr>
        <p:spPr>
          <a:xfrm>
            <a:off x="1231338" y="28167682"/>
            <a:ext cx="33659700" cy="7877400"/>
          </a:xfrm>
          <a:prstGeom prst="rect">
            <a:avLst/>
          </a:prstGeom>
        </p:spPr>
        <p:txBody>
          <a:bodyPr spcFirstLastPara="1" wrap="square" lIns="436900" tIns="436900" rIns="436900" bIns="436900" anchor="t" anchorCtr="0">
            <a:normAutofit/>
          </a:bodyPr>
          <a:lstStyle>
            <a:lvl1pPr lvl="0" algn="ctr" rtl="0">
              <a:lnSpc>
                <a:spcPct val="100000"/>
              </a:lnSpc>
              <a:spcBef>
                <a:spcPts val="0"/>
              </a:spcBef>
              <a:spcAft>
                <a:spcPts val="0"/>
              </a:spcAft>
              <a:buSzPts val="13500"/>
              <a:buNone/>
              <a:defRPr sz="13500"/>
            </a:lvl1pPr>
            <a:lvl2pPr lvl="1" algn="ctr" rtl="0">
              <a:lnSpc>
                <a:spcPct val="100000"/>
              </a:lnSpc>
              <a:spcBef>
                <a:spcPts val="0"/>
              </a:spcBef>
              <a:spcAft>
                <a:spcPts val="0"/>
              </a:spcAft>
              <a:buSzPts val="13500"/>
              <a:buNone/>
              <a:defRPr sz="13500"/>
            </a:lvl2pPr>
            <a:lvl3pPr lvl="2" algn="ctr" rtl="0">
              <a:lnSpc>
                <a:spcPct val="100000"/>
              </a:lnSpc>
              <a:spcBef>
                <a:spcPts val="0"/>
              </a:spcBef>
              <a:spcAft>
                <a:spcPts val="0"/>
              </a:spcAft>
              <a:buSzPts val="13500"/>
              <a:buNone/>
              <a:defRPr sz="13500"/>
            </a:lvl3pPr>
            <a:lvl4pPr lvl="3" algn="ctr" rtl="0">
              <a:lnSpc>
                <a:spcPct val="100000"/>
              </a:lnSpc>
              <a:spcBef>
                <a:spcPts val="0"/>
              </a:spcBef>
              <a:spcAft>
                <a:spcPts val="0"/>
              </a:spcAft>
              <a:buSzPts val="13500"/>
              <a:buNone/>
              <a:defRPr sz="13500"/>
            </a:lvl4pPr>
            <a:lvl5pPr lvl="4" algn="ctr" rtl="0">
              <a:lnSpc>
                <a:spcPct val="100000"/>
              </a:lnSpc>
              <a:spcBef>
                <a:spcPts val="0"/>
              </a:spcBef>
              <a:spcAft>
                <a:spcPts val="0"/>
              </a:spcAft>
              <a:buSzPts val="13500"/>
              <a:buNone/>
              <a:defRPr sz="13500"/>
            </a:lvl5pPr>
            <a:lvl6pPr lvl="5" algn="ctr" rtl="0">
              <a:lnSpc>
                <a:spcPct val="100000"/>
              </a:lnSpc>
              <a:spcBef>
                <a:spcPts val="0"/>
              </a:spcBef>
              <a:spcAft>
                <a:spcPts val="0"/>
              </a:spcAft>
              <a:buSzPts val="13500"/>
              <a:buNone/>
              <a:defRPr sz="13500"/>
            </a:lvl6pPr>
            <a:lvl7pPr lvl="6" algn="ctr" rtl="0">
              <a:lnSpc>
                <a:spcPct val="100000"/>
              </a:lnSpc>
              <a:spcBef>
                <a:spcPts val="0"/>
              </a:spcBef>
              <a:spcAft>
                <a:spcPts val="0"/>
              </a:spcAft>
              <a:buSzPts val="13500"/>
              <a:buNone/>
              <a:defRPr sz="13500"/>
            </a:lvl7pPr>
            <a:lvl8pPr lvl="7" algn="ctr" rtl="0">
              <a:lnSpc>
                <a:spcPct val="100000"/>
              </a:lnSpc>
              <a:spcBef>
                <a:spcPts val="0"/>
              </a:spcBef>
              <a:spcAft>
                <a:spcPts val="0"/>
              </a:spcAft>
              <a:buSzPts val="13500"/>
              <a:buNone/>
              <a:defRPr sz="13500"/>
            </a:lvl8pPr>
            <a:lvl9pPr lvl="8" algn="ctr" rtl="0">
              <a:lnSpc>
                <a:spcPct val="100000"/>
              </a:lnSpc>
              <a:spcBef>
                <a:spcPts val="0"/>
              </a:spcBef>
              <a:spcAft>
                <a:spcPts val="0"/>
              </a:spcAft>
              <a:buSzPts val="13500"/>
              <a:buNone/>
              <a:defRPr sz="13500"/>
            </a:lvl9pPr>
          </a:lstStyle>
          <a:p>
            <a:endParaRPr/>
          </a:p>
        </p:txBody>
      </p:sp>
      <p:sp>
        <p:nvSpPr>
          <p:cNvPr id="57" name="Google Shape;57;p14"/>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1231338" y="21376777"/>
            <a:ext cx="33659700" cy="8366400"/>
          </a:xfrm>
          <a:prstGeom prst="rect">
            <a:avLst/>
          </a:prstGeom>
        </p:spPr>
        <p:txBody>
          <a:bodyPr spcFirstLastPara="1" wrap="square" lIns="436900" tIns="436900" rIns="436900" bIns="436900" anchor="ctr" anchorCtr="0">
            <a:normAutofit/>
          </a:bodyPr>
          <a:lstStyle>
            <a:lvl1pPr lvl="0" algn="ctr" rtl="0">
              <a:spcBef>
                <a:spcPts val="0"/>
              </a:spcBef>
              <a:spcAft>
                <a:spcPts val="0"/>
              </a:spcAft>
              <a:buSzPts val="17200"/>
              <a:buNone/>
              <a:defRPr sz="17200"/>
            </a:lvl1pPr>
            <a:lvl2pPr lvl="1" algn="ctr" rtl="0">
              <a:spcBef>
                <a:spcPts val="0"/>
              </a:spcBef>
              <a:spcAft>
                <a:spcPts val="0"/>
              </a:spcAft>
              <a:buSzPts val="17200"/>
              <a:buNone/>
              <a:defRPr sz="17200"/>
            </a:lvl2pPr>
            <a:lvl3pPr lvl="2" algn="ctr" rtl="0">
              <a:spcBef>
                <a:spcPts val="0"/>
              </a:spcBef>
              <a:spcAft>
                <a:spcPts val="0"/>
              </a:spcAft>
              <a:buSzPts val="17200"/>
              <a:buNone/>
              <a:defRPr sz="17200"/>
            </a:lvl3pPr>
            <a:lvl4pPr lvl="3" algn="ctr" rtl="0">
              <a:spcBef>
                <a:spcPts val="0"/>
              </a:spcBef>
              <a:spcAft>
                <a:spcPts val="0"/>
              </a:spcAft>
              <a:buSzPts val="17200"/>
              <a:buNone/>
              <a:defRPr sz="17200"/>
            </a:lvl4pPr>
            <a:lvl5pPr lvl="4" algn="ctr" rtl="0">
              <a:spcBef>
                <a:spcPts val="0"/>
              </a:spcBef>
              <a:spcAft>
                <a:spcPts val="0"/>
              </a:spcAft>
              <a:buSzPts val="17200"/>
              <a:buNone/>
              <a:defRPr sz="17200"/>
            </a:lvl5pPr>
            <a:lvl6pPr lvl="5" algn="ctr" rtl="0">
              <a:spcBef>
                <a:spcPts val="0"/>
              </a:spcBef>
              <a:spcAft>
                <a:spcPts val="0"/>
              </a:spcAft>
              <a:buSzPts val="17200"/>
              <a:buNone/>
              <a:defRPr sz="17200"/>
            </a:lvl6pPr>
            <a:lvl7pPr lvl="6" algn="ctr" rtl="0">
              <a:spcBef>
                <a:spcPts val="0"/>
              </a:spcBef>
              <a:spcAft>
                <a:spcPts val="0"/>
              </a:spcAft>
              <a:buSzPts val="17200"/>
              <a:buNone/>
              <a:defRPr sz="17200"/>
            </a:lvl7pPr>
            <a:lvl8pPr lvl="7" algn="ctr" rtl="0">
              <a:spcBef>
                <a:spcPts val="0"/>
              </a:spcBef>
              <a:spcAft>
                <a:spcPts val="0"/>
              </a:spcAft>
              <a:buSzPts val="17200"/>
              <a:buNone/>
              <a:defRPr sz="17200"/>
            </a:lvl8pPr>
            <a:lvl9pPr lvl="8" algn="ctr" rtl="0">
              <a:spcBef>
                <a:spcPts val="0"/>
              </a:spcBef>
              <a:spcAft>
                <a:spcPts val="0"/>
              </a:spcAft>
              <a:buSzPts val="17200"/>
              <a:buNone/>
              <a:defRPr sz="17200"/>
            </a:lvl9pPr>
          </a:lstStyle>
          <a:p>
            <a:endParaRPr/>
          </a:p>
        </p:txBody>
      </p:sp>
      <p:sp>
        <p:nvSpPr>
          <p:cNvPr id="60" name="Google Shape;60;p15"/>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1"/>
        <p:cNvGrpSpPr/>
        <p:nvPr/>
      </p:nvGrpSpPr>
      <p:grpSpPr>
        <a:xfrm>
          <a:off x="0" y="0"/>
          <a:ext cx="0" cy="0"/>
          <a:chOff x="0" y="0"/>
          <a:chExt cx="0" cy="0"/>
        </a:xfrm>
      </p:grpSpPr>
      <p:sp>
        <p:nvSpPr>
          <p:cNvPr id="62" name="Google Shape;62;p16"/>
          <p:cNvSpPr txBox="1">
            <a:spLocks noGrp="1"/>
          </p:cNvSpPr>
          <p:nvPr>
            <p:ph type="title"/>
          </p:nvPr>
        </p:nvSpPr>
        <p:spPr>
          <a:xfrm>
            <a:off x="1231338" y="4422996"/>
            <a:ext cx="33659700" cy="5693100"/>
          </a:xfrm>
          <a:prstGeom prst="rect">
            <a:avLst/>
          </a:prstGeom>
        </p:spPr>
        <p:txBody>
          <a:bodyPr spcFirstLastPara="1" wrap="square" lIns="436900" tIns="436900" rIns="436900" bIns="436900" anchor="t" anchorCtr="0">
            <a:normAutofit/>
          </a:bodyPr>
          <a:lstStyle>
            <a:lvl1pPr lvl="0" rtl="0">
              <a:spcBef>
                <a:spcPts val="0"/>
              </a:spcBef>
              <a:spcAft>
                <a:spcPts val="0"/>
              </a:spcAft>
              <a:buSzPts val="13500"/>
              <a:buNone/>
              <a:defRPr/>
            </a:lvl1pPr>
            <a:lvl2pPr lvl="1" rtl="0">
              <a:spcBef>
                <a:spcPts val="0"/>
              </a:spcBef>
              <a:spcAft>
                <a:spcPts val="0"/>
              </a:spcAft>
              <a:buSzPts val="13500"/>
              <a:buNone/>
              <a:defRPr/>
            </a:lvl2pPr>
            <a:lvl3pPr lvl="2" rtl="0">
              <a:spcBef>
                <a:spcPts val="0"/>
              </a:spcBef>
              <a:spcAft>
                <a:spcPts val="0"/>
              </a:spcAft>
              <a:buSzPts val="13500"/>
              <a:buNone/>
              <a:defRPr/>
            </a:lvl3pPr>
            <a:lvl4pPr lvl="3" rtl="0">
              <a:spcBef>
                <a:spcPts val="0"/>
              </a:spcBef>
              <a:spcAft>
                <a:spcPts val="0"/>
              </a:spcAft>
              <a:buSzPts val="13500"/>
              <a:buNone/>
              <a:defRPr/>
            </a:lvl4pPr>
            <a:lvl5pPr lvl="4" rtl="0">
              <a:spcBef>
                <a:spcPts val="0"/>
              </a:spcBef>
              <a:spcAft>
                <a:spcPts val="0"/>
              </a:spcAft>
              <a:buSzPts val="13500"/>
              <a:buNone/>
              <a:defRPr/>
            </a:lvl5pPr>
            <a:lvl6pPr lvl="5" rtl="0">
              <a:spcBef>
                <a:spcPts val="0"/>
              </a:spcBef>
              <a:spcAft>
                <a:spcPts val="0"/>
              </a:spcAft>
              <a:buSzPts val="13500"/>
              <a:buNone/>
              <a:defRPr/>
            </a:lvl6pPr>
            <a:lvl7pPr lvl="6" rtl="0">
              <a:spcBef>
                <a:spcPts val="0"/>
              </a:spcBef>
              <a:spcAft>
                <a:spcPts val="0"/>
              </a:spcAft>
              <a:buSzPts val="13500"/>
              <a:buNone/>
              <a:defRPr/>
            </a:lvl7pPr>
            <a:lvl8pPr lvl="7" rtl="0">
              <a:spcBef>
                <a:spcPts val="0"/>
              </a:spcBef>
              <a:spcAft>
                <a:spcPts val="0"/>
              </a:spcAft>
              <a:buSzPts val="13500"/>
              <a:buNone/>
              <a:defRPr/>
            </a:lvl8pPr>
            <a:lvl9pPr lvl="8" rtl="0">
              <a:spcBef>
                <a:spcPts val="0"/>
              </a:spcBef>
              <a:spcAft>
                <a:spcPts val="0"/>
              </a:spcAft>
              <a:buSzPts val="13500"/>
              <a:buNone/>
              <a:defRPr/>
            </a:lvl9pPr>
          </a:lstStyle>
          <a:p>
            <a:endParaRPr/>
          </a:p>
        </p:txBody>
      </p:sp>
      <p:sp>
        <p:nvSpPr>
          <p:cNvPr id="63" name="Google Shape;63;p16"/>
          <p:cNvSpPr txBox="1">
            <a:spLocks noGrp="1"/>
          </p:cNvSpPr>
          <p:nvPr>
            <p:ph type="body" idx="1"/>
          </p:nvPr>
        </p:nvSpPr>
        <p:spPr>
          <a:xfrm>
            <a:off x="1231338" y="11454170"/>
            <a:ext cx="33659700" cy="33953700"/>
          </a:xfrm>
          <a:prstGeom prst="rect">
            <a:avLst/>
          </a:prstGeom>
        </p:spPr>
        <p:txBody>
          <a:bodyPr spcFirstLastPara="1" wrap="square" lIns="436900" tIns="436900" rIns="436900" bIns="436900" anchor="t" anchorCtr="0">
            <a:normAutofit/>
          </a:bodyPr>
          <a:lstStyle>
            <a:lvl1pPr marL="457200" lvl="0" indent="-774700" rtl="0">
              <a:spcBef>
                <a:spcPts val="0"/>
              </a:spcBef>
              <a:spcAft>
                <a:spcPts val="0"/>
              </a:spcAft>
              <a:buSzPts val="8600"/>
              <a:buChar char="●"/>
              <a:defRPr/>
            </a:lvl1pPr>
            <a:lvl2pPr marL="914400" lvl="1" indent="-654050" rtl="0">
              <a:spcBef>
                <a:spcPts val="0"/>
              </a:spcBef>
              <a:spcAft>
                <a:spcPts val="0"/>
              </a:spcAft>
              <a:buSzPts val="6700"/>
              <a:buChar char="○"/>
              <a:defRPr/>
            </a:lvl2pPr>
            <a:lvl3pPr marL="1371600" lvl="2" indent="-654050" rtl="0">
              <a:spcBef>
                <a:spcPts val="0"/>
              </a:spcBef>
              <a:spcAft>
                <a:spcPts val="0"/>
              </a:spcAft>
              <a:buSzPts val="6700"/>
              <a:buChar char="■"/>
              <a:defRPr/>
            </a:lvl3pPr>
            <a:lvl4pPr marL="1828800" lvl="3" indent="-654050" rtl="0">
              <a:spcBef>
                <a:spcPts val="0"/>
              </a:spcBef>
              <a:spcAft>
                <a:spcPts val="0"/>
              </a:spcAft>
              <a:buSzPts val="6700"/>
              <a:buChar char="●"/>
              <a:defRPr/>
            </a:lvl4pPr>
            <a:lvl5pPr marL="2286000" lvl="4" indent="-654050" rtl="0">
              <a:spcBef>
                <a:spcPts val="0"/>
              </a:spcBef>
              <a:spcAft>
                <a:spcPts val="0"/>
              </a:spcAft>
              <a:buSzPts val="6700"/>
              <a:buChar char="○"/>
              <a:defRPr/>
            </a:lvl5pPr>
            <a:lvl6pPr marL="2743200" lvl="5" indent="-654050" rtl="0">
              <a:spcBef>
                <a:spcPts val="0"/>
              </a:spcBef>
              <a:spcAft>
                <a:spcPts val="0"/>
              </a:spcAft>
              <a:buSzPts val="6700"/>
              <a:buChar char="■"/>
              <a:defRPr/>
            </a:lvl6pPr>
            <a:lvl7pPr marL="3200400" lvl="6" indent="-654050" rtl="0">
              <a:spcBef>
                <a:spcPts val="0"/>
              </a:spcBef>
              <a:spcAft>
                <a:spcPts val="0"/>
              </a:spcAft>
              <a:buSzPts val="6700"/>
              <a:buChar char="●"/>
              <a:defRPr/>
            </a:lvl7pPr>
            <a:lvl8pPr marL="3657600" lvl="7" indent="-654050" rtl="0">
              <a:spcBef>
                <a:spcPts val="0"/>
              </a:spcBef>
              <a:spcAft>
                <a:spcPts val="0"/>
              </a:spcAft>
              <a:buSzPts val="6700"/>
              <a:buChar char="○"/>
              <a:defRPr/>
            </a:lvl8pPr>
            <a:lvl9pPr marL="4114800" lvl="8" indent="-654050" rtl="0">
              <a:spcBef>
                <a:spcPts val="0"/>
              </a:spcBef>
              <a:spcAft>
                <a:spcPts val="0"/>
              </a:spcAft>
              <a:buSzPts val="6700"/>
              <a:buChar char="■"/>
              <a:defRPr/>
            </a:lvl9pPr>
          </a:lstStyle>
          <a:p>
            <a:endParaRPr/>
          </a:p>
        </p:txBody>
      </p:sp>
      <p:sp>
        <p:nvSpPr>
          <p:cNvPr id="64" name="Google Shape;64;p16"/>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1231338" y="4422996"/>
            <a:ext cx="33659700" cy="5693100"/>
          </a:xfrm>
          <a:prstGeom prst="rect">
            <a:avLst/>
          </a:prstGeom>
        </p:spPr>
        <p:txBody>
          <a:bodyPr spcFirstLastPara="1" wrap="square" lIns="436900" tIns="436900" rIns="436900" bIns="436900" anchor="t" anchorCtr="0">
            <a:normAutofit/>
          </a:bodyPr>
          <a:lstStyle>
            <a:lvl1pPr lvl="0" rtl="0">
              <a:spcBef>
                <a:spcPts val="0"/>
              </a:spcBef>
              <a:spcAft>
                <a:spcPts val="0"/>
              </a:spcAft>
              <a:buSzPts val="13500"/>
              <a:buNone/>
              <a:defRPr/>
            </a:lvl1pPr>
            <a:lvl2pPr lvl="1" rtl="0">
              <a:spcBef>
                <a:spcPts val="0"/>
              </a:spcBef>
              <a:spcAft>
                <a:spcPts val="0"/>
              </a:spcAft>
              <a:buSzPts val="13500"/>
              <a:buNone/>
              <a:defRPr/>
            </a:lvl2pPr>
            <a:lvl3pPr lvl="2" rtl="0">
              <a:spcBef>
                <a:spcPts val="0"/>
              </a:spcBef>
              <a:spcAft>
                <a:spcPts val="0"/>
              </a:spcAft>
              <a:buSzPts val="13500"/>
              <a:buNone/>
              <a:defRPr/>
            </a:lvl3pPr>
            <a:lvl4pPr lvl="3" rtl="0">
              <a:spcBef>
                <a:spcPts val="0"/>
              </a:spcBef>
              <a:spcAft>
                <a:spcPts val="0"/>
              </a:spcAft>
              <a:buSzPts val="13500"/>
              <a:buNone/>
              <a:defRPr/>
            </a:lvl4pPr>
            <a:lvl5pPr lvl="4" rtl="0">
              <a:spcBef>
                <a:spcPts val="0"/>
              </a:spcBef>
              <a:spcAft>
                <a:spcPts val="0"/>
              </a:spcAft>
              <a:buSzPts val="13500"/>
              <a:buNone/>
              <a:defRPr/>
            </a:lvl5pPr>
            <a:lvl6pPr lvl="5" rtl="0">
              <a:spcBef>
                <a:spcPts val="0"/>
              </a:spcBef>
              <a:spcAft>
                <a:spcPts val="0"/>
              </a:spcAft>
              <a:buSzPts val="13500"/>
              <a:buNone/>
              <a:defRPr/>
            </a:lvl6pPr>
            <a:lvl7pPr lvl="6" rtl="0">
              <a:spcBef>
                <a:spcPts val="0"/>
              </a:spcBef>
              <a:spcAft>
                <a:spcPts val="0"/>
              </a:spcAft>
              <a:buSzPts val="13500"/>
              <a:buNone/>
              <a:defRPr/>
            </a:lvl7pPr>
            <a:lvl8pPr lvl="7" rtl="0">
              <a:spcBef>
                <a:spcPts val="0"/>
              </a:spcBef>
              <a:spcAft>
                <a:spcPts val="0"/>
              </a:spcAft>
              <a:buSzPts val="13500"/>
              <a:buNone/>
              <a:defRPr/>
            </a:lvl8pPr>
            <a:lvl9pPr lvl="8" rtl="0">
              <a:spcBef>
                <a:spcPts val="0"/>
              </a:spcBef>
              <a:spcAft>
                <a:spcPts val="0"/>
              </a:spcAft>
              <a:buSzPts val="13500"/>
              <a:buNone/>
              <a:defRPr/>
            </a:lvl9pPr>
          </a:lstStyle>
          <a:p>
            <a:endParaRPr/>
          </a:p>
        </p:txBody>
      </p:sp>
      <p:sp>
        <p:nvSpPr>
          <p:cNvPr id="67" name="Google Shape;67;p17"/>
          <p:cNvSpPr txBox="1">
            <a:spLocks noGrp="1"/>
          </p:cNvSpPr>
          <p:nvPr>
            <p:ph type="body" idx="1"/>
          </p:nvPr>
        </p:nvSpPr>
        <p:spPr>
          <a:xfrm>
            <a:off x="1231338" y="11454170"/>
            <a:ext cx="15800700" cy="33953700"/>
          </a:xfrm>
          <a:prstGeom prst="rect">
            <a:avLst/>
          </a:prstGeom>
        </p:spPr>
        <p:txBody>
          <a:bodyPr spcFirstLastPara="1" wrap="square" lIns="436900" tIns="436900" rIns="436900" bIns="436900" anchor="t" anchorCtr="0">
            <a:normAutofit/>
          </a:bodyPr>
          <a:lstStyle>
            <a:lvl1pPr marL="457200" lvl="0" indent="-654050" rtl="0">
              <a:spcBef>
                <a:spcPts val="0"/>
              </a:spcBef>
              <a:spcAft>
                <a:spcPts val="0"/>
              </a:spcAft>
              <a:buSzPts val="6700"/>
              <a:buChar char="●"/>
              <a:defRPr sz="6700"/>
            </a:lvl1pPr>
            <a:lvl2pPr marL="914400" lvl="1" indent="-590550" rtl="0">
              <a:spcBef>
                <a:spcPts val="0"/>
              </a:spcBef>
              <a:spcAft>
                <a:spcPts val="0"/>
              </a:spcAft>
              <a:buSzPts val="5700"/>
              <a:buChar char="○"/>
              <a:defRPr sz="5700"/>
            </a:lvl2pPr>
            <a:lvl3pPr marL="1371600" lvl="2" indent="-590550" rtl="0">
              <a:spcBef>
                <a:spcPts val="0"/>
              </a:spcBef>
              <a:spcAft>
                <a:spcPts val="0"/>
              </a:spcAft>
              <a:buSzPts val="5700"/>
              <a:buChar char="■"/>
              <a:defRPr sz="5700"/>
            </a:lvl3pPr>
            <a:lvl4pPr marL="1828800" lvl="3" indent="-590550" rtl="0">
              <a:spcBef>
                <a:spcPts val="0"/>
              </a:spcBef>
              <a:spcAft>
                <a:spcPts val="0"/>
              </a:spcAft>
              <a:buSzPts val="5700"/>
              <a:buChar char="●"/>
              <a:defRPr sz="5700"/>
            </a:lvl4pPr>
            <a:lvl5pPr marL="2286000" lvl="4" indent="-590550" rtl="0">
              <a:spcBef>
                <a:spcPts val="0"/>
              </a:spcBef>
              <a:spcAft>
                <a:spcPts val="0"/>
              </a:spcAft>
              <a:buSzPts val="5700"/>
              <a:buChar char="○"/>
              <a:defRPr sz="5700"/>
            </a:lvl5pPr>
            <a:lvl6pPr marL="2743200" lvl="5" indent="-590550" rtl="0">
              <a:spcBef>
                <a:spcPts val="0"/>
              </a:spcBef>
              <a:spcAft>
                <a:spcPts val="0"/>
              </a:spcAft>
              <a:buSzPts val="5700"/>
              <a:buChar char="■"/>
              <a:defRPr sz="5700"/>
            </a:lvl6pPr>
            <a:lvl7pPr marL="3200400" lvl="6" indent="-590550" rtl="0">
              <a:spcBef>
                <a:spcPts val="0"/>
              </a:spcBef>
              <a:spcAft>
                <a:spcPts val="0"/>
              </a:spcAft>
              <a:buSzPts val="5700"/>
              <a:buChar char="●"/>
              <a:defRPr sz="5700"/>
            </a:lvl7pPr>
            <a:lvl8pPr marL="3657600" lvl="7" indent="-590550" rtl="0">
              <a:spcBef>
                <a:spcPts val="0"/>
              </a:spcBef>
              <a:spcAft>
                <a:spcPts val="0"/>
              </a:spcAft>
              <a:buSzPts val="5700"/>
              <a:buChar char="○"/>
              <a:defRPr sz="5700"/>
            </a:lvl8pPr>
            <a:lvl9pPr marL="4114800" lvl="8" indent="-590550" rtl="0">
              <a:spcBef>
                <a:spcPts val="0"/>
              </a:spcBef>
              <a:spcAft>
                <a:spcPts val="0"/>
              </a:spcAft>
              <a:buSzPts val="5700"/>
              <a:buChar char="■"/>
              <a:defRPr sz="5700"/>
            </a:lvl9pPr>
          </a:lstStyle>
          <a:p>
            <a:endParaRPr/>
          </a:p>
        </p:txBody>
      </p:sp>
      <p:sp>
        <p:nvSpPr>
          <p:cNvPr id="68" name="Google Shape;68;p17"/>
          <p:cNvSpPr txBox="1">
            <a:spLocks noGrp="1"/>
          </p:cNvSpPr>
          <p:nvPr>
            <p:ph type="body" idx="2"/>
          </p:nvPr>
        </p:nvSpPr>
        <p:spPr>
          <a:xfrm>
            <a:off x="19089883" y="11454170"/>
            <a:ext cx="15800700" cy="33953700"/>
          </a:xfrm>
          <a:prstGeom prst="rect">
            <a:avLst/>
          </a:prstGeom>
        </p:spPr>
        <p:txBody>
          <a:bodyPr spcFirstLastPara="1" wrap="square" lIns="436900" tIns="436900" rIns="436900" bIns="436900" anchor="t" anchorCtr="0">
            <a:normAutofit/>
          </a:bodyPr>
          <a:lstStyle>
            <a:lvl1pPr marL="457200" lvl="0" indent="-654050" rtl="0">
              <a:spcBef>
                <a:spcPts val="0"/>
              </a:spcBef>
              <a:spcAft>
                <a:spcPts val="0"/>
              </a:spcAft>
              <a:buSzPts val="6700"/>
              <a:buChar char="●"/>
              <a:defRPr sz="6700"/>
            </a:lvl1pPr>
            <a:lvl2pPr marL="914400" lvl="1" indent="-590550" rtl="0">
              <a:spcBef>
                <a:spcPts val="0"/>
              </a:spcBef>
              <a:spcAft>
                <a:spcPts val="0"/>
              </a:spcAft>
              <a:buSzPts val="5700"/>
              <a:buChar char="○"/>
              <a:defRPr sz="5700"/>
            </a:lvl2pPr>
            <a:lvl3pPr marL="1371600" lvl="2" indent="-590550" rtl="0">
              <a:spcBef>
                <a:spcPts val="0"/>
              </a:spcBef>
              <a:spcAft>
                <a:spcPts val="0"/>
              </a:spcAft>
              <a:buSzPts val="5700"/>
              <a:buChar char="■"/>
              <a:defRPr sz="5700"/>
            </a:lvl3pPr>
            <a:lvl4pPr marL="1828800" lvl="3" indent="-590550" rtl="0">
              <a:spcBef>
                <a:spcPts val="0"/>
              </a:spcBef>
              <a:spcAft>
                <a:spcPts val="0"/>
              </a:spcAft>
              <a:buSzPts val="5700"/>
              <a:buChar char="●"/>
              <a:defRPr sz="5700"/>
            </a:lvl4pPr>
            <a:lvl5pPr marL="2286000" lvl="4" indent="-590550" rtl="0">
              <a:spcBef>
                <a:spcPts val="0"/>
              </a:spcBef>
              <a:spcAft>
                <a:spcPts val="0"/>
              </a:spcAft>
              <a:buSzPts val="5700"/>
              <a:buChar char="○"/>
              <a:defRPr sz="5700"/>
            </a:lvl5pPr>
            <a:lvl6pPr marL="2743200" lvl="5" indent="-590550" rtl="0">
              <a:spcBef>
                <a:spcPts val="0"/>
              </a:spcBef>
              <a:spcAft>
                <a:spcPts val="0"/>
              </a:spcAft>
              <a:buSzPts val="5700"/>
              <a:buChar char="■"/>
              <a:defRPr sz="5700"/>
            </a:lvl6pPr>
            <a:lvl7pPr marL="3200400" lvl="6" indent="-590550" rtl="0">
              <a:spcBef>
                <a:spcPts val="0"/>
              </a:spcBef>
              <a:spcAft>
                <a:spcPts val="0"/>
              </a:spcAft>
              <a:buSzPts val="5700"/>
              <a:buChar char="●"/>
              <a:defRPr sz="5700"/>
            </a:lvl7pPr>
            <a:lvl8pPr marL="3657600" lvl="7" indent="-590550" rtl="0">
              <a:spcBef>
                <a:spcPts val="0"/>
              </a:spcBef>
              <a:spcAft>
                <a:spcPts val="0"/>
              </a:spcAft>
              <a:buSzPts val="5700"/>
              <a:buChar char="○"/>
              <a:defRPr sz="5700"/>
            </a:lvl8pPr>
            <a:lvl9pPr marL="4114800" lvl="8" indent="-590550" rtl="0">
              <a:spcBef>
                <a:spcPts val="0"/>
              </a:spcBef>
              <a:spcAft>
                <a:spcPts val="0"/>
              </a:spcAft>
              <a:buSzPts val="5700"/>
              <a:buChar char="■"/>
              <a:defRPr sz="5700"/>
            </a:lvl9pPr>
          </a:lstStyle>
          <a:p>
            <a:endParaRPr/>
          </a:p>
        </p:txBody>
      </p:sp>
      <p:sp>
        <p:nvSpPr>
          <p:cNvPr id="69" name="Google Shape;69;p17"/>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18"/>
          <p:cNvSpPr txBox="1">
            <a:spLocks noGrp="1"/>
          </p:cNvSpPr>
          <p:nvPr>
            <p:ph type="title"/>
          </p:nvPr>
        </p:nvSpPr>
        <p:spPr>
          <a:xfrm>
            <a:off x="1231338" y="4422996"/>
            <a:ext cx="33659700" cy="5693100"/>
          </a:xfrm>
          <a:prstGeom prst="rect">
            <a:avLst/>
          </a:prstGeom>
        </p:spPr>
        <p:txBody>
          <a:bodyPr spcFirstLastPara="1" wrap="square" lIns="436900" tIns="436900" rIns="436900" bIns="436900" anchor="t" anchorCtr="0">
            <a:normAutofit/>
          </a:bodyPr>
          <a:lstStyle>
            <a:lvl1pPr lvl="0" rtl="0">
              <a:spcBef>
                <a:spcPts val="0"/>
              </a:spcBef>
              <a:spcAft>
                <a:spcPts val="0"/>
              </a:spcAft>
              <a:buSzPts val="13500"/>
              <a:buNone/>
              <a:defRPr/>
            </a:lvl1pPr>
            <a:lvl2pPr lvl="1" rtl="0">
              <a:spcBef>
                <a:spcPts val="0"/>
              </a:spcBef>
              <a:spcAft>
                <a:spcPts val="0"/>
              </a:spcAft>
              <a:buSzPts val="13500"/>
              <a:buNone/>
              <a:defRPr/>
            </a:lvl2pPr>
            <a:lvl3pPr lvl="2" rtl="0">
              <a:spcBef>
                <a:spcPts val="0"/>
              </a:spcBef>
              <a:spcAft>
                <a:spcPts val="0"/>
              </a:spcAft>
              <a:buSzPts val="13500"/>
              <a:buNone/>
              <a:defRPr/>
            </a:lvl3pPr>
            <a:lvl4pPr lvl="3" rtl="0">
              <a:spcBef>
                <a:spcPts val="0"/>
              </a:spcBef>
              <a:spcAft>
                <a:spcPts val="0"/>
              </a:spcAft>
              <a:buSzPts val="13500"/>
              <a:buNone/>
              <a:defRPr/>
            </a:lvl4pPr>
            <a:lvl5pPr lvl="4" rtl="0">
              <a:spcBef>
                <a:spcPts val="0"/>
              </a:spcBef>
              <a:spcAft>
                <a:spcPts val="0"/>
              </a:spcAft>
              <a:buSzPts val="13500"/>
              <a:buNone/>
              <a:defRPr/>
            </a:lvl5pPr>
            <a:lvl6pPr lvl="5" rtl="0">
              <a:spcBef>
                <a:spcPts val="0"/>
              </a:spcBef>
              <a:spcAft>
                <a:spcPts val="0"/>
              </a:spcAft>
              <a:buSzPts val="13500"/>
              <a:buNone/>
              <a:defRPr/>
            </a:lvl6pPr>
            <a:lvl7pPr lvl="6" rtl="0">
              <a:spcBef>
                <a:spcPts val="0"/>
              </a:spcBef>
              <a:spcAft>
                <a:spcPts val="0"/>
              </a:spcAft>
              <a:buSzPts val="13500"/>
              <a:buNone/>
              <a:defRPr/>
            </a:lvl7pPr>
            <a:lvl8pPr lvl="7" rtl="0">
              <a:spcBef>
                <a:spcPts val="0"/>
              </a:spcBef>
              <a:spcAft>
                <a:spcPts val="0"/>
              </a:spcAft>
              <a:buSzPts val="13500"/>
              <a:buNone/>
              <a:defRPr/>
            </a:lvl8pPr>
            <a:lvl9pPr lvl="8" rtl="0">
              <a:spcBef>
                <a:spcPts val="0"/>
              </a:spcBef>
              <a:spcAft>
                <a:spcPts val="0"/>
              </a:spcAft>
              <a:buSzPts val="13500"/>
              <a:buNone/>
              <a:defRPr/>
            </a:lvl9pPr>
          </a:lstStyle>
          <a:p>
            <a:endParaRPr/>
          </a:p>
        </p:txBody>
      </p:sp>
      <p:sp>
        <p:nvSpPr>
          <p:cNvPr id="72" name="Google Shape;72;p18"/>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3"/>
        <p:cNvGrpSpPr/>
        <p:nvPr/>
      </p:nvGrpSpPr>
      <p:grpSpPr>
        <a:xfrm>
          <a:off x="0" y="0"/>
          <a:ext cx="0" cy="0"/>
          <a:chOff x="0" y="0"/>
          <a:chExt cx="0" cy="0"/>
        </a:xfrm>
      </p:grpSpPr>
      <p:sp>
        <p:nvSpPr>
          <p:cNvPr id="74" name="Google Shape;74;p19"/>
          <p:cNvSpPr txBox="1">
            <a:spLocks noGrp="1"/>
          </p:cNvSpPr>
          <p:nvPr>
            <p:ph type="title"/>
          </p:nvPr>
        </p:nvSpPr>
        <p:spPr>
          <a:xfrm>
            <a:off x="1231338" y="5521974"/>
            <a:ext cx="11093400" cy="7510500"/>
          </a:xfrm>
          <a:prstGeom prst="rect">
            <a:avLst/>
          </a:prstGeom>
        </p:spPr>
        <p:txBody>
          <a:bodyPr spcFirstLastPara="1" wrap="square" lIns="436900" tIns="436900" rIns="436900" bIns="436900" anchor="b" anchorCtr="0">
            <a:normAutofit/>
          </a:bodyPr>
          <a:lstStyle>
            <a:lvl1pPr lvl="0" rtl="0">
              <a:spcBef>
                <a:spcPts val="0"/>
              </a:spcBef>
              <a:spcAft>
                <a:spcPts val="0"/>
              </a:spcAft>
              <a:buSzPts val="11500"/>
              <a:buNone/>
              <a:defRPr sz="11500"/>
            </a:lvl1pPr>
            <a:lvl2pPr lvl="1" rtl="0">
              <a:spcBef>
                <a:spcPts val="0"/>
              </a:spcBef>
              <a:spcAft>
                <a:spcPts val="0"/>
              </a:spcAft>
              <a:buSzPts val="11500"/>
              <a:buNone/>
              <a:defRPr sz="11500"/>
            </a:lvl2pPr>
            <a:lvl3pPr lvl="2" rtl="0">
              <a:spcBef>
                <a:spcPts val="0"/>
              </a:spcBef>
              <a:spcAft>
                <a:spcPts val="0"/>
              </a:spcAft>
              <a:buSzPts val="11500"/>
              <a:buNone/>
              <a:defRPr sz="11500"/>
            </a:lvl3pPr>
            <a:lvl4pPr lvl="3" rtl="0">
              <a:spcBef>
                <a:spcPts val="0"/>
              </a:spcBef>
              <a:spcAft>
                <a:spcPts val="0"/>
              </a:spcAft>
              <a:buSzPts val="11500"/>
              <a:buNone/>
              <a:defRPr sz="11500"/>
            </a:lvl4pPr>
            <a:lvl5pPr lvl="4" rtl="0">
              <a:spcBef>
                <a:spcPts val="0"/>
              </a:spcBef>
              <a:spcAft>
                <a:spcPts val="0"/>
              </a:spcAft>
              <a:buSzPts val="11500"/>
              <a:buNone/>
              <a:defRPr sz="11500"/>
            </a:lvl5pPr>
            <a:lvl6pPr lvl="5" rtl="0">
              <a:spcBef>
                <a:spcPts val="0"/>
              </a:spcBef>
              <a:spcAft>
                <a:spcPts val="0"/>
              </a:spcAft>
              <a:buSzPts val="11500"/>
              <a:buNone/>
              <a:defRPr sz="11500"/>
            </a:lvl6pPr>
            <a:lvl7pPr lvl="6" rtl="0">
              <a:spcBef>
                <a:spcPts val="0"/>
              </a:spcBef>
              <a:spcAft>
                <a:spcPts val="0"/>
              </a:spcAft>
              <a:buSzPts val="11500"/>
              <a:buNone/>
              <a:defRPr sz="11500"/>
            </a:lvl7pPr>
            <a:lvl8pPr lvl="7" rtl="0">
              <a:spcBef>
                <a:spcPts val="0"/>
              </a:spcBef>
              <a:spcAft>
                <a:spcPts val="0"/>
              </a:spcAft>
              <a:buSzPts val="11500"/>
              <a:buNone/>
              <a:defRPr sz="11500"/>
            </a:lvl8pPr>
            <a:lvl9pPr lvl="8" rtl="0">
              <a:spcBef>
                <a:spcPts val="0"/>
              </a:spcBef>
              <a:spcAft>
                <a:spcPts val="0"/>
              </a:spcAft>
              <a:buSzPts val="11500"/>
              <a:buNone/>
              <a:defRPr sz="11500"/>
            </a:lvl9pPr>
          </a:lstStyle>
          <a:p>
            <a:endParaRPr/>
          </a:p>
        </p:txBody>
      </p:sp>
      <p:sp>
        <p:nvSpPr>
          <p:cNvPr id="75" name="Google Shape;75;p19"/>
          <p:cNvSpPr txBox="1">
            <a:spLocks noGrp="1"/>
          </p:cNvSpPr>
          <p:nvPr>
            <p:ph type="body" idx="1"/>
          </p:nvPr>
        </p:nvSpPr>
        <p:spPr>
          <a:xfrm>
            <a:off x="1231338" y="13810898"/>
            <a:ext cx="11093400" cy="31598700"/>
          </a:xfrm>
          <a:prstGeom prst="rect">
            <a:avLst/>
          </a:prstGeom>
        </p:spPr>
        <p:txBody>
          <a:bodyPr spcFirstLastPara="1" wrap="square" lIns="436900" tIns="436900" rIns="436900" bIns="436900" anchor="t" anchorCtr="0">
            <a:normAutofit/>
          </a:bodyPr>
          <a:lstStyle>
            <a:lvl1pPr marL="457200" lvl="0" indent="-590550" rtl="0">
              <a:spcBef>
                <a:spcPts val="0"/>
              </a:spcBef>
              <a:spcAft>
                <a:spcPts val="0"/>
              </a:spcAft>
              <a:buSzPts val="5700"/>
              <a:buChar char="●"/>
              <a:defRPr sz="5700"/>
            </a:lvl1pPr>
            <a:lvl2pPr marL="914400" lvl="1" indent="-590550" rtl="0">
              <a:spcBef>
                <a:spcPts val="0"/>
              </a:spcBef>
              <a:spcAft>
                <a:spcPts val="0"/>
              </a:spcAft>
              <a:buSzPts val="5700"/>
              <a:buChar char="○"/>
              <a:defRPr sz="5700"/>
            </a:lvl2pPr>
            <a:lvl3pPr marL="1371600" lvl="2" indent="-590550" rtl="0">
              <a:spcBef>
                <a:spcPts val="0"/>
              </a:spcBef>
              <a:spcAft>
                <a:spcPts val="0"/>
              </a:spcAft>
              <a:buSzPts val="5700"/>
              <a:buChar char="■"/>
              <a:defRPr sz="5700"/>
            </a:lvl3pPr>
            <a:lvl4pPr marL="1828800" lvl="3" indent="-590550" rtl="0">
              <a:spcBef>
                <a:spcPts val="0"/>
              </a:spcBef>
              <a:spcAft>
                <a:spcPts val="0"/>
              </a:spcAft>
              <a:buSzPts val="5700"/>
              <a:buChar char="●"/>
              <a:defRPr sz="5700"/>
            </a:lvl4pPr>
            <a:lvl5pPr marL="2286000" lvl="4" indent="-590550" rtl="0">
              <a:spcBef>
                <a:spcPts val="0"/>
              </a:spcBef>
              <a:spcAft>
                <a:spcPts val="0"/>
              </a:spcAft>
              <a:buSzPts val="5700"/>
              <a:buChar char="○"/>
              <a:defRPr sz="5700"/>
            </a:lvl5pPr>
            <a:lvl6pPr marL="2743200" lvl="5" indent="-590550" rtl="0">
              <a:spcBef>
                <a:spcPts val="0"/>
              </a:spcBef>
              <a:spcAft>
                <a:spcPts val="0"/>
              </a:spcAft>
              <a:buSzPts val="5700"/>
              <a:buChar char="■"/>
              <a:defRPr sz="5700"/>
            </a:lvl6pPr>
            <a:lvl7pPr marL="3200400" lvl="6" indent="-590550" rtl="0">
              <a:spcBef>
                <a:spcPts val="0"/>
              </a:spcBef>
              <a:spcAft>
                <a:spcPts val="0"/>
              </a:spcAft>
              <a:buSzPts val="5700"/>
              <a:buChar char="●"/>
              <a:defRPr sz="5700"/>
            </a:lvl7pPr>
            <a:lvl8pPr marL="3657600" lvl="7" indent="-590550" rtl="0">
              <a:spcBef>
                <a:spcPts val="0"/>
              </a:spcBef>
              <a:spcAft>
                <a:spcPts val="0"/>
              </a:spcAft>
              <a:buSzPts val="5700"/>
              <a:buChar char="○"/>
              <a:defRPr sz="5700"/>
            </a:lvl8pPr>
            <a:lvl9pPr marL="4114800" lvl="8" indent="-590550" rtl="0">
              <a:spcBef>
                <a:spcPts val="0"/>
              </a:spcBef>
              <a:spcAft>
                <a:spcPts val="0"/>
              </a:spcAft>
              <a:buSzPts val="5700"/>
              <a:buChar char="■"/>
              <a:defRPr sz="5700"/>
            </a:lvl9pPr>
          </a:lstStyle>
          <a:p>
            <a:endParaRPr/>
          </a:p>
        </p:txBody>
      </p:sp>
      <p:sp>
        <p:nvSpPr>
          <p:cNvPr id="76" name="Google Shape;76;p19"/>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1936681" y="4473932"/>
            <a:ext cx="25156800" cy="40658100"/>
          </a:xfrm>
          <a:prstGeom prst="rect">
            <a:avLst/>
          </a:prstGeom>
        </p:spPr>
        <p:txBody>
          <a:bodyPr spcFirstLastPara="1" wrap="square" lIns="436900" tIns="436900" rIns="436900" bIns="436900" anchor="ctr" anchorCtr="0">
            <a:normAutofit/>
          </a:bodyPr>
          <a:lstStyle>
            <a:lvl1pPr lvl="0" rtl="0">
              <a:spcBef>
                <a:spcPts val="0"/>
              </a:spcBef>
              <a:spcAft>
                <a:spcPts val="0"/>
              </a:spcAft>
              <a:buSzPts val="22900"/>
              <a:buNone/>
              <a:defRPr sz="22900"/>
            </a:lvl1pPr>
            <a:lvl2pPr lvl="1" rtl="0">
              <a:spcBef>
                <a:spcPts val="0"/>
              </a:spcBef>
              <a:spcAft>
                <a:spcPts val="0"/>
              </a:spcAft>
              <a:buSzPts val="22900"/>
              <a:buNone/>
              <a:defRPr sz="22900"/>
            </a:lvl2pPr>
            <a:lvl3pPr lvl="2" rtl="0">
              <a:spcBef>
                <a:spcPts val="0"/>
              </a:spcBef>
              <a:spcAft>
                <a:spcPts val="0"/>
              </a:spcAft>
              <a:buSzPts val="22900"/>
              <a:buNone/>
              <a:defRPr sz="22900"/>
            </a:lvl3pPr>
            <a:lvl4pPr lvl="3" rtl="0">
              <a:spcBef>
                <a:spcPts val="0"/>
              </a:spcBef>
              <a:spcAft>
                <a:spcPts val="0"/>
              </a:spcAft>
              <a:buSzPts val="22900"/>
              <a:buNone/>
              <a:defRPr sz="22900"/>
            </a:lvl4pPr>
            <a:lvl5pPr lvl="4" rtl="0">
              <a:spcBef>
                <a:spcPts val="0"/>
              </a:spcBef>
              <a:spcAft>
                <a:spcPts val="0"/>
              </a:spcAft>
              <a:buSzPts val="22900"/>
              <a:buNone/>
              <a:defRPr sz="22900"/>
            </a:lvl5pPr>
            <a:lvl6pPr lvl="5" rtl="0">
              <a:spcBef>
                <a:spcPts val="0"/>
              </a:spcBef>
              <a:spcAft>
                <a:spcPts val="0"/>
              </a:spcAft>
              <a:buSzPts val="22900"/>
              <a:buNone/>
              <a:defRPr sz="22900"/>
            </a:lvl6pPr>
            <a:lvl7pPr lvl="6" rtl="0">
              <a:spcBef>
                <a:spcPts val="0"/>
              </a:spcBef>
              <a:spcAft>
                <a:spcPts val="0"/>
              </a:spcAft>
              <a:buSzPts val="22900"/>
              <a:buNone/>
              <a:defRPr sz="22900"/>
            </a:lvl7pPr>
            <a:lvl8pPr lvl="7" rtl="0">
              <a:spcBef>
                <a:spcPts val="0"/>
              </a:spcBef>
              <a:spcAft>
                <a:spcPts val="0"/>
              </a:spcAft>
              <a:buSzPts val="22900"/>
              <a:buNone/>
              <a:defRPr sz="22900"/>
            </a:lvl8pPr>
            <a:lvl9pPr lvl="8" rtl="0">
              <a:spcBef>
                <a:spcPts val="0"/>
              </a:spcBef>
              <a:spcAft>
                <a:spcPts val="0"/>
              </a:spcAft>
              <a:buSzPts val="22900"/>
              <a:buNone/>
              <a:defRPr sz="22900"/>
            </a:lvl9pPr>
          </a:lstStyle>
          <a:p>
            <a:endParaRPr/>
          </a:p>
        </p:txBody>
      </p:sp>
      <p:sp>
        <p:nvSpPr>
          <p:cNvPr id="79" name="Google Shape;79;p20"/>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0"/>
        <p:cNvGrpSpPr/>
        <p:nvPr/>
      </p:nvGrpSpPr>
      <p:grpSpPr>
        <a:xfrm>
          <a:off x="0" y="0"/>
          <a:ext cx="0" cy="0"/>
          <a:chOff x="0" y="0"/>
          <a:chExt cx="0" cy="0"/>
        </a:xfrm>
      </p:grpSpPr>
      <p:sp>
        <p:nvSpPr>
          <p:cNvPr id="81" name="Google Shape;81;p21"/>
          <p:cNvSpPr/>
          <p:nvPr/>
        </p:nvSpPr>
        <p:spPr>
          <a:xfrm>
            <a:off x="18061200" y="-1242"/>
            <a:ext cx="18061500" cy="51120000"/>
          </a:xfrm>
          <a:prstGeom prst="rect">
            <a:avLst/>
          </a:prstGeom>
          <a:solidFill>
            <a:schemeClr val="lt2"/>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82" name="Google Shape;82;p21"/>
          <p:cNvSpPr txBox="1">
            <a:spLocks noGrp="1"/>
          </p:cNvSpPr>
          <p:nvPr>
            <p:ph type="title"/>
          </p:nvPr>
        </p:nvSpPr>
        <p:spPr>
          <a:xfrm>
            <a:off x="1048830" y="12256227"/>
            <a:ext cx="15979800" cy="14731800"/>
          </a:xfrm>
          <a:prstGeom prst="rect">
            <a:avLst/>
          </a:prstGeom>
        </p:spPr>
        <p:txBody>
          <a:bodyPr spcFirstLastPara="1" wrap="square" lIns="436900" tIns="436900" rIns="436900" bIns="436900" anchor="b" anchorCtr="0">
            <a:normAutofit/>
          </a:bodyPr>
          <a:lstStyle>
            <a:lvl1pPr lvl="0" algn="ctr" rtl="0">
              <a:spcBef>
                <a:spcPts val="0"/>
              </a:spcBef>
              <a:spcAft>
                <a:spcPts val="0"/>
              </a:spcAft>
              <a:buSzPts val="20100"/>
              <a:buNone/>
              <a:defRPr sz="20100"/>
            </a:lvl1pPr>
            <a:lvl2pPr lvl="1" algn="ctr" rtl="0">
              <a:spcBef>
                <a:spcPts val="0"/>
              </a:spcBef>
              <a:spcAft>
                <a:spcPts val="0"/>
              </a:spcAft>
              <a:buSzPts val="20100"/>
              <a:buNone/>
              <a:defRPr sz="20100"/>
            </a:lvl2pPr>
            <a:lvl3pPr lvl="2" algn="ctr" rtl="0">
              <a:spcBef>
                <a:spcPts val="0"/>
              </a:spcBef>
              <a:spcAft>
                <a:spcPts val="0"/>
              </a:spcAft>
              <a:buSzPts val="20100"/>
              <a:buNone/>
              <a:defRPr sz="20100"/>
            </a:lvl3pPr>
            <a:lvl4pPr lvl="3" algn="ctr" rtl="0">
              <a:spcBef>
                <a:spcPts val="0"/>
              </a:spcBef>
              <a:spcAft>
                <a:spcPts val="0"/>
              </a:spcAft>
              <a:buSzPts val="20100"/>
              <a:buNone/>
              <a:defRPr sz="20100"/>
            </a:lvl4pPr>
            <a:lvl5pPr lvl="4" algn="ctr" rtl="0">
              <a:spcBef>
                <a:spcPts val="0"/>
              </a:spcBef>
              <a:spcAft>
                <a:spcPts val="0"/>
              </a:spcAft>
              <a:buSzPts val="20100"/>
              <a:buNone/>
              <a:defRPr sz="20100"/>
            </a:lvl5pPr>
            <a:lvl6pPr lvl="5" algn="ctr" rtl="0">
              <a:spcBef>
                <a:spcPts val="0"/>
              </a:spcBef>
              <a:spcAft>
                <a:spcPts val="0"/>
              </a:spcAft>
              <a:buSzPts val="20100"/>
              <a:buNone/>
              <a:defRPr sz="20100"/>
            </a:lvl6pPr>
            <a:lvl7pPr lvl="6" algn="ctr" rtl="0">
              <a:spcBef>
                <a:spcPts val="0"/>
              </a:spcBef>
              <a:spcAft>
                <a:spcPts val="0"/>
              </a:spcAft>
              <a:buSzPts val="20100"/>
              <a:buNone/>
              <a:defRPr sz="20100"/>
            </a:lvl7pPr>
            <a:lvl8pPr lvl="7" algn="ctr" rtl="0">
              <a:spcBef>
                <a:spcPts val="0"/>
              </a:spcBef>
              <a:spcAft>
                <a:spcPts val="0"/>
              </a:spcAft>
              <a:buSzPts val="20100"/>
              <a:buNone/>
              <a:defRPr sz="20100"/>
            </a:lvl8pPr>
            <a:lvl9pPr lvl="8" algn="ctr" rtl="0">
              <a:spcBef>
                <a:spcPts val="0"/>
              </a:spcBef>
              <a:spcAft>
                <a:spcPts val="0"/>
              </a:spcAft>
              <a:buSzPts val="20100"/>
              <a:buNone/>
              <a:defRPr sz="20100"/>
            </a:lvl9pPr>
          </a:lstStyle>
          <a:p>
            <a:endParaRPr/>
          </a:p>
        </p:txBody>
      </p:sp>
      <p:sp>
        <p:nvSpPr>
          <p:cNvPr id="83" name="Google Shape;83;p21"/>
          <p:cNvSpPr txBox="1">
            <a:spLocks noGrp="1"/>
          </p:cNvSpPr>
          <p:nvPr>
            <p:ph type="subTitle" idx="1"/>
          </p:nvPr>
        </p:nvSpPr>
        <p:spPr>
          <a:xfrm>
            <a:off x="1048830" y="27859083"/>
            <a:ext cx="15979800" cy="12275100"/>
          </a:xfrm>
          <a:prstGeom prst="rect">
            <a:avLst/>
          </a:prstGeom>
        </p:spPr>
        <p:txBody>
          <a:bodyPr spcFirstLastPara="1" wrap="square" lIns="436900" tIns="436900" rIns="436900" bIns="436900" anchor="t" anchorCtr="0">
            <a:normAutofit/>
          </a:bodyPr>
          <a:lstStyle>
            <a:lvl1pPr lvl="0" algn="ctr" rtl="0">
              <a:lnSpc>
                <a:spcPct val="100000"/>
              </a:lnSpc>
              <a:spcBef>
                <a:spcPts val="0"/>
              </a:spcBef>
              <a:spcAft>
                <a:spcPts val="0"/>
              </a:spcAft>
              <a:buSzPts val="10000"/>
              <a:buNone/>
              <a:defRPr sz="10000"/>
            </a:lvl1pPr>
            <a:lvl2pPr lvl="1" algn="ctr" rtl="0">
              <a:lnSpc>
                <a:spcPct val="100000"/>
              </a:lnSpc>
              <a:spcBef>
                <a:spcPts val="0"/>
              </a:spcBef>
              <a:spcAft>
                <a:spcPts val="0"/>
              </a:spcAft>
              <a:buSzPts val="10000"/>
              <a:buNone/>
              <a:defRPr sz="10000"/>
            </a:lvl2pPr>
            <a:lvl3pPr lvl="2" algn="ctr" rtl="0">
              <a:lnSpc>
                <a:spcPct val="100000"/>
              </a:lnSpc>
              <a:spcBef>
                <a:spcPts val="0"/>
              </a:spcBef>
              <a:spcAft>
                <a:spcPts val="0"/>
              </a:spcAft>
              <a:buSzPts val="10000"/>
              <a:buNone/>
              <a:defRPr sz="10000"/>
            </a:lvl3pPr>
            <a:lvl4pPr lvl="3" algn="ctr" rtl="0">
              <a:lnSpc>
                <a:spcPct val="100000"/>
              </a:lnSpc>
              <a:spcBef>
                <a:spcPts val="0"/>
              </a:spcBef>
              <a:spcAft>
                <a:spcPts val="0"/>
              </a:spcAft>
              <a:buSzPts val="10000"/>
              <a:buNone/>
              <a:defRPr sz="10000"/>
            </a:lvl4pPr>
            <a:lvl5pPr lvl="4" algn="ctr" rtl="0">
              <a:lnSpc>
                <a:spcPct val="100000"/>
              </a:lnSpc>
              <a:spcBef>
                <a:spcPts val="0"/>
              </a:spcBef>
              <a:spcAft>
                <a:spcPts val="0"/>
              </a:spcAft>
              <a:buSzPts val="10000"/>
              <a:buNone/>
              <a:defRPr sz="10000"/>
            </a:lvl5pPr>
            <a:lvl6pPr lvl="5" algn="ctr" rtl="0">
              <a:lnSpc>
                <a:spcPct val="100000"/>
              </a:lnSpc>
              <a:spcBef>
                <a:spcPts val="0"/>
              </a:spcBef>
              <a:spcAft>
                <a:spcPts val="0"/>
              </a:spcAft>
              <a:buSzPts val="10000"/>
              <a:buNone/>
              <a:defRPr sz="10000"/>
            </a:lvl6pPr>
            <a:lvl7pPr lvl="6" algn="ctr" rtl="0">
              <a:lnSpc>
                <a:spcPct val="100000"/>
              </a:lnSpc>
              <a:spcBef>
                <a:spcPts val="0"/>
              </a:spcBef>
              <a:spcAft>
                <a:spcPts val="0"/>
              </a:spcAft>
              <a:buSzPts val="10000"/>
              <a:buNone/>
              <a:defRPr sz="10000"/>
            </a:lvl7pPr>
            <a:lvl8pPr lvl="7" algn="ctr" rtl="0">
              <a:lnSpc>
                <a:spcPct val="100000"/>
              </a:lnSpc>
              <a:spcBef>
                <a:spcPts val="0"/>
              </a:spcBef>
              <a:spcAft>
                <a:spcPts val="0"/>
              </a:spcAft>
              <a:buSzPts val="10000"/>
              <a:buNone/>
              <a:defRPr sz="10000"/>
            </a:lvl8pPr>
            <a:lvl9pPr lvl="8" algn="ctr" rtl="0">
              <a:lnSpc>
                <a:spcPct val="100000"/>
              </a:lnSpc>
              <a:spcBef>
                <a:spcPts val="0"/>
              </a:spcBef>
              <a:spcAft>
                <a:spcPts val="0"/>
              </a:spcAft>
              <a:buSzPts val="10000"/>
              <a:buNone/>
              <a:defRPr sz="10000"/>
            </a:lvl9pPr>
          </a:lstStyle>
          <a:p>
            <a:endParaRPr/>
          </a:p>
        </p:txBody>
      </p:sp>
      <p:sp>
        <p:nvSpPr>
          <p:cNvPr id="84" name="Google Shape;84;p21"/>
          <p:cNvSpPr txBox="1">
            <a:spLocks noGrp="1"/>
          </p:cNvSpPr>
          <p:nvPr>
            <p:ph type="body" idx="2"/>
          </p:nvPr>
        </p:nvSpPr>
        <p:spPr>
          <a:xfrm>
            <a:off x="19512970" y="7196406"/>
            <a:ext cx="15158700" cy="36724800"/>
          </a:xfrm>
          <a:prstGeom prst="rect">
            <a:avLst/>
          </a:prstGeom>
        </p:spPr>
        <p:txBody>
          <a:bodyPr spcFirstLastPara="1" wrap="square" lIns="436900" tIns="436900" rIns="436900" bIns="436900" anchor="ctr" anchorCtr="0">
            <a:normAutofit/>
          </a:bodyPr>
          <a:lstStyle>
            <a:lvl1pPr marL="457200" lvl="0" indent="-774700" rtl="0">
              <a:spcBef>
                <a:spcPts val="0"/>
              </a:spcBef>
              <a:spcAft>
                <a:spcPts val="0"/>
              </a:spcAft>
              <a:buSzPts val="8600"/>
              <a:buChar char="●"/>
              <a:defRPr/>
            </a:lvl1pPr>
            <a:lvl2pPr marL="914400" lvl="1" indent="-654050" rtl="0">
              <a:spcBef>
                <a:spcPts val="0"/>
              </a:spcBef>
              <a:spcAft>
                <a:spcPts val="0"/>
              </a:spcAft>
              <a:buSzPts val="6700"/>
              <a:buChar char="○"/>
              <a:defRPr/>
            </a:lvl2pPr>
            <a:lvl3pPr marL="1371600" lvl="2" indent="-654050" rtl="0">
              <a:spcBef>
                <a:spcPts val="0"/>
              </a:spcBef>
              <a:spcAft>
                <a:spcPts val="0"/>
              </a:spcAft>
              <a:buSzPts val="6700"/>
              <a:buChar char="■"/>
              <a:defRPr/>
            </a:lvl3pPr>
            <a:lvl4pPr marL="1828800" lvl="3" indent="-654050" rtl="0">
              <a:spcBef>
                <a:spcPts val="0"/>
              </a:spcBef>
              <a:spcAft>
                <a:spcPts val="0"/>
              </a:spcAft>
              <a:buSzPts val="6700"/>
              <a:buChar char="●"/>
              <a:defRPr/>
            </a:lvl4pPr>
            <a:lvl5pPr marL="2286000" lvl="4" indent="-654050" rtl="0">
              <a:spcBef>
                <a:spcPts val="0"/>
              </a:spcBef>
              <a:spcAft>
                <a:spcPts val="0"/>
              </a:spcAft>
              <a:buSzPts val="6700"/>
              <a:buChar char="○"/>
              <a:defRPr/>
            </a:lvl5pPr>
            <a:lvl6pPr marL="2743200" lvl="5" indent="-654050" rtl="0">
              <a:spcBef>
                <a:spcPts val="0"/>
              </a:spcBef>
              <a:spcAft>
                <a:spcPts val="0"/>
              </a:spcAft>
              <a:buSzPts val="6700"/>
              <a:buChar char="■"/>
              <a:defRPr/>
            </a:lvl6pPr>
            <a:lvl7pPr marL="3200400" lvl="6" indent="-654050" rtl="0">
              <a:spcBef>
                <a:spcPts val="0"/>
              </a:spcBef>
              <a:spcAft>
                <a:spcPts val="0"/>
              </a:spcAft>
              <a:buSzPts val="6700"/>
              <a:buChar char="●"/>
              <a:defRPr/>
            </a:lvl7pPr>
            <a:lvl8pPr marL="3657600" lvl="7" indent="-654050" rtl="0">
              <a:spcBef>
                <a:spcPts val="0"/>
              </a:spcBef>
              <a:spcAft>
                <a:spcPts val="0"/>
              </a:spcAft>
              <a:buSzPts val="6700"/>
              <a:buChar char="○"/>
              <a:defRPr/>
            </a:lvl8pPr>
            <a:lvl9pPr marL="4114800" lvl="8" indent="-654050" rtl="0">
              <a:spcBef>
                <a:spcPts val="0"/>
              </a:spcBef>
              <a:spcAft>
                <a:spcPts val="0"/>
              </a:spcAft>
              <a:buSzPts val="6700"/>
              <a:buChar char="■"/>
              <a:defRPr/>
            </a:lvl9pPr>
          </a:lstStyle>
          <a:p>
            <a:endParaRPr/>
          </a:p>
        </p:txBody>
      </p:sp>
      <p:sp>
        <p:nvSpPr>
          <p:cNvPr id="85" name="Google Shape;85;p21"/>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1231338" y="21376777"/>
            <a:ext cx="33659700" cy="8366400"/>
          </a:xfrm>
          <a:prstGeom prst="rect">
            <a:avLst/>
          </a:prstGeom>
        </p:spPr>
        <p:txBody>
          <a:bodyPr spcFirstLastPara="1" wrap="square" lIns="436925" tIns="436925" rIns="436925" bIns="436925" anchor="ctr" anchorCtr="0">
            <a:normAutofit/>
          </a:bodyPr>
          <a:lstStyle>
            <a:lvl1pPr lvl="0" algn="ctr">
              <a:spcBef>
                <a:spcPts val="0"/>
              </a:spcBef>
              <a:spcAft>
                <a:spcPts val="0"/>
              </a:spcAft>
              <a:buSzPts val="17200"/>
              <a:buNone/>
              <a:defRPr sz="17200"/>
            </a:lvl1pPr>
            <a:lvl2pPr lvl="1" algn="ctr">
              <a:spcBef>
                <a:spcPts val="0"/>
              </a:spcBef>
              <a:spcAft>
                <a:spcPts val="0"/>
              </a:spcAft>
              <a:buSzPts val="17200"/>
              <a:buNone/>
              <a:defRPr sz="17200"/>
            </a:lvl2pPr>
            <a:lvl3pPr lvl="2" algn="ctr">
              <a:spcBef>
                <a:spcPts val="0"/>
              </a:spcBef>
              <a:spcAft>
                <a:spcPts val="0"/>
              </a:spcAft>
              <a:buSzPts val="17200"/>
              <a:buNone/>
              <a:defRPr sz="17200"/>
            </a:lvl3pPr>
            <a:lvl4pPr lvl="3" algn="ctr">
              <a:spcBef>
                <a:spcPts val="0"/>
              </a:spcBef>
              <a:spcAft>
                <a:spcPts val="0"/>
              </a:spcAft>
              <a:buSzPts val="17200"/>
              <a:buNone/>
              <a:defRPr sz="17200"/>
            </a:lvl4pPr>
            <a:lvl5pPr lvl="4" algn="ctr">
              <a:spcBef>
                <a:spcPts val="0"/>
              </a:spcBef>
              <a:spcAft>
                <a:spcPts val="0"/>
              </a:spcAft>
              <a:buSzPts val="17200"/>
              <a:buNone/>
              <a:defRPr sz="17200"/>
            </a:lvl5pPr>
            <a:lvl6pPr lvl="5" algn="ctr">
              <a:spcBef>
                <a:spcPts val="0"/>
              </a:spcBef>
              <a:spcAft>
                <a:spcPts val="0"/>
              </a:spcAft>
              <a:buSzPts val="17200"/>
              <a:buNone/>
              <a:defRPr sz="17200"/>
            </a:lvl6pPr>
            <a:lvl7pPr lvl="6" algn="ctr">
              <a:spcBef>
                <a:spcPts val="0"/>
              </a:spcBef>
              <a:spcAft>
                <a:spcPts val="0"/>
              </a:spcAft>
              <a:buSzPts val="17200"/>
              <a:buNone/>
              <a:defRPr sz="17200"/>
            </a:lvl7pPr>
            <a:lvl8pPr lvl="7" algn="ctr">
              <a:spcBef>
                <a:spcPts val="0"/>
              </a:spcBef>
              <a:spcAft>
                <a:spcPts val="0"/>
              </a:spcAft>
              <a:buSzPts val="17200"/>
              <a:buNone/>
              <a:defRPr sz="17200"/>
            </a:lvl8pPr>
            <a:lvl9pPr lvl="8" algn="ctr">
              <a:spcBef>
                <a:spcPts val="0"/>
              </a:spcBef>
              <a:spcAft>
                <a:spcPts val="0"/>
              </a:spcAft>
              <a:buSzPts val="17200"/>
              <a:buNone/>
              <a:defRPr sz="17200"/>
            </a:lvl9pPr>
          </a:lstStyle>
          <a:p>
            <a:endParaRPr/>
          </a:p>
        </p:txBody>
      </p:sp>
      <p:sp>
        <p:nvSpPr>
          <p:cNvPr id="15" name="Google Shape;15;p3"/>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6"/>
        <p:cNvGrpSpPr/>
        <p:nvPr/>
      </p:nvGrpSpPr>
      <p:grpSpPr>
        <a:xfrm>
          <a:off x="0" y="0"/>
          <a:ext cx="0" cy="0"/>
          <a:chOff x="0" y="0"/>
          <a:chExt cx="0" cy="0"/>
        </a:xfrm>
      </p:grpSpPr>
      <p:sp>
        <p:nvSpPr>
          <p:cNvPr id="87" name="Google Shape;87;p22"/>
          <p:cNvSpPr txBox="1">
            <a:spLocks noGrp="1"/>
          </p:cNvSpPr>
          <p:nvPr>
            <p:ph type="body" idx="1"/>
          </p:nvPr>
        </p:nvSpPr>
        <p:spPr>
          <a:xfrm>
            <a:off x="1231338" y="42046660"/>
            <a:ext cx="23697300" cy="6014100"/>
          </a:xfrm>
          <a:prstGeom prst="rect">
            <a:avLst/>
          </a:prstGeom>
        </p:spPr>
        <p:txBody>
          <a:bodyPr spcFirstLastPara="1" wrap="square" lIns="436900" tIns="436900" rIns="436900" bIns="436900" anchor="ctr" anchorCtr="0">
            <a:normAutofit/>
          </a:bodyPr>
          <a:lstStyle>
            <a:lvl1pPr marL="457200" lvl="0" indent="-228600" rtl="0">
              <a:lnSpc>
                <a:spcPct val="100000"/>
              </a:lnSpc>
              <a:spcBef>
                <a:spcPts val="0"/>
              </a:spcBef>
              <a:spcAft>
                <a:spcPts val="0"/>
              </a:spcAft>
              <a:buSzPts val="8600"/>
              <a:buNone/>
              <a:defRPr/>
            </a:lvl1pPr>
          </a:lstStyle>
          <a:p>
            <a:endParaRPr/>
          </a:p>
        </p:txBody>
      </p:sp>
      <p:sp>
        <p:nvSpPr>
          <p:cNvPr id="88" name="Google Shape;88;p22"/>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9"/>
        <p:cNvGrpSpPr/>
        <p:nvPr/>
      </p:nvGrpSpPr>
      <p:grpSpPr>
        <a:xfrm>
          <a:off x="0" y="0"/>
          <a:ext cx="0" cy="0"/>
          <a:chOff x="0" y="0"/>
          <a:chExt cx="0" cy="0"/>
        </a:xfrm>
      </p:grpSpPr>
      <p:sp>
        <p:nvSpPr>
          <p:cNvPr id="90" name="Google Shape;90;p23"/>
          <p:cNvSpPr txBox="1">
            <a:spLocks noGrp="1"/>
          </p:cNvSpPr>
          <p:nvPr>
            <p:ph type="title" hasCustomPrompt="1"/>
          </p:nvPr>
        </p:nvSpPr>
        <p:spPr>
          <a:xfrm>
            <a:off x="1231338" y="10993508"/>
            <a:ext cx="33659700" cy="19515600"/>
          </a:xfrm>
          <a:prstGeom prst="rect">
            <a:avLst/>
          </a:prstGeom>
        </p:spPr>
        <p:txBody>
          <a:bodyPr spcFirstLastPara="1" wrap="square" lIns="436900" tIns="436900" rIns="436900" bIns="436900" anchor="b" anchorCtr="0">
            <a:normAutofit/>
          </a:bodyPr>
          <a:lstStyle>
            <a:lvl1pPr lvl="0" algn="ctr" rtl="0">
              <a:spcBef>
                <a:spcPts val="0"/>
              </a:spcBef>
              <a:spcAft>
                <a:spcPts val="0"/>
              </a:spcAft>
              <a:buSzPts val="57300"/>
              <a:buNone/>
              <a:defRPr sz="57300"/>
            </a:lvl1pPr>
            <a:lvl2pPr lvl="1" algn="ctr" rtl="0">
              <a:spcBef>
                <a:spcPts val="0"/>
              </a:spcBef>
              <a:spcAft>
                <a:spcPts val="0"/>
              </a:spcAft>
              <a:buSzPts val="57300"/>
              <a:buNone/>
              <a:defRPr sz="57300"/>
            </a:lvl2pPr>
            <a:lvl3pPr lvl="2" algn="ctr" rtl="0">
              <a:spcBef>
                <a:spcPts val="0"/>
              </a:spcBef>
              <a:spcAft>
                <a:spcPts val="0"/>
              </a:spcAft>
              <a:buSzPts val="57300"/>
              <a:buNone/>
              <a:defRPr sz="57300"/>
            </a:lvl3pPr>
            <a:lvl4pPr lvl="3" algn="ctr" rtl="0">
              <a:spcBef>
                <a:spcPts val="0"/>
              </a:spcBef>
              <a:spcAft>
                <a:spcPts val="0"/>
              </a:spcAft>
              <a:buSzPts val="57300"/>
              <a:buNone/>
              <a:defRPr sz="57300"/>
            </a:lvl4pPr>
            <a:lvl5pPr lvl="4" algn="ctr" rtl="0">
              <a:spcBef>
                <a:spcPts val="0"/>
              </a:spcBef>
              <a:spcAft>
                <a:spcPts val="0"/>
              </a:spcAft>
              <a:buSzPts val="57300"/>
              <a:buNone/>
              <a:defRPr sz="57300"/>
            </a:lvl5pPr>
            <a:lvl6pPr lvl="5" algn="ctr" rtl="0">
              <a:spcBef>
                <a:spcPts val="0"/>
              </a:spcBef>
              <a:spcAft>
                <a:spcPts val="0"/>
              </a:spcAft>
              <a:buSzPts val="57300"/>
              <a:buNone/>
              <a:defRPr sz="57300"/>
            </a:lvl6pPr>
            <a:lvl7pPr lvl="6" algn="ctr" rtl="0">
              <a:spcBef>
                <a:spcPts val="0"/>
              </a:spcBef>
              <a:spcAft>
                <a:spcPts val="0"/>
              </a:spcAft>
              <a:buSzPts val="57300"/>
              <a:buNone/>
              <a:defRPr sz="57300"/>
            </a:lvl7pPr>
            <a:lvl8pPr lvl="7" algn="ctr" rtl="0">
              <a:spcBef>
                <a:spcPts val="0"/>
              </a:spcBef>
              <a:spcAft>
                <a:spcPts val="0"/>
              </a:spcAft>
              <a:buSzPts val="57300"/>
              <a:buNone/>
              <a:defRPr sz="57300"/>
            </a:lvl8pPr>
            <a:lvl9pPr lvl="8" algn="ctr" rtl="0">
              <a:spcBef>
                <a:spcPts val="0"/>
              </a:spcBef>
              <a:spcAft>
                <a:spcPts val="0"/>
              </a:spcAft>
              <a:buSzPts val="57300"/>
              <a:buNone/>
              <a:defRPr sz="57300"/>
            </a:lvl9pPr>
          </a:lstStyle>
          <a:p>
            <a:r>
              <a:t>xx%</a:t>
            </a:r>
          </a:p>
        </p:txBody>
      </p:sp>
      <p:sp>
        <p:nvSpPr>
          <p:cNvPr id="91" name="Google Shape;91;p23"/>
          <p:cNvSpPr txBox="1">
            <a:spLocks noGrp="1"/>
          </p:cNvSpPr>
          <p:nvPr>
            <p:ph type="body" idx="1"/>
          </p:nvPr>
        </p:nvSpPr>
        <p:spPr>
          <a:xfrm>
            <a:off x="1231338" y="31329200"/>
            <a:ext cx="33659700" cy="12927600"/>
          </a:xfrm>
          <a:prstGeom prst="rect">
            <a:avLst/>
          </a:prstGeom>
        </p:spPr>
        <p:txBody>
          <a:bodyPr spcFirstLastPara="1" wrap="square" lIns="436900" tIns="436900" rIns="436900" bIns="436900" anchor="t" anchorCtr="0">
            <a:normAutofit/>
          </a:bodyPr>
          <a:lstStyle>
            <a:lvl1pPr marL="457200" lvl="0" indent="-774700" algn="ctr" rtl="0">
              <a:spcBef>
                <a:spcPts val="0"/>
              </a:spcBef>
              <a:spcAft>
                <a:spcPts val="0"/>
              </a:spcAft>
              <a:buSzPts val="8600"/>
              <a:buChar char="●"/>
              <a:defRPr/>
            </a:lvl1pPr>
            <a:lvl2pPr marL="914400" lvl="1" indent="-654050" algn="ctr" rtl="0">
              <a:spcBef>
                <a:spcPts val="0"/>
              </a:spcBef>
              <a:spcAft>
                <a:spcPts val="0"/>
              </a:spcAft>
              <a:buSzPts val="6700"/>
              <a:buChar char="○"/>
              <a:defRPr/>
            </a:lvl2pPr>
            <a:lvl3pPr marL="1371600" lvl="2" indent="-654050" algn="ctr" rtl="0">
              <a:spcBef>
                <a:spcPts val="0"/>
              </a:spcBef>
              <a:spcAft>
                <a:spcPts val="0"/>
              </a:spcAft>
              <a:buSzPts val="6700"/>
              <a:buChar char="■"/>
              <a:defRPr/>
            </a:lvl3pPr>
            <a:lvl4pPr marL="1828800" lvl="3" indent="-654050" algn="ctr" rtl="0">
              <a:spcBef>
                <a:spcPts val="0"/>
              </a:spcBef>
              <a:spcAft>
                <a:spcPts val="0"/>
              </a:spcAft>
              <a:buSzPts val="6700"/>
              <a:buChar char="●"/>
              <a:defRPr/>
            </a:lvl4pPr>
            <a:lvl5pPr marL="2286000" lvl="4" indent="-654050" algn="ctr" rtl="0">
              <a:spcBef>
                <a:spcPts val="0"/>
              </a:spcBef>
              <a:spcAft>
                <a:spcPts val="0"/>
              </a:spcAft>
              <a:buSzPts val="6700"/>
              <a:buChar char="○"/>
              <a:defRPr/>
            </a:lvl5pPr>
            <a:lvl6pPr marL="2743200" lvl="5" indent="-654050" algn="ctr" rtl="0">
              <a:spcBef>
                <a:spcPts val="0"/>
              </a:spcBef>
              <a:spcAft>
                <a:spcPts val="0"/>
              </a:spcAft>
              <a:buSzPts val="6700"/>
              <a:buChar char="■"/>
              <a:defRPr/>
            </a:lvl6pPr>
            <a:lvl7pPr marL="3200400" lvl="6" indent="-654050" algn="ctr" rtl="0">
              <a:spcBef>
                <a:spcPts val="0"/>
              </a:spcBef>
              <a:spcAft>
                <a:spcPts val="0"/>
              </a:spcAft>
              <a:buSzPts val="6700"/>
              <a:buChar char="●"/>
              <a:defRPr/>
            </a:lvl7pPr>
            <a:lvl8pPr marL="3657600" lvl="7" indent="-654050" algn="ctr" rtl="0">
              <a:spcBef>
                <a:spcPts val="0"/>
              </a:spcBef>
              <a:spcAft>
                <a:spcPts val="0"/>
              </a:spcAft>
              <a:buSzPts val="6700"/>
              <a:buChar char="○"/>
              <a:defRPr/>
            </a:lvl8pPr>
            <a:lvl9pPr marL="4114800" lvl="8" indent="-654050" algn="ctr" rtl="0">
              <a:spcBef>
                <a:spcPts val="0"/>
              </a:spcBef>
              <a:spcAft>
                <a:spcPts val="0"/>
              </a:spcAft>
              <a:buSzPts val="6700"/>
              <a:buChar char="■"/>
              <a:defRPr/>
            </a:lvl9pPr>
          </a:lstStyle>
          <a:p>
            <a:endParaRPr/>
          </a:p>
        </p:txBody>
      </p:sp>
      <p:sp>
        <p:nvSpPr>
          <p:cNvPr id="92" name="Google Shape;92;p23"/>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24"/>
          <p:cNvSpPr txBox="1">
            <a:spLocks noGrp="1"/>
          </p:cNvSpPr>
          <p:nvPr>
            <p:ph type="sldNum" idx="12"/>
          </p:nvPr>
        </p:nvSpPr>
        <p:spPr>
          <a:xfrm>
            <a:off x="33469544" y="46346582"/>
            <a:ext cx="2167500" cy="3912600"/>
          </a:xfrm>
          <a:prstGeom prst="rect">
            <a:avLst/>
          </a:prstGeom>
        </p:spPr>
        <p:txBody>
          <a:bodyPr spcFirstLastPara="1" wrap="square" lIns="436900" tIns="436900" rIns="436900" bIns="43690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1231338" y="4422996"/>
            <a:ext cx="33659700" cy="5692800"/>
          </a:xfrm>
          <a:prstGeom prst="rect">
            <a:avLst/>
          </a:prstGeom>
        </p:spPr>
        <p:txBody>
          <a:bodyPr spcFirstLastPara="1" wrap="square" lIns="436925" tIns="436925" rIns="436925" bIns="436925" anchor="t" anchorCtr="0">
            <a:normAutofit/>
          </a:bodyPr>
          <a:lstStyle>
            <a:lvl1pPr lvl="0">
              <a:spcBef>
                <a:spcPts val="0"/>
              </a:spcBef>
              <a:spcAft>
                <a:spcPts val="0"/>
              </a:spcAft>
              <a:buSzPts val="13400"/>
              <a:buNone/>
              <a:defRPr/>
            </a:lvl1pPr>
            <a:lvl2pPr lvl="1">
              <a:spcBef>
                <a:spcPts val="0"/>
              </a:spcBef>
              <a:spcAft>
                <a:spcPts val="0"/>
              </a:spcAft>
              <a:buSzPts val="13400"/>
              <a:buNone/>
              <a:defRPr/>
            </a:lvl2pPr>
            <a:lvl3pPr lvl="2">
              <a:spcBef>
                <a:spcPts val="0"/>
              </a:spcBef>
              <a:spcAft>
                <a:spcPts val="0"/>
              </a:spcAft>
              <a:buSzPts val="13400"/>
              <a:buNone/>
              <a:defRPr/>
            </a:lvl3pPr>
            <a:lvl4pPr lvl="3">
              <a:spcBef>
                <a:spcPts val="0"/>
              </a:spcBef>
              <a:spcAft>
                <a:spcPts val="0"/>
              </a:spcAft>
              <a:buSzPts val="13400"/>
              <a:buNone/>
              <a:defRPr/>
            </a:lvl4pPr>
            <a:lvl5pPr lvl="4">
              <a:spcBef>
                <a:spcPts val="0"/>
              </a:spcBef>
              <a:spcAft>
                <a:spcPts val="0"/>
              </a:spcAft>
              <a:buSzPts val="13400"/>
              <a:buNone/>
              <a:defRPr/>
            </a:lvl5pPr>
            <a:lvl6pPr lvl="5">
              <a:spcBef>
                <a:spcPts val="0"/>
              </a:spcBef>
              <a:spcAft>
                <a:spcPts val="0"/>
              </a:spcAft>
              <a:buSzPts val="13400"/>
              <a:buNone/>
              <a:defRPr/>
            </a:lvl6pPr>
            <a:lvl7pPr lvl="6">
              <a:spcBef>
                <a:spcPts val="0"/>
              </a:spcBef>
              <a:spcAft>
                <a:spcPts val="0"/>
              </a:spcAft>
              <a:buSzPts val="13400"/>
              <a:buNone/>
              <a:defRPr/>
            </a:lvl7pPr>
            <a:lvl8pPr lvl="7">
              <a:spcBef>
                <a:spcPts val="0"/>
              </a:spcBef>
              <a:spcAft>
                <a:spcPts val="0"/>
              </a:spcAft>
              <a:buSzPts val="13400"/>
              <a:buNone/>
              <a:defRPr/>
            </a:lvl8pPr>
            <a:lvl9pPr lvl="8">
              <a:spcBef>
                <a:spcPts val="0"/>
              </a:spcBef>
              <a:spcAft>
                <a:spcPts val="0"/>
              </a:spcAft>
              <a:buSzPts val="13400"/>
              <a:buNone/>
              <a:defRPr/>
            </a:lvl9pPr>
          </a:lstStyle>
          <a:p>
            <a:endParaRPr/>
          </a:p>
        </p:txBody>
      </p:sp>
      <p:sp>
        <p:nvSpPr>
          <p:cNvPr id="18" name="Google Shape;18;p4"/>
          <p:cNvSpPr txBox="1">
            <a:spLocks noGrp="1"/>
          </p:cNvSpPr>
          <p:nvPr>
            <p:ph type="body" idx="1"/>
          </p:nvPr>
        </p:nvSpPr>
        <p:spPr>
          <a:xfrm>
            <a:off x="1231338" y="11454170"/>
            <a:ext cx="33659700" cy="33954000"/>
          </a:xfrm>
          <a:prstGeom prst="rect">
            <a:avLst/>
          </a:prstGeom>
        </p:spPr>
        <p:txBody>
          <a:bodyPr spcFirstLastPara="1" wrap="square" lIns="436925" tIns="436925" rIns="436925" bIns="436925" anchor="t" anchorCtr="0">
            <a:normAutofit/>
          </a:bodyPr>
          <a:lstStyle>
            <a:lvl1pPr marL="457200" lvl="0" indent="-774700">
              <a:spcBef>
                <a:spcPts val="0"/>
              </a:spcBef>
              <a:spcAft>
                <a:spcPts val="0"/>
              </a:spcAft>
              <a:buSzPts val="8600"/>
              <a:buChar char="●"/>
              <a:defRPr/>
            </a:lvl1pPr>
            <a:lvl2pPr marL="914400" lvl="1" indent="-654050">
              <a:spcBef>
                <a:spcPts val="0"/>
              </a:spcBef>
              <a:spcAft>
                <a:spcPts val="0"/>
              </a:spcAft>
              <a:buSzPts val="6700"/>
              <a:buChar char="○"/>
              <a:defRPr/>
            </a:lvl2pPr>
            <a:lvl3pPr marL="1371600" lvl="2" indent="-654050">
              <a:spcBef>
                <a:spcPts val="0"/>
              </a:spcBef>
              <a:spcAft>
                <a:spcPts val="0"/>
              </a:spcAft>
              <a:buSzPts val="6700"/>
              <a:buChar char="■"/>
              <a:defRPr/>
            </a:lvl3pPr>
            <a:lvl4pPr marL="1828800" lvl="3" indent="-654050">
              <a:spcBef>
                <a:spcPts val="0"/>
              </a:spcBef>
              <a:spcAft>
                <a:spcPts val="0"/>
              </a:spcAft>
              <a:buSzPts val="6700"/>
              <a:buChar char="●"/>
              <a:defRPr/>
            </a:lvl4pPr>
            <a:lvl5pPr marL="2286000" lvl="4" indent="-654050">
              <a:spcBef>
                <a:spcPts val="0"/>
              </a:spcBef>
              <a:spcAft>
                <a:spcPts val="0"/>
              </a:spcAft>
              <a:buSzPts val="6700"/>
              <a:buChar char="○"/>
              <a:defRPr/>
            </a:lvl5pPr>
            <a:lvl6pPr marL="2743200" lvl="5" indent="-654050">
              <a:spcBef>
                <a:spcPts val="0"/>
              </a:spcBef>
              <a:spcAft>
                <a:spcPts val="0"/>
              </a:spcAft>
              <a:buSzPts val="6700"/>
              <a:buChar char="■"/>
              <a:defRPr/>
            </a:lvl6pPr>
            <a:lvl7pPr marL="3200400" lvl="6" indent="-654050">
              <a:spcBef>
                <a:spcPts val="0"/>
              </a:spcBef>
              <a:spcAft>
                <a:spcPts val="0"/>
              </a:spcAft>
              <a:buSzPts val="6700"/>
              <a:buChar char="●"/>
              <a:defRPr/>
            </a:lvl7pPr>
            <a:lvl8pPr marL="3657600" lvl="7" indent="-654050">
              <a:spcBef>
                <a:spcPts val="0"/>
              </a:spcBef>
              <a:spcAft>
                <a:spcPts val="0"/>
              </a:spcAft>
              <a:buSzPts val="6700"/>
              <a:buChar char="○"/>
              <a:defRPr/>
            </a:lvl8pPr>
            <a:lvl9pPr marL="4114800" lvl="8" indent="-654050">
              <a:spcBef>
                <a:spcPts val="0"/>
              </a:spcBef>
              <a:spcAft>
                <a:spcPts val="0"/>
              </a:spcAft>
              <a:buSzPts val="6700"/>
              <a:buChar char="■"/>
              <a:defRPr/>
            </a:lvl9pPr>
          </a:lstStyle>
          <a:p>
            <a:endParaRPr/>
          </a:p>
        </p:txBody>
      </p:sp>
      <p:sp>
        <p:nvSpPr>
          <p:cNvPr id="19" name="Google Shape;19;p4"/>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1231338" y="4422996"/>
            <a:ext cx="33659700" cy="5692800"/>
          </a:xfrm>
          <a:prstGeom prst="rect">
            <a:avLst/>
          </a:prstGeom>
        </p:spPr>
        <p:txBody>
          <a:bodyPr spcFirstLastPara="1" wrap="square" lIns="436925" tIns="436925" rIns="436925" bIns="436925" anchor="t" anchorCtr="0">
            <a:normAutofit/>
          </a:bodyPr>
          <a:lstStyle>
            <a:lvl1pPr lvl="0">
              <a:spcBef>
                <a:spcPts val="0"/>
              </a:spcBef>
              <a:spcAft>
                <a:spcPts val="0"/>
              </a:spcAft>
              <a:buSzPts val="13400"/>
              <a:buNone/>
              <a:defRPr/>
            </a:lvl1pPr>
            <a:lvl2pPr lvl="1">
              <a:spcBef>
                <a:spcPts val="0"/>
              </a:spcBef>
              <a:spcAft>
                <a:spcPts val="0"/>
              </a:spcAft>
              <a:buSzPts val="13400"/>
              <a:buNone/>
              <a:defRPr/>
            </a:lvl2pPr>
            <a:lvl3pPr lvl="2">
              <a:spcBef>
                <a:spcPts val="0"/>
              </a:spcBef>
              <a:spcAft>
                <a:spcPts val="0"/>
              </a:spcAft>
              <a:buSzPts val="13400"/>
              <a:buNone/>
              <a:defRPr/>
            </a:lvl3pPr>
            <a:lvl4pPr lvl="3">
              <a:spcBef>
                <a:spcPts val="0"/>
              </a:spcBef>
              <a:spcAft>
                <a:spcPts val="0"/>
              </a:spcAft>
              <a:buSzPts val="13400"/>
              <a:buNone/>
              <a:defRPr/>
            </a:lvl4pPr>
            <a:lvl5pPr lvl="4">
              <a:spcBef>
                <a:spcPts val="0"/>
              </a:spcBef>
              <a:spcAft>
                <a:spcPts val="0"/>
              </a:spcAft>
              <a:buSzPts val="13400"/>
              <a:buNone/>
              <a:defRPr/>
            </a:lvl5pPr>
            <a:lvl6pPr lvl="5">
              <a:spcBef>
                <a:spcPts val="0"/>
              </a:spcBef>
              <a:spcAft>
                <a:spcPts val="0"/>
              </a:spcAft>
              <a:buSzPts val="13400"/>
              <a:buNone/>
              <a:defRPr/>
            </a:lvl6pPr>
            <a:lvl7pPr lvl="6">
              <a:spcBef>
                <a:spcPts val="0"/>
              </a:spcBef>
              <a:spcAft>
                <a:spcPts val="0"/>
              </a:spcAft>
              <a:buSzPts val="13400"/>
              <a:buNone/>
              <a:defRPr/>
            </a:lvl7pPr>
            <a:lvl8pPr lvl="7">
              <a:spcBef>
                <a:spcPts val="0"/>
              </a:spcBef>
              <a:spcAft>
                <a:spcPts val="0"/>
              </a:spcAft>
              <a:buSzPts val="13400"/>
              <a:buNone/>
              <a:defRPr/>
            </a:lvl8pPr>
            <a:lvl9pPr lvl="8">
              <a:spcBef>
                <a:spcPts val="0"/>
              </a:spcBef>
              <a:spcAft>
                <a:spcPts val="0"/>
              </a:spcAft>
              <a:buSzPts val="13400"/>
              <a:buNone/>
              <a:defRPr/>
            </a:lvl9pPr>
          </a:lstStyle>
          <a:p>
            <a:endParaRPr/>
          </a:p>
        </p:txBody>
      </p:sp>
      <p:sp>
        <p:nvSpPr>
          <p:cNvPr id="22" name="Google Shape;22;p5"/>
          <p:cNvSpPr txBox="1">
            <a:spLocks noGrp="1"/>
          </p:cNvSpPr>
          <p:nvPr>
            <p:ph type="body" idx="1"/>
          </p:nvPr>
        </p:nvSpPr>
        <p:spPr>
          <a:xfrm>
            <a:off x="1231338" y="11454170"/>
            <a:ext cx="15800700" cy="33954000"/>
          </a:xfrm>
          <a:prstGeom prst="rect">
            <a:avLst/>
          </a:prstGeom>
        </p:spPr>
        <p:txBody>
          <a:bodyPr spcFirstLastPara="1" wrap="square" lIns="436925" tIns="436925" rIns="436925" bIns="436925" anchor="t" anchorCtr="0">
            <a:normAutofit/>
          </a:bodyPr>
          <a:lstStyle>
            <a:lvl1pPr marL="457200" lvl="0" indent="-654050">
              <a:spcBef>
                <a:spcPts val="0"/>
              </a:spcBef>
              <a:spcAft>
                <a:spcPts val="0"/>
              </a:spcAft>
              <a:buSzPts val="6700"/>
              <a:buChar char="●"/>
              <a:defRPr sz="6700"/>
            </a:lvl1pPr>
            <a:lvl2pPr marL="914400" lvl="1" indent="-590550">
              <a:spcBef>
                <a:spcPts val="0"/>
              </a:spcBef>
              <a:spcAft>
                <a:spcPts val="0"/>
              </a:spcAft>
              <a:buSzPts val="5700"/>
              <a:buChar char="○"/>
              <a:defRPr sz="5700"/>
            </a:lvl2pPr>
            <a:lvl3pPr marL="1371600" lvl="2" indent="-590550">
              <a:spcBef>
                <a:spcPts val="0"/>
              </a:spcBef>
              <a:spcAft>
                <a:spcPts val="0"/>
              </a:spcAft>
              <a:buSzPts val="5700"/>
              <a:buChar char="■"/>
              <a:defRPr sz="5700"/>
            </a:lvl3pPr>
            <a:lvl4pPr marL="1828800" lvl="3" indent="-590550">
              <a:spcBef>
                <a:spcPts val="0"/>
              </a:spcBef>
              <a:spcAft>
                <a:spcPts val="0"/>
              </a:spcAft>
              <a:buSzPts val="5700"/>
              <a:buChar char="●"/>
              <a:defRPr sz="5700"/>
            </a:lvl4pPr>
            <a:lvl5pPr marL="2286000" lvl="4" indent="-590550">
              <a:spcBef>
                <a:spcPts val="0"/>
              </a:spcBef>
              <a:spcAft>
                <a:spcPts val="0"/>
              </a:spcAft>
              <a:buSzPts val="5700"/>
              <a:buChar char="○"/>
              <a:defRPr sz="5700"/>
            </a:lvl5pPr>
            <a:lvl6pPr marL="2743200" lvl="5" indent="-590550">
              <a:spcBef>
                <a:spcPts val="0"/>
              </a:spcBef>
              <a:spcAft>
                <a:spcPts val="0"/>
              </a:spcAft>
              <a:buSzPts val="5700"/>
              <a:buChar char="■"/>
              <a:defRPr sz="5700"/>
            </a:lvl6pPr>
            <a:lvl7pPr marL="3200400" lvl="6" indent="-590550">
              <a:spcBef>
                <a:spcPts val="0"/>
              </a:spcBef>
              <a:spcAft>
                <a:spcPts val="0"/>
              </a:spcAft>
              <a:buSzPts val="5700"/>
              <a:buChar char="●"/>
              <a:defRPr sz="5700"/>
            </a:lvl7pPr>
            <a:lvl8pPr marL="3657600" lvl="7" indent="-590550">
              <a:spcBef>
                <a:spcPts val="0"/>
              </a:spcBef>
              <a:spcAft>
                <a:spcPts val="0"/>
              </a:spcAft>
              <a:buSzPts val="5700"/>
              <a:buChar char="○"/>
              <a:defRPr sz="5700"/>
            </a:lvl8pPr>
            <a:lvl9pPr marL="4114800" lvl="8" indent="-590550">
              <a:spcBef>
                <a:spcPts val="0"/>
              </a:spcBef>
              <a:spcAft>
                <a:spcPts val="0"/>
              </a:spcAft>
              <a:buSzPts val="5700"/>
              <a:buChar char="■"/>
              <a:defRPr sz="5700"/>
            </a:lvl9pPr>
          </a:lstStyle>
          <a:p>
            <a:endParaRPr/>
          </a:p>
        </p:txBody>
      </p:sp>
      <p:sp>
        <p:nvSpPr>
          <p:cNvPr id="23" name="Google Shape;23;p5"/>
          <p:cNvSpPr txBox="1">
            <a:spLocks noGrp="1"/>
          </p:cNvSpPr>
          <p:nvPr>
            <p:ph type="body" idx="2"/>
          </p:nvPr>
        </p:nvSpPr>
        <p:spPr>
          <a:xfrm>
            <a:off x="19089883" y="11454170"/>
            <a:ext cx="15800700" cy="33954000"/>
          </a:xfrm>
          <a:prstGeom prst="rect">
            <a:avLst/>
          </a:prstGeom>
        </p:spPr>
        <p:txBody>
          <a:bodyPr spcFirstLastPara="1" wrap="square" lIns="436925" tIns="436925" rIns="436925" bIns="436925" anchor="t" anchorCtr="0">
            <a:normAutofit/>
          </a:bodyPr>
          <a:lstStyle>
            <a:lvl1pPr marL="457200" lvl="0" indent="-654050">
              <a:spcBef>
                <a:spcPts val="0"/>
              </a:spcBef>
              <a:spcAft>
                <a:spcPts val="0"/>
              </a:spcAft>
              <a:buSzPts val="6700"/>
              <a:buChar char="●"/>
              <a:defRPr sz="6700"/>
            </a:lvl1pPr>
            <a:lvl2pPr marL="914400" lvl="1" indent="-590550">
              <a:spcBef>
                <a:spcPts val="0"/>
              </a:spcBef>
              <a:spcAft>
                <a:spcPts val="0"/>
              </a:spcAft>
              <a:buSzPts val="5700"/>
              <a:buChar char="○"/>
              <a:defRPr sz="5700"/>
            </a:lvl2pPr>
            <a:lvl3pPr marL="1371600" lvl="2" indent="-590550">
              <a:spcBef>
                <a:spcPts val="0"/>
              </a:spcBef>
              <a:spcAft>
                <a:spcPts val="0"/>
              </a:spcAft>
              <a:buSzPts val="5700"/>
              <a:buChar char="■"/>
              <a:defRPr sz="5700"/>
            </a:lvl3pPr>
            <a:lvl4pPr marL="1828800" lvl="3" indent="-590550">
              <a:spcBef>
                <a:spcPts val="0"/>
              </a:spcBef>
              <a:spcAft>
                <a:spcPts val="0"/>
              </a:spcAft>
              <a:buSzPts val="5700"/>
              <a:buChar char="●"/>
              <a:defRPr sz="5700"/>
            </a:lvl4pPr>
            <a:lvl5pPr marL="2286000" lvl="4" indent="-590550">
              <a:spcBef>
                <a:spcPts val="0"/>
              </a:spcBef>
              <a:spcAft>
                <a:spcPts val="0"/>
              </a:spcAft>
              <a:buSzPts val="5700"/>
              <a:buChar char="○"/>
              <a:defRPr sz="5700"/>
            </a:lvl5pPr>
            <a:lvl6pPr marL="2743200" lvl="5" indent="-590550">
              <a:spcBef>
                <a:spcPts val="0"/>
              </a:spcBef>
              <a:spcAft>
                <a:spcPts val="0"/>
              </a:spcAft>
              <a:buSzPts val="5700"/>
              <a:buChar char="■"/>
              <a:defRPr sz="5700"/>
            </a:lvl6pPr>
            <a:lvl7pPr marL="3200400" lvl="6" indent="-590550">
              <a:spcBef>
                <a:spcPts val="0"/>
              </a:spcBef>
              <a:spcAft>
                <a:spcPts val="0"/>
              </a:spcAft>
              <a:buSzPts val="5700"/>
              <a:buChar char="●"/>
              <a:defRPr sz="5700"/>
            </a:lvl7pPr>
            <a:lvl8pPr marL="3657600" lvl="7" indent="-590550">
              <a:spcBef>
                <a:spcPts val="0"/>
              </a:spcBef>
              <a:spcAft>
                <a:spcPts val="0"/>
              </a:spcAft>
              <a:buSzPts val="5700"/>
              <a:buChar char="○"/>
              <a:defRPr sz="5700"/>
            </a:lvl8pPr>
            <a:lvl9pPr marL="4114800" lvl="8" indent="-590550">
              <a:spcBef>
                <a:spcPts val="0"/>
              </a:spcBef>
              <a:spcAft>
                <a:spcPts val="0"/>
              </a:spcAft>
              <a:buSzPts val="5700"/>
              <a:buChar char="■"/>
              <a:defRPr sz="5700"/>
            </a:lvl9pPr>
          </a:lstStyle>
          <a:p>
            <a:endParaRPr/>
          </a:p>
        </p:txBody>
      </p:sp>
      <p:sp>
        <p:nvSpPr>
          <p:cNvPr id="24" name="Google Shape;24;p5"/>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1231338" y="4422996"/>
            <a:ext cx="33659700" cy="5692800"/>
          </a:xfrm>
          <a:prstGeom prst="rect">
            <a:avLst/>
          </a:prstGeom>
        </p:spPr>
        <p:txBody>
          <a:bodyPr spcFirstLastPara="1" wrap="square" lIns="436925" tIns="436925" rIns="436925" bIns="436925" anchor="t" anchorCtr="0">
            <a:normAutofit/>
          </a:bodyPr>
          <a:lstStyle>
            <a:lvl1pPr lvl="0">
              <a:spcBef>
                <a:spcPts val="0"/>
              </a:spcBef>
              <a:spcAft>
                <a:spcPts val="0"/>
              </a:spcAft>
              <a:buSzPts val="13400"/>
              <a:buNone/>
              <a:defRPr/>
            </a:lvl1pPr>
            <a:lvl2pPr lvl="1">
              <a:spcBef>
                <a:spcPts val="0"/>
              </a:spcBef>
              <a:spcAft>
                <a:spcPts val="0"/>
              </a:spcAft>
              <a:buSzPts val="13400"/>
              <a:buNone/>
              <a:defRPr/>
            </a:lvl2pPr>
            <a:lvl3pPr lvl="2">
              <a:spcBef>
                <a:spcPts val="0"/>
              </a:spcBef>
              <a:spcAft>
                <a:spcPts val="0"/>
              </a:spcAft>
              <a:buSzPts val="13400"/>
              <a:buNone/>
              <a:defRPr/>
            </a:lvl3pPr>
            <a:lvl4pPr lvl="3">
              <a:spcBef>
                <a:spcPts val="0"/>
              </a:spcBef>
              <a:spcAft>
                <a:spcPts val="0"/>
              </a:spcAft>
              <a:buSzPts val="13400"/>
              <a:buNone/>
              <a:defRPr/>
            </a:lvl4pPr>
            <a:lvl5pPr lvl="4">
              <a:spcBef>
                <a:spcPts val="0"/>
              </a:spcBef>
              <a:spcAft>
                <a:spcPts val="0"/>
              </a:spcAft>
              <a:buSzPts val="13400"/>
              <a:buNone/>
              <a:defRPr/>
            </a:lvl5pPr>
            <a:lvl6pPr lvl="5">
              <a:spcBef>
                <a:spcPts val="0"/>
              </a:spcBef>
              <a:spcAft>
                <a:spcPts val="0"/>
              </a:spcAft>
              <a:buSzPts val="13400"/>
              <a:buNone/>
              <a:defRPr/>
            </a:lvl6pPr>
            <a:lvl7pPr lvl="6">
              <a:spcBef>
                <a:spcPts val="0"/>
              </a:spcBef>
              <a:spcAft>
                <a:spcPts val="0"/>
              </a:spcAft>
              <a:buSzPts val="13400"/>
              <a:buNone/>
              <a:defRPr/>
            </a:lvl7pPr>
            <a:lvl8pPr lvl="7">
              <a:spcBef>
                <a:spcPts val="0"/>
              </a:spcBef>
              <a:spcAft>
                <a:spcPts val="0"/>
              </a:spcAft>
              <a:buSzPts val="13400"/>
              <a:buNone/>
              <a:defRPr/>
            </a:lvl8pPr>
            <a:lvl9pPr lvl="8">
              <a:spcBef>
                <a:spcPts val="0"/>
              </a:spcBef>
              <a:spcAft>
                <a:spcPts val="0"/>
              </a:spcAft>
              <a:buSzPts val="13400"/>
              <a:buNone/>
              <a:defRPr/>
            </a:lvl9pPr>
          </a:lstStyle>
          <a:p>
            <a:endParaRPr/>
          </a:p>
        </p:txBody>
      </p:sp>
      <p:sp>
        <p:nvSpPr>
          <p:cNvPr id="27" name="Google Shape;27;p6"/>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1231338" y="5521974"/>
            <a:ext cx="11093400" cy="7510200"/>
          </a:xfrm>
          <a:prstGeom prst="rect">
            <a:avLst/>
          </a:prstGeom>
        </p:spPr>
        <p:txBody>
          <a:bodyPr spcFirstLastPara="1" wrap="square" lIns="436925" tIns="436925" rIns="436925" bIns="436925" anchor="b" anchorCtr="0">
            <a:normAutofit/>
          </a:bodyPr>
          <a:lstStyle>
            <a:lvl1pPr lvl="0">
              <a:spcBef>
                <a:spcPts val="0"/>
              </a:spcBef>
              <a:spcAft>
                <a:spcPts val="0"/>
              </a:spcAft>
              <a:buSzPts val="11500"/>
              <a:buNone/>
              <a:defRPr sz="11500"/>
            </a:lvl1pPr>
            <a:lvl2pPr lvl="1">
              <a:spcBef>
                <a:spcPts val="0"/>
              </a:spcBef>
              <a:spcAft>
                <a:spcPts val="0"/>
              </a:spcAft>
              <a:buSzPts val="11500"/>
              <a:buNone/>
              <a:defRPr sz="11500"/>
            </a:lvl2pPr>
            <a:lvl3pPr lvl="2">
              <a:spcBef>
                <a:spcPts val="0"/>
              </a:spcBef>
              <a:spcAft>
                <a:spcPts val="0"/>
              </a:spcAft>
              <a:buSzPts val="11500"/>
              <a:buNone/>
              <a:defRPr sz="11500"/>
            </a:lvl3pPr>
            <a:lvl4pPr lvl="3">
              <a:spcBef>
                <a:spcPts val="0"/>
              </a:spcBef>
              <a:spcAft>
                <a:spcPts val="0"/>
              </a:spcAft>
              <a:buSzPts val="11500"/>
              <a:buNone/>
              <a:defRPr sz="11500"/>
            </a:lvl4pPr>
            <a:lvl5pPr lvl="4">
              <a:spcBef>
                <a:spcPts val="0"/>
              </a:spcBef>
              <a:spcAft>
                <a:spcPts val="0"/>
              </a:spcAft>
              <a:buSzPts val="11500"/>
              <a:buNone/>
              <a:defRPr sz="11500"/>
            </a:lvl5pPr>
            <a:lvl6pPr lvl="5">
              <a:spcBef>
                <a:spcPts val="0"/>
              </a:spcBef>
              <a:spcAft>
                <a:spcPts val="0"/>
              </a:spcAft>
              <a:buSzPts val="11500"/>
              <a:buNone/>
              <a:defRPr sz="11500"/>
            </a:lvl6pPr>
            <a:lvl7pPr lvl="6">
              <a:spcBef>
                <a:spcPts val="0"/>
              </a:spcBef>
              <a:spcAft>
                <a:spcPts val="0"/>
              </a:spcAft>
              <a:buSzPts val="11500"/>
              <a:buNone/>
              <a:defRPr sz="11500"/>
            </a:lvl7pPr>
            <a:lvl8pPr lvl="7">
              <a:spcBef>
                <a:spcPts val="0"/>
              </a:spcBef>
              <a:spcAft>
                <a:spcPts val="0"/>
              </a:spcAft>
              <a:buSzPts val="11500"/>
              <a:buNone/>
              <a:defRPr sz="11500"/>
            </a:lvl8pPr>
            <a:lvl9pPr lvl="8">
              <a:spcBef>
                <a:spcPts val="0"/>
              </a:spcBef>
              <a:spcAft>
                <a:spcPts val="0"/>
              </a:spcAft>
              <a:buSzPts val="11500"/>
              <a:buNone/>
              <a:defRPr sz="11500"/>
            </a:lvl9pPr>
          </a:lstStyle>
          <a:p>
            <a:endParaRPr/>
          </a:p>
        </p:txBody>
      </p:sp>
      <p:sp>
        <p:nvSpPr>
          <p:cNvPr id="30" name="Google Shape;30;p7"/>
          <p:cNvSpPr txBox="1">
            <a:spLocks noGrp="1"/>
          </p:cNvSpPr>
          <p:nvPr>
            <p:ph type="body" idx="1"/>
          </p:nvPr>
        </p:nvSpPr>
        <p:spPr>
          <a:xfrm>
            <a:off x="1231338" y="13810898"/>
            <a:ext cx="11093400" cy="31598400"/>
          </a:xfrm>
          <a:prstGeom prst="rect">
            <a:avLst/>
          </a:prstGeom>
        </p:spPr>
        <p:txBody>
          <a:bodyPr spcFirstLastPara="1" wrap="square" lIns="436925" tIns="436925" rIns="436925" bIns="436925" anchor="t" anchorCtr="0">
            <a:normAutofit/>
          </a:bodyPr>
          <a:lstStyle>
            <a:lvl1pPr marL="457200" lvl="0" indent="-590550">
              <a:spcBef>
                <a:spcPts val="0"/>
              </a:spcBef>
              <a:spcAft>
                <a:spcPts val="0"/>
              </a:spcAft>
              <a:buSzPts val="5700"/>
              <a:buChar char="●"/>
              <a:defRPr sz="5700"/>
            </a:lvl1pPr>
            <a:lvl2pPr marL="914400" lvl="1" indent="-590550">
              <a:spcBef>
                <a:spcPts val="0"/>
              </a:spcBef>
              <a:spcAft>
                <a:spcPts val="0"/>
              </a:spcAft>
              <a:buSzPts val="5700"/>
              <a:buChar char="○"/>
              <a:defRPr sz="5700"/>
            </a:lvl2pPr>
            <a:lvl3pPr marL="1371600" lvl="2" indent="-590550">
              <a:spcBef>
                <a:spcPts val="0"/>
              </a:spcBef>
              <a:spcAft>
                <a:spcPts val="0"/>
              </a:spcAft>
              <a:buSzPts val="5700"/>
              <a:buChar char="■"/>
              <a:defRPr sz="5700"/>
            </a:lvl3pPr>
            <a:lvl4pPr marL="1828800" lvl="3" indent="-590550">
              <a:spcBef>
                <a:spcPts val="0"/>
              </a:spcBef>
              <a:spcAft>
                <a:spcPts val="0"/>
              </a:spcAft>
              <a:buSzPts val="5700"/>
              <a:buChar char="●"/>
              <a:defRPr sz="5700"/>
            </a:lvl4pPr>
            <a:lvl5pPr marL="2286000" lvl="4" indent="-590550">
              <a:spcBef>
                <a:spcPts val="0"/>
              </a:spcBef>
              <a:spcAft>
                <a:spcPts val="0"/>
              </a:spcAft>
              <a:buSzPts val="5700"/>
              <a:buChar char="○"/>
              <a:defRPr sz="5700"/>
            </a:lvl5pPr>
            <a:lvl6pPr marL="2743200" lvl="5" indent="-590550">
              <a:spcBef>
                <a:spcPts val="0"/>
              </a:spcBef>
              <a:spcAft>
                <a:spcPts val="0"/>
              </a:spcAft>
              <a:buSzPts val="5700"/>
              <a:buChar char="■"/>
              <a:defRPr sz="5700"/>
            </a:lvl6pPr>
            <a:lvl7pPr marL="3200400" lvl="6" indent="-590550">
              <a:spcBef>
                <a:spcPts val="0"/>
              </a:spcBef>
              <a:spcAft>
                <a:spcPts val="0"/>
              </a:spcAft>
              <a:buSzPts val="5700"/>
              <a:buChar char="●"/>
              <a:defRPr sz="5700"/>
            </a:lvl7pPr>
            <a:lvl8pPr marL="3657600" lvl="7" indent="-590550">
              <a:spcBef>
                <a:spcPts val="0"/>
              </a:spcBef>
              <a:spcAft>
                <a:spcPts val="0"/>
              </a:spcAft>
              <a:buSzPts val="5700"/>
              <a:buChar char="○"/>
              <a:defRPr sz="5700"/>
            </a:lvl8pPr>
            <a:lvl9pPr marL="4114800" lvl="8" indent="-590550">
              <a:spcBef>
                <a:spcPts val="0"/>
              </a:spcBef>
              <a:spcAft>
                <a:spcPts val="0"/>
              </a:spcAft>
              <a:buSzPts val="5700"/>
              <a:buChar char="■"/>
              <a:defRPr sz="5700"/>
            </a:lvl9pPr>
          </a:lstStyle>
          <a:p>
            <a:endParaRPr/>
          </a:p>
        </p:txBody>
      </p:sp>
      <p:sp>
        <p:nvSpPr>
          <p:cNvPr id="31" name="Google Shape;31;p7"/>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1936681" y="4473932"/>
            <a:ext cx="25156800" cy="40658100"/>
          </a:xfrm>
          <a:prstGeom prst="rect">
            <a:avLst/>
          </a:prstGeom>
        </p:spPr>
        <p:txBody>
          <a:bodyPr spcFirstLastPara="1" wrap="square" lIns="436925" tIns="436925" rIns="436925" bIns="436925" anchor="ctr" anchorCtr="0">
            <a:normAutofit/>
          </a:bodyPr>
          <a:lstStyle>
            <a:lvl1pPr lvl="0">
              <a:spcBef>
                <a:spcPts val="0"/>
              </a:spcBef>
              <a:spcAft>
                <a:spcPts val="0"/>
              </a:spcAft>
              <a:buSzPts val="22900"/>
              <a:buNone/>
              <a:defRPr sz="22900"/>
            </a:lvl1pPr>
            <a:lvl2pPr lvl="1">
              <a:spcBef>
                <a:spcPts val="0"/>
              </a:spcBef>
              <a:spcAft>
                <a:spcPts val="0"/>
              </a:spcAft>
              <a:buSzPts val="22900"/>
              <a:buNone/>
              <a:defRPr sz="22900"/>
            </a:lvl2pPr>
            <a:lvl3pPr lvl="2">
              <a:spcBef>
                <a:spcPts val="0"/>
              </a:spcBef>
              <a:spcAft>
                <a:spcPts val="0"/>
              </a:spcAft>
              <a:buSzPts val="22900"/>
              <a:buNone/>
              <a:defRPr sz="22900"/>
            </a:lvl3pPr>
            <a:lvl4pPr lvl="3">
              <a:spcBef>
                <a:spcPts val="0"/>
              </a:spcBef>
              <a:spcAft>
                <a:spcPts val="0"/>
              </a:spcAft>
              <a:buSzPts val="22900"/>
              <a:buNone/>
              <a:defRPr sz="22900"/>
            </a:lvl4pPr>
            <a:lvl5pPr lvl="4">
              <a:spcBef>
                <a:spcPts val="0"/>
              </a:spcBef>
              <a:spcAft>
                <a:spcPts val="0"/>
              </a:spcAft>
              <a:buSzPts val="22900"/>
              <a:buNone/>
              <a:defRPr sz="22900"/>
            </a:lvl5pPr>
            <a:lvl6pPr lvl="5">
              <a:spcBef>
                <a:spcPts val="0"/>
              </a:spcBef>
              <a:spcAft>
                <a:spcPts val="0"/>
              </a:spcAft>
              <a:buSzPts val="22900"/>
              <a:buNone/>
              <a:defRPr sz="22900"/>
            </a:lvl6pPr>
            <a:lvl7pPr lvl="6">
              <a:spcBef>
                <a:spcPts val="0"/>
              </a:spcBef>
              <a:spcAft>
                <a:spcPts val="0"/>
              </a:spcAft>
              <a:buSzPts val="22900"/>
              <a:buNone/>
              <a:defRPr sz="22900"/>
            </a:lvl7pPr>
            <a:lvl8pPr lvl="7">
              <a:spcBef>
                <a:spcPts val="0"/>
              </a:spcBef>
              <a:spcAft>
                <a:spcPts val="0"/>
              </a:spcAft>
              <a:buSzPts val="22900"/>
              <a:buNone/>
              <a:defRPr sz="22900"/>
            </a:lvl8pPr>
            <a:lvl9pPr lvl="8">
              <a:spcBef>
                <a:spcPts val="0"/>
              </a:spcBef>
              <a:spcAft>
                <a:spcPts val="0"/>
              </a:spcAft>
              <a:buSzPts val="22900"/>
              <a:buNone/>
              <a:defRPr sz="22900"/>
            </a:lvl9pPr>
          </a:lstStyle>
          <a:p>
            <a:endParaRPr/>
          </a:p>
        </p:txBody>
      </p:sp>
      <p:sp>
        <p:nvSpPr>
          <p:cNvPr id="34" name="Google Shape;34;p8"/>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18061200" y="-1242"/>
            <a:ext cx="18061200" cy="51120000"/>
          </a:xfrm>
          <a:prstGeom prst="rect">
            <a:avLst/>
          </a:prstGeom>
          <a:solidFill>
            <a:schemeClr val="lt2"/>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1048830" y="12256227"/>
            <a:ext cx="15979800" cy="14732100"/>
          </a:xfrm>
          <a:prstGeom prst="rect">
            <a:avLst/>
          </a:prstGeom>
        </p:spPr>
        <p:txBody>
          <a:bodyPr spcFirstLastPara="1" wrap="square" lIns="436925" tIns="436925" rIns="436925" bIns="436925" anchor="b" anchorCtr="0">
            <a:normAutofit/>
          </a:bodyPr>
          <a:lstStyle>
            <a:lvl1pPr lvl="0" algn="ctr">
              <a:spcBef>
                <a:spcPts val="0"/>
              </a:spcBef>
              <a:spcAft>
                <a:spcPts val="0"/>
              </a:spcAft>
              <a:buSzPts val="20100"/>
              <a:buNone/>
              <a:defRPr sz="20100"/>
            </a:lvl1pPr>
            <a:lvl2pPr lvl="1" algn="ctr">
              <a:spcBef>
                <a:spcPts val="0"/>
              </a:spcBef>
              <a:spcAft>
                <a:spcPts val="0"/>
              </a:spcAft>
              <a:buSzPts val="20100"/>
              <a:buNone/>
              <a:defRPr sz="20100"/>
            </a:lvl2pPr>
            <a:lvl3pPr lvl="2" algn="ctr">
              <a:spcBef>
                <a:spcPts val="0"/>
              </a:spcBef>
              <a:spcAft>
                <a:spcPts val="0"/>
              </a:spcAft>
              <a:buSzPts val="20100"/>
              <a:buNone/>
              <a:defRPr sz="20100"/>
            </a:lvl3pPr>
            <a:lvl4pPr lvl="3" algn="ctr">
              <a:spcBef>
                <a:spcPts val="0"/>
              </a:spcBef>
              <a:spcAft>
                <a:spcPts val="0"/>
              </a:spcAft>
              <a:buSzPts val="20100"/>
              <a:buNone/>
              <a:defRPr sz="20100"/>
            </a:lvl4pPr>
            <a:lvl5pPr lvl="4" algn="ctr">
              <a:spcBef>
                <a:spcPts val="0"/>
              </a:spcBef>
              <a:spcAft>
                <a:spcPts val="0"/>
              </a:spcAft>
              <a:buSzPts val="20100"/>
              <a:buNone/>
              <a:defRPr sz="20100"/>
            </a:lvl5pPr>
            <a:lvl6pPr lvl="5" algn="ctr">
              <a:spcBef>
                <a:spcPts val="0"/>
              </a:spcBef>
              <a:spcAft>
                <a:spcPts val="0"/>
              </a:spcAft>
              <a:buSzPts val="20100"/>
              <a:buNone/>
              <a:defRPr sz="20100"/>
            </a:lvl6pPr>
            <a:lvl7pPr lvl="6" algn="ctr">
              <a:spcBef>
                <a:spcPts val="0"/>
              </a:spcBef>
              <a:spcAft>
                <a:spcPts val="0"/>
              </a:spcAft>
              <a:buSzPts val="20100"/>
              <a:buNone/>
              <a:defRPr sz="20100"/>
            </a:lvl7pPr>
            <a:lvl8pPr lvl="7" algn="ctr">
              <a:spcBef>
                <a:spcPts val="0"/>
              </a:spcBef>
              <a:spcAft>
                <a:spcPts val="0"/>
              </a:spcAft>
              <a:buSzPts val="20100"/>
              <a:buNone/>
              <a:defRPr sz="20100"/>
            </a:lvl8pPr>
            <a:lvl9pPr lvl="8" algn="ctr">
              <a:spcBef>
                <a:spcPts val="0"/>
              </a:spcBef>
              <a:spcAft>
                <a:spcPts val="0"/>
              </a:spcAft>
              <a:buSzPts val="20100"/>
              <a:buNone/>
              <a:defRPr sz="20100"/>
            </a:lvl9pPr>
          </a:lstStyle>
          <a:p>
            <a:endParaRPr/>
          </a:p>
        </p:txBody>
      </p:sp>
      <p:sp>
        <p:nvSpPr>
          <p:cNvPr id="38" name="Google Shape;38;p9"/>
          <p:cNvSpPr txBox="1">
            <a:spLocks noGrp="1"/>
          </p:cNvSpPr>
          <p:nvPr>
            <p:ph type="subTitle" idx="1"/>
          </p:nvPr>
        </p:nvSpPr>
        <p:spPr>
          <a:xfrm>
            <a:off x="1048830" y="27859083"/>
            <a:ext cx="15979800" cy="12275100"/>
          </a:xfrm>
          <a:prstGeom prst="rect">
            <a:avLst/>
          </a:prstGeom>
        </p:spPr>
        <p:txBody>
          <a:bodyPr spcFirstLastPara="1" wrap="square" lIns="436925" tIns="436925" rIns="436925" bIns="436925" anchor="t" anchorCtr="0">
            <a:normAutofit/>
          </a:bodyPr>
          <a:lstStyle>
            <a:lvl1pPr lvl="0" algn="ctr">
              <a:lnSpc>
                <a:spcPct val="100000"/>
              </a:lnSpc>
              <a:spcBef>
                <a:spcPts val="0"/>
              </a:spcBef>
              <a:spcAft>
                <a:spcPts val="0"/>
              </a:spcAft>
              <a:buSzPts val="10000"/>
              <a:buNone/>
              <a:defRPr sz="10000"/>
            </a:lvl1pPr>
            <a:lvl2pPr lvl="1" algn="ctr">
              <a:lnSpc>
                <a:spcPct val="100000"/>
              </a:lnSpc>
              <a:spcBef>
                <a:spcPts val="0"/>
              </a:spcBef>
              <a:spcAft>
                <a:spcPts val="0"/>
              </a:spcAft>
              <a:buSzPts val="10000"/>
              <a:buNone/>
              <a:defRPr sz="10000"/>
            </a:lvl2pPr>
            <a:lvl3pPr lvl="2" algn="ctr">
              <a:lnSpc>
                <a:spcPct val="100000"/>
              </a:lnSpc>
              <a:spcBef>
                <a:spcPts val="0"/>
              </a:spcBef>
              <a:spcAft>
                <a:spcPts val="0"/>
              </a:spcAft>
              <a:buSzPts val="10000"/>
              <a:buNone/>
              <a:defRPr sz="10000"/>
            </a:lvl3pPr>
            <a:lvl4pPr lvl="3" algn="ctr">
              <a:lnSpc>
                <a:spcPct val="100000"/>
              </a:lnSpc>
              <a:spcBef>
                <a:spcPts val="0"/>
              </a:spcBef>
              <a:spcAft>
                <a:spcPts val="0"/>
              </a:spcAft>
              <a:buSzPts val="10000"/>
              <a:buNone/>
              <a:defRPr sz="10000"/>
            </a:lvl4pPr>
            <a:lvl5pPr lvl="4" algn="ctr">
              <a:lnSpc>
                <a:spcPct val="100000"/>
              </a:lnSpc>
              <a:spcBef>
                <a:spcPts val="0"/>
              </a:spcBef>
              <a:spcAft>
                <a:spcPts val="0"/>
              </a:spcAft>
              <a:buSzPts val="10000"/>
              <a:buNone/>
              <a:defRPr sz="10000"/>
            </a:lvl5pPr>
            <a:lvl6pPr lvl="5" algn="ctr">
              <a:lnSpc>
                <a:spcPct val="100000"/>
              </a:lnSpc>
              <a:spcBef>
                <a:spcPts val="0"/>
              </a:spcBef>
              <a:spcAft>
                <a:spcPts val="0"/>
              </a:spcAft>
              <a:buSzPts val="10000"/>
              <a:buNone/>
              <a:defRPr sz="10000"/>
            </a:lvl6pPr>
            <a:lvl7pPr lvl="6" algn="ctr">
              <a:lnSpc>
                <a:spcPct val="100000"/>
              </a:lnSpc>
              <a:spcBef>
                <a:spcPts val="0"/>
              </a:spcBef>
              <a:spcAft>
                <a:spcPts val="0"/>
              </a:spcAft>
              <a:buSzPts val="10000"/>
              <a:buNone/>
              <a:defRPr sz="10000"/>
            </a:lvl7pPr>
            <a:lvl8pPr lvl="7" algn="ctr">
              <a:lnSpc>
                <a:spcPct val="100000"/>
              </a:lnSpc>
              <a:spcBef>
                <a:spcPts val="0"/>
              </a:spcBef>
              <a:spcAft>
                <a:spcPts val="0"/>
              </a:spcAft>
              <a:buSzPts val="10000"/>
              <a:buNone/>
              <a:defRPr sz="10000"/>
            </a:lvl8pPr>
            <a:lvl9pPr lvl="8" algn="ctr">
              <a:lnSpc>
                <a:spcPct val="100000"/>
              </a:lnSpc>
              <a:spcBef>
                <a:spcPts val="0"/>
              </a:spcBef>
              <a:spcAft>
                <a:spcPts val="0"/>
              </a:spcAft>
              <a:buSzPts val="10000"/>
              <a:buNone/>
              <a:defRPr sz="10000"/>
            </a:lvl9pPr>
          </a:lstStyle>
          <a:p>
            <a:endParaRPr/>
          </a:p>
        </p:txBody>
      </p:sp>
      <p:sp>
        <p:nvSpPr>
          <p:cNvPr id="39" name="Google Shape;39;p9"/>
          <p:cNvSpPr txBox="1">
            <a:spLocks noGrp="1"/>
          </p:cNvSpPr>
          <p:nvPr>
            <p:ph type="body" idx="2"/>
          </p:nvPr>
        </p:nvSpPr>
        <p:spPr>
          <a:xfrm>
            <a:off x="19512970" y="7196406"/>
            <a:ext cx="15158400" cy="36724800"/>
          </a:xfrm>
          <a:prstGeom prst="rect">
            <a:avLst/>
          </a:prstGeom>
        </p:spPr>
        <p:txBody>
          <a:bodyPr spcFirstLastPara="1" wrap="square" lIns="436925" tIns="436925" rIns="436925" bIns="436925" anchor="ctr" anchorCtr="0">
            <a:normAutofit/>
          </a:bodyPr>
          <a:lstStyle>
            <a:lvl1pPr marL="457200" lvl="0" indent="-774700">
              <a:spcBef>
                <a:spcPts val="0"/>
              </a:spcBef>
              <a:spcAft>
                <a:spcPts val="0"/>
              </a:spcAft>
              <a:buSzPts val="8600"/>
              <a:buChar char="●"/>
              <a:defRPr/>
            </a:lvl1pPr>
            <a:lvl2pPr marL="914400" lvl="1" indent="-654050">
              <a:spcBef>
                <a:spcPts val="0"/>
              </a:spcBef>
              <a:spcAft>
                <a:spcPts val="0"/>
              </a:spcAft>
              <a:buSzPts val="6700"/>
              <a:buChar char="○"/>
              <a:defRPr/>
            </a:lvl2pPr>
            <a:lvl3pPr marL="1371600" lvl="2" indent="-654050">
              <a:spcBef>
                <a:spcPts val="0"/>
              </a:spcBef>
              <a:spcAft>
                <a:spcPts val="0"/>
              </a:spcAft>
              <a:buSzPts val="6700"/>
              <a:buChar char="■"/>
              <a:defRPr/>
            </a:lvl3pPr>
            <a:lvl4pPr marL="1828800" lvl="3" indent="-654050">
              <a:spcBef>
                <a:spcPts val="0"/>
              </a:spcBef>
              <a:spcAft>
                <a:spcPts val="0"/>
              </a:spcAft>
              <a:buSzPts val="6700"/>
              <a:buChar char="●"/>
              <a:defRPr/>
            </a:lvl4pPr>
            <a:lvl5pPr marL="2286000" lvl="4" indent="-654050">
              <a:spcBef>
                <a:spcPts val="0"/>
              </a:spcBef>
              <a:spcAft>
                <a:spcPts val="0"/>
              </a:spcAft>
              <a:buSzPts val="6700"/>
              <a:buChar char="○"/>
              <a:defRPr/>
            </a:lvl5pPr>
            <a:lvl6pPr marL="2743200" lvl="5" indent="-654050">
              <a:spcBef>
                <a:spcPts val="0"/>
              </a:spcBef>
              <a:spcAft>
                <a:spcPts val="0"/>
              </a:spcAft>
              <a:buSzPts val="6700"/>
              <a:buChar char="■"/>
              <a:defRPr/>
            </a:lvl6pPr>
            <a:lvl7pPr marL="3200400" lvl="6" indent="-654050">
              <a:spcBef>
                <a:spcPts val="0"/>
              </a:spcBef>
              <a:spcAft>
                <a:spcPts val="0"/>
              </a:spcAft>
              <a:buSzPts val="6700"/>
              <a:buChar char="●"/>
              <a:defRPr/>
            </a:lvl7pPr>
            <a:lvl8pPr marL="3657600" lvl="7" indent="-654050">
              <a:spcBef>
                <a:spcPts val="0"/>
              </a:spcBef>
              <a:spcAft>
                <a:spcPts val="0"/>
              </a:spcAft>
              <a:buSzPts val="6700"/>
              <a:buChar char="○"/>
              <a:defRPr/>
            </a:lvl8pPr>
            <a:lvl9pPr marL="4114800" lvl="8" indent="-654050">
              <a:spcBef>
                <a:spcPts val="0"/>
              </a:spcBef>
              <a:spcAft>
                <a:spcPts val="0"/>
              </a:spcAft>
              <a:buSzPts val="6700"/>
              <a:buChar char="■"/>
              <a:defRPr/>
            </a:lvl9pPr>
          </a:lstStyle>
          <a:p>
            <a:endParaRPr/>
          </a:p>
        </p:txBody>
      </p:sp>
      <p:sp>
        <p:nvSpPr>
          <p:cNvPr id="40" name="Google Shape;40;p9"/>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1231338" y="42046660"/>
            <a:ext cx="23697600" cy="6014100"/>
          </a:xfrm>
          <a:prstGeom prst="rect">
            <a:avLst/>
          </a:prstGeom>
        </p:spPr>
        <p:txBody>
          <a:bodyPr spcFirstLastPara="1" wrap="square" lIns="436925" tIns="436925" rIns="436925" bIns="436925" anchor="ctr" anchorCtr="0">
            <a:normAutofit/>
          </a:bodyPr>
          <a:lstStyle>
            <a:lvl1pPr marL="457200" lvl="0" indent="-228600">
              <a:lnSpc>
                <a:spcPct val="100000"/>
              </a:lnSpc>
              <a:spcBef>
                <a:spcPts val="0"/>
              </a:spcBef>
              <a:spcAft>
                <a:spcPts val="0"/>
              </a:spcAft>
              <a:buSzPts val="8600"/>
              <a:buNone/>
              <a:defRPr/>
            </a:lvl1pPr>
          </a:lstStyle>
          <a:p>
            <a:endParaRPr/>
          </a:p>
        </p:txBody>
      </p:sp>
      <p:sp>
        <p:nvSpPr>
          <p:cNvPr id="43" name="Google Shape;43;p10"/>
          <p:cNvSpPr txBox="1">
            <a:spLocks noGrp="1"/>
          </p:cNvSpPr>
          <p:nvPr>
            <p:ph type="sldNum" idx="12"/>
          </p:nvPr>
        </p:nvSpPr>
        <p:spPr>
          <a:xfrm>
            <a:off x="33469544" y="46346582"/>
            <a:ext cx="2167200" cy="3912900"/>
          </a:xfrm>
          <a:prstGeom prst="rect">
            <a:avLst/>
          </a:prstGeom>
        </p:spPr>
        <p:txBody>
          <a:bodyPr spcFirstLastPara="1" wrap="square" lIns="436925" tIns="436925" rIns="436925" bIns="4369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231338" y="4422996"/>
            <a:ext cx="33659700" cy="5692800"/>
          </a:xfrm>
          <a:prstGeom prst="rect">
            <a:avLst/>
          </a:prstGeom>
          <a:noFill/>
          <a:ln>
            <a:noFill/>
          </a:ln>
        </p:spPr>
        <p:txBody>
          <a:bodyPr spcFirstLastPara="1" wrap="square" lIns="436925" tIns="436925" rIns="436925" bIns="436925" anchor="t" anchorCtr="0">
            <a:normAutofit/>
          </a:bodyPr>
          <a:lstStyle>
            <a:lvl1pPr lvl="0">
              <a:spcBef>
                <a:spcPts val="0"/>
              </a:spcBef>
              <a:spcAft>
                <a:spcPts val="0"/>
              </a:spcAft>
              <a:buClr>
                <a:schemeClr val="dk1"/>
              </a:buClr>
              <a:buSzPts val="13400"/>
              <a:buNone/>
              <a:defRPr sz="13400">
                <a:solidFill>
                  <a:schemeClr val="dk1"/>
                </a:solidFill>
              </a:defRPr>
            </a:lvl1pPr>
            <a:lvl2pPr lvl="1">
              <a:spcBef>
                <a:spcPts val="0"/>
              </a:spcBef>
              <a:spcAft>
                <a:spcPts val="0"/>
              </a:spcAft>
              <a:buClr>
                <a:schemeClr val="dk1"/>
              </a:buClr>
              <a:buSzPts val="13400"/>
              <a:buNone/>
              <a:defRPr sz="13400">
                <a:solidFill>
                  <a:schemeClr val="dk1"/>
                </a:solidFill>
              </a:defRPr>
            </a:lvl2pPr>
            <a:lvl3pPr lvl="2">
              <a:spcBef>
                <a:spcPts val="0"/>
              </a:spcBef>
              <a:spcAft>
                <a:spcPts val="0"/>
              </a:spcAft>
              <a:buClr>
                <a:schemeClr val="dk1"/>
              </a:buClr>
              <a:buSzPts val="13400"/>
              <a:buNone/>
              <a:defRPr sz="13400">
                <a:solidFill>
                  <a:schemeClr val="dk1"/>
                </a:solidFill>
              </a:defRPr>
            </a:lvl3pPr>
            <a:lvl4pPr lvl="3">
              <a:spcBef>
                <a:spcPts val="0"/>
              </a:spcBef>
              <a:spcAft>
                <a:spcPts val="0"/>
              </a:spcAft>
              <a:buClr>
                <a:schemeClr val="dk1"/>
              </a:buClr>
              <a:buSzPts val="13400"/>
              <a:buNone/>
              <a:defRPr sz="13400">
                <a:solidFill>
                  <a:schemeClr val="dk1"/>
                </a:solidFill>
              </a:defRPr>
            </a:lvl4pPr>
            <a:lvl5pPr lvl="4">
              <a:spcBef>
                <a:spcPts val="0"/>
              </a:spcBef>
              <a:spcAft>
                <a:spcPts val="0"/>
              </a:spcAft>
              <a:buClr>
                <a:schemeClr val="dk1"/>
              </a:buClr>
              <a:buSzPts val="13400"/>
              <a:buNone/>
              <a:defRPr sz="13400">
                <a:solidFill>
                  <a:schemeClr val="dk1"/>
                </a:solidFill>
              </a:defRPr>
            </a:lvl5pPr>
            <a:lvl6pPr lvl="5">
              <a:spcBef>
                <a:spcPts val="0"/>
              </a:spcBef>
              <a:spcAft>
                <a:spcPts val="0"/>
              </a:spcAft>
              <a:buClr>
                <a:schemeClr val="dk1"/>
              </a:buClr>
              <a:buSzPts val="13400"/>
              <a:buNone/>
              <a:defRPr sz="13400">
                <a:solidFill>
                  <a:schemeClr val="dk1"/>
                </a:solidFill>
              </a:defRPr>
            </a:lvl6pPr>
            <a:lvl7pPr lvl="6">
              <a:spcBef>
                <a:spcPts val="0"/>
              </a:spcBef>
              <a:spcAft>
                <a:spcPts val="0"/>
              </a:spcAft>
              <a:buClr>
                <a:schemeClr val="dk1"/>
              </a:buClr>
              <a:buSzPts val="13400"/>
              <a:buNone/>
              <a:defRPr sz="13400">
                <a:solidFill>
                  <a:schemeClr val="dk1"/>
                </a:solidFill>
              </a:defRPr>
            </a:lvl7pPr>
            <a:lvl8pPr lvl="7">
              <a:spcBef>
                <a:spcPts val="0"/>
              </a:spcBef>
              <a:spcAft>
                <a:spcPts val="0"/>
              </a:spcAft>
              <a:buClr>
                <a:schemeClr val="dk1"/>
              </a:buClr>
              <a:buSzPts val="13400"/>
              <a:buNone/>
              <a:defRPr sz="13400">
                <a:solidFill>
                  <a:schemeClr val="dk1"/>
                </a:solidFill>
              </a:defRPr>
            </a:lvl8pPr>
            <a:lvl9pPr lvl="8">
              <a:spcBef>
                <a:spcPts val="0"/>
              </a:spcBef>
              <a:spcAft>
                <a:spcPts val="0"/>
              </a:spcAft>
              <a:buClr>
                <a:schemeClr val="dk1"/>
              </a:buClr>
              <a:buSzPts val="13400"/>
              <a:buNone/>
              <a:defRPr sz="13400">
                <a:solidFill>
                  <a:schemeClr val="dk1"/>
                </a:solidFill>
              </a:defRPr>
            </a:lvl9pPr>
          </a:lstStyle>
          <a:p>
            <a:endParaRPr/>
          </a:p>
        </p:txBody>
      </p:sp>
      <p:sp>
        <p:nvSpPr>
          <p:cNvPr id="7" name="Google Shape;7;p1"/>
          <p:cNvSpPr txBox="1">
            <a:spLocks noGrp="1"/>
          </p:cNvSpPr>
          <p:nvPr>
            <p:ph type="body" idx="1"/>
          </p:nvPr>
        </p:nvSpPr>
        <p:spPr>
          <a:xfrm>
            <a:off x="1231338" y="11454170"/>
            <a:ext cx="33659700" cy="33954000"/>
          </a:xfrm>
          <a:prstGeom prst="rect">
            <a:avLst/>
          </a:prstGeom>
          <a:noFill/>
          <a:ln>
            <a:noFill/>
          </a:ln>
        </p:spPr>
        <p:txBody>
          <a:bodyPr spcFirstLastPara="1" wrap="square" lIns="436925" tIns="436925" rIns="436925" bIns="436925" anchor="t" anchorCtr="0">
            <a:normAutofit/>
          </a:bodyPr>
          <a:lstStyle>
            <a:lvl1pPr marL="457200" lvl="0" indent="-774700">
              <a:lnSpc>
                <a:spcPct val="115000"/>
              </a:lnSpc>
              <a:spcBef>
                <a:spcPts val="0"/>
              </a:spcBef>
              <a:spcAft>
                <a:spcPts val="0"/>
              </a:spcAft>
              <a:buClr>
                <a:schemeClr val="dk2"/>
              </a:buClr>
              <a:buSzPts val="8600"/>
              <a:buChar char="●"/>
              <a:defRPr sz="8600">
                <a:solidFill>
                  <a:schemeClr val="dk2"/>
                </a:solidFill>
              </a:defRPr>
            </a:lvl1pPr>
            <a:lvl2pPr marL="914400" lvl="1" indent="-654050">
              <a:lnSpc>
                <a:spcPct val="115000"/>
              </a:lnSpc>
              <a:spcBef>
                <a:spcPts val="0"/>
              </a:spcBef>
              <a:spcAft>
                <a:spcPts val="0"/>
              </a:spcAft>
              <a:buClr>
                <a:schemeClr val="dk2"/>
              </a:buClr>
              <a:buSzPts val="6700"/>
              <a:buChar char="○"/>
              <a:defRPr sz="6700">
                <a:solidFill>
                  <a:schemeClr val="dk2"/>
                </a:solidFill>
              </a:defRPr>
            </a:lvl2pPr>
            <a:lvl3pPr marL="1371600" lvl="2" indent="-654050">
              <a:lnSpc>
                <a:spcPct val="115000"/>
              </a:lnSpc>
              <a:spcBef>
                <a:spcPts val="0"/>
              </a:spcBef>
              <a:spcAft>
                <a:spcPts val="0"/>
              </a:spcAft>
              <a:buClr>
                <a:schemeClr val="dk2"/>
              </a:buClr>
              <a:buSzPts val="6700"/>
              <a:buChar char="■"/>
              <a:defRPr sz="6700">
                <a:solidFill>
                  <a:schemeClr val="dk2"/>
                </a:solidFill>
              </a:defRPr>
            </a:lvl3pPr>
            <a:lvl4pPr marL="1828800" lvl="3" indent="-654050">
              <a:lnSpc>
                <a:spcPct val="115000"/>
              </a:lnSpc>
              <a:spcBef>
                <a:spcPts val="0"/>
              </a:spcBef>
              <a:spcAft>
                <a:spcPts val="0"/>
              </a:spcAft>
              <a:buClr>
                <a:schemeClr val="dk2"/>
              </a:buClr>
              <a:buSzPts val="6700"/>
              <a:buChar char="●"/>
              <a:defRPr sz="6700">
                <a:solidFill>
                  <a:schemeClr val="dk2"/>
                </a:solidFill>
              </a:defRPr>
            </a:lvl4pPr>
            <a:lvl5pPr marL="2286000" lvl="4" indent="-654050">
              <a:lnSpc>
                <a:spcPct val="115000"/>
              </a:lnSpc>
              <a:spcBef>
                <a:spcPts val="0"/>
              </a:spcBef>
              <a:spcAft>
                <a:spcPts val="0"/>
              </a:spcAft>
              <a:buClr>
                <a:schemeClr val="dk2"/>
              </a:buClr>
              <a:buSzPts val="6700"/>
              <a:buChar char="○"/>
              <a:defRPr sz="6700">
                <a:solidFill>
                  <a:schemeClr val="dk2"/>
                </a:solidFill>
              </a:defRPr>
            </a:lvl5pPr>
            <a:lvl6pPr marL="2743200" lvl="5" indent="-654050">
              <a:lnSpc>
                <a:spcPct val="115000"/>
              </a:lnSpc>
              <a:spcBef>
                <a:spcPts val="0"/>
              </a:spcBef>
              <a:spcAft>
                <a:spcPts val="0"/>
              </a:spcAft>
              <a:buClr>
                <a:schemeClr val="dk2"/>
              </a:buClr>
              <a:buSzPts val="6700"/>
              <a:buChar char="■"/>
              <a:defRPr sz="6700">
                <a:solidFill>
                  <a:schemeClr val="dk2"/>
                </a:solidFill>
              </a:defRPr>
            </a:lvl6pPr>
            <a:lvl7pPr marL="3200400" lvl="6" indent="-654050">
              <a:lnSpc>
                <a:spcPct val="115000"/>
              </a:lnSpc>
              <a:spcBef>
                <a:spcPts val="0"/>
              </a:spcBef>
              <a:spcAft>
                <a:spcPts val="0"/>
              </a:spcAft>
              <a:buClr>
                <a:schemeClr val="dk2"/>
              </a:buClr>
              <a:buSzPts val="6700"/>
              <a:buChar char="●"/>
              <a:defRPr sz="6700">
                <a:solidFill>
                  <a:schemeClr val="dk2"/>
                </a:solidFill>
              </a:defRPr>
            </a:lvl7pPr>
            <a:lvl8pPr marL="3657600" lvl="7" indent="-654050">
              <a:lnSpc>
                <a:spcPct val="115000"/>
              </a:lnSpc>
              <a:spcBef>
                <a:spcPts val="0"/>
              </a:spcBef>
              <a:spcAft>
                <a:spcPts val="0"/>
              </a:spcAft>
              <a:buClr>
                <a:schemeClr val="dk2"/>
              </a:buClr>
              <a:buSzPts val="6700"/>
              <a:buChar char="○"/>
              <a:defRPr sz="6700">
                <a:solidFill>
                  <a:schemeClr val="dk2"/>
                </a:solidFill>
              </a:defRPr>
            </a:lvl8pPr>
            <a:lvl9pPr marL="4114800" lvl="8" indent="-654050">
              <a:lnSpc>
                <a:spcPct val="115000"/>
              </a:lnSpc>
              <a:spcBef>
                <a:spcPts val="0"/>
              </a:spcBef>
              <a:spcAft>
                <a:spcPts val="0"/>
              </a:spcAft>
              <a:buClr>
                <a:schemeClr val="dk2"/>
              </a:buClr>
              <a:buSzPts val="6700"/>
              <a:buChar char="■"/>
              <a:defRPr sz="6700">
                <a:solidFill>
                  <a:schemeClr val="dk2"/>
                </a:solidFill>
              </a:defRPr>
            </a:lvl9pPr>
          </a:lstStyle>
          <a:p>
            <a:endParaRPr/>
          </a:p>
        </p:txBody>
      </p:sp>
      <p:sp>
        <p:nvSpPr>
          <p:cNvPr id="8" name="Google Shape;8;p1"/>
          <p:cNvSpPr txBox="1">
            <a:spLocks noGrp="1"/>
          </p:cNvSpPr>
          <p:nvPr>
            <p:ph type="sldNum" idx="12"/>
          </p:nvPr>
        </p:nvSpPr>
        <p:spPr>
          <a:xfrm>
            <a:off x="33469544" y="46346582"/>
            <a:ext cx="2167200" cy="3912900"/>
          </a:xfrm>
          <a:prstGeom prst="rect">
            <a:avLst/>
          </a:prstGeom>
          <a:noFill/>
          <a:ln>
            <a:noFill/>
          </a:ln>
        </p:spPr>
        <p:txBody>
          <a:bodyPr spcFirstLastPara="1" wrap="square" lIns="436925" tIns="436925" rIns="436925" bIns="436925" anchor="ctr" anchorCtr="0">
            <a:normAutofit/>
          </a:bodyPr>
          <a:lstStyle>
            <a:lvl1pPr lvl="0" algn="r">
              <a:buNone/>
              <a:defRPr sz="4800">
                <a:solidFill>
                  <a:schemeClr val="dk2"/>
                </a:solidFill>
              </a:defRPr>
            </a:lvl1pPr>
            <a:lvl2pPr lvl="1" algn="r">
              <a:buNone/>
              <a:defRPr sz="4800">
                <a:solidFill>
                  <a:schemeClr val="dk2"/>
                </a:solidFill>
              </a:defRPr>
            </a:lvl2pPr>
            <a:lvl3pPr lvl="2" algn="r">
              <a:buNone/>
              <a:defRPr sz="4800">
                <a:solidFill>
                  <a:schemeClr val="dk2"/>
                </a:solidFill>
              </a:defRPr>
            </a:lvl3pPr>
            <a:lvl4pPr lvl="3" algn="r">
              <a:buNone/>
              <a:defRPr sz="4800">
                <a:solidFill>
                  <a:schemeClr val="dk2"/>
                </a:solidFill>
              </a:defRPr>
            </a:lvl4pPr>
            <a:lvl5pPr lvl="4" algn="r">
              <a:buNone/>
              <a:defRPr sz="4800">
                <a:solidFill>
                  <a:schemeClr val="dk2"/>
                </a:solidFill>
              </a:defRPr>
            </a:lvl5pPr>
            <a:lvl6pPr lvl="5" algn="r">
              <a:buNone/>
              <a:defRPr sz="4800">
                <a:solidFill>
                  <a:schemeClr val="dk2"/>
                </a:solidFill>
              </a:defRPr>
            </a:lvl6pPr>
            <a:lvl7pPr lvl="6" algn="r">
              <a:buNone/>
              <a:defRPr sz="4800">
                <a:solidFill>
                  <a:schemeClr val="dk2"/>
                </a:solidFill>
              </a:defRPr>
            </a:lvl7pPr>
            <a:lvl8pPr lvl="7" algn="r">
              <a:buNone/>
              <a:defRPr sz="4800">
                <a:solidFill>
                  <a:schemeClr val="dk2"/>
                </a:solidFill>
              </a:defRPr>
            </a:lvl8pPr>
            <a:lvl9pPr lvl="8" algn="r">
              <a:buNone/>
              <a:defRPr sz="48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1231338" y="4422996"/>
            <a:ext cx="33659700" cy="5693100"/>
          </a:xfrm>
          <a:prstGeom prst="rect">
            <a:avLst/>
          </a:prstGeom>
          <a:noFill/>
          <a:ln>
            <a:noFill/>
          </a:ln>
        </p:spPr>
        <p:txBody>
          <a:bodyPr spcFirstLastPara="1" wrap="square" lIns="436900" tIns="436900" rIns="436900" bIns="436900" anchor="t" anchorCtr="0">
            <a:normAutofit/>
          </a:bodyPr>
          <a:lstStyle>
            <a:lvl1pPr lvl="0" rtl="0">
              <a:spcBef>
                <a:spcPts val="0"/>
              </a:spcBef>
              <a:spcAft>
                <a:spcPts val="0"/>
              </a:spcAft>
              <a:buClr>
                <a:schemeClr val="dk1"/>
              </a:buClr>
              <a:buSzPts val="13500"/>
              <a:buNone/>
              <a:defRPr sz="13500">
                <a:solidFill>
                  <a:schemeClr val="dk1"/>
                </a:solidFill>
              </a:defRPr>
            </a:lvl1pPr>
            <a:lvl2pPr lvl="1" rtl="0">
              <a:spcBef>
                <a:spcPts val="0"/>
              </a:spcBef>
              <a:spcAft>
                <a:spcPts val="0"/>
              </a:spcAft>
              <a:buClr>
                <a:schemeClr val="dk1"/>
              </a:buClr>
              <a:buSzPts val="13500"/>
              <a:buNone/>
              <a:defRPr sz="13500">
                <a:solidFill>
                  <a:schemeClr val="dk1"/>
                </a:solidFill>
              </a:defRPr>
            </a:lvl2pPr>
            <a:lvl3pPr lvl="2" rtl="0">
              <a:spcBef>
                <a:spcPts val="0"/>
              </a:spcBef>
              <a:spcAft>
                <a:spcPts val="0"/>
              </a:spcAft>
              <a:buClr>
                <a:schemeClr val="dk1"/>
              </a:buClr>
              <a:buSzPts val="13500"/>
              <a:buNone/>
              <a:defRPr sz="13500">
                <a:solidFill>
                  <a:schemeClr val="dk1"/>
                </a:solidFill>
              </a:defRPr>
            </a:lvl3pPr>
            <a:lvl4pPr lvl="3" rtl="0">
              <a:spcBef>
                <a:spcPts val="0"/>
              </a:spcBef>
              <a:spcAft>
                <a:spcPts val="0"/>
              </a:spcAft>
              <a:buClr>
                <a:schemeClr val="dk1"/>
              </a:buClr>
              <a:buSzPts val="13500"/>
              <a:buNone/>
              <a:defRPr sz="13500">
                <a:solidFill>
                  <a:schemeClr val="dk1"/>
                </a:solidFill>
              </a:defRPr>
            </a:lvl4pPr>
            <a:lvl5pPr lvl="4" rtl="0">
              <a:spcBef>
                <a:spcPts val="0"/>
              </a:spcBef>
              <a:spcAft>
                <a:spcPts val="0"/>
              </a:spcAft>
              <a:buClr>
                <a:schemeClr val="dk1"/>
              </a:buClr>
              <a:buSzPts val="13500"/>
              <a:buNone/>
              <a:defRPr sz="13500">
                <a:solidFill>
                  <a:schemeClr val="dk1"/>
                </a:solidFill>
              </a:defRPr>
            </a:lvl5pPr>
            <a:lvl6pPr lvl="5" rtl="0">
              <a:spcBef>
                <a:spcPts val="0"/>
              </a:spcBef>
              <a:spcAft>
                <a:spcPts val="0"/>
              </a:spcAft>
              <a:buClr>
                <a:schemeClr val="dk1"/>
              </a:buClr>
              <a:buSzPts val="13500"/>
              <a:buNone/>
              <a:defRPr sz="13500">
                <a:solidFill>
                  <a:schemeClr val="dk1"/>
                </a:solidFill>
              </a:defRPr>
            </a:lvl6pPr>
            <a:lvl7pPr lvl="6" rtl="0">
              <a:spcBef>
                <a:spcPts val="0"/>
              </a:spcBef>
              <a:spcAft>
                <a:spcPts val="0"/>
              </a:spcAft>
              <a:buClr>
                <a:schemeClr val="dk1"/>
              </a:buClr>
              <a:buSzPts val="13500"/>
              <a:buNone/>
              <a:defRPr sz="13500">
                <a:solidFill>
                  <a:schemeClr val="dk1"/>
                </a:solidFill>
              </a:defRPr>
            </a:lvl7pPr>
            <a:lvl8pPr lvl="7" rtl="0">
              <a:spcBef>
                <a:spcPts val="0"/>
              </a:spcBef>
              <a:spcAft>
                <a:spcPts val="0"/>
              </a:spcAft>
              <a:buClr>
                <a:schemeClr val="dk1"/>
              </a:buClr>
              <a:buSzPts val="13500"/>
              <a:buNone/>
              <a:defRPr sz="13500">
                <a:solidFill>
                  <a:schemeClr val="dk1"/>
                </a:solidFill>
              </a:defRPr>
            </a:lvl8pPr>
            <a:lvl9pPr lvl="8" rtl="0">
              <a:spcBef>
                <a:spcPts val="0"/>
              </a:spcBef>
              <a:spcAft>
                <a:spcPts val="0"/>
              </a:spcAft>
              <a:buClr>
                <a:schemeClr val="dk1"/>
              </a:buClr>
              <a:buSzPts val="13500"/>
              <a:buNone/>
              <a:defRPr sz="13500">
                <a:solidFill>
                  <a:schemeClr val="dk1"/>
                </a:solidFill>
              </a:defRPr>
            </a:lvl9pPr>
          </a:lstStyle>
          <a:p>
            <a:endParaRPr/>
          </a:p>
        </p:txBody>
      </p:sp>
      <p:sp>
        <p:nvSpPr>
          <p:cNvPr id="52" name="Google Shape;52;p13"/>
          <p:cNvSpPr txBox="1">
            <a:spLocks noGrp="1"/>
          </p:cNvSpPr>
          <p:nvPr>
            <p:ph type="body" idx="1"/>
          </p:nvPr>
        </p:nvSpPr>
        <p:spPr>
          <a:xfrm>
            <a:off x="1231338" y="11454170"/>
            <a:ext cx="33659700" cy="33953700"/>
          </a:xfrm>
          <a:prstGeom prst="rect">
            <a:avLst/>
          </a:prstGeom>
          <a:noFill/>
          <a:ln>
            <a:noFill/>
          </a:ln>
        </p:spPr>
        <p:txBody>
          <a:bodyPr spcFirstLastPara="1" wrap="square" lIns="436900" tIns="436900" rIns="436900" bIns="436900" anchor="t" anchorCtr="0">
            <a:normAutofit/>
          </a:bodyPr>
          <a:lstStyle>
            <a:lvl1pPr marL="457200" lvl="0" indent="-774700" rtl="0">
              <a:lnSpc>
                <a:spcPct val="115000"/>
              </a:lnSpc>
              <a:spcBef>
                <a:spcPts val="0"/>
              </a:spcBef>
              <a:spcAft>
                <a:spcPts val="0"/>
              </a:spcAft>
              <a:buClr>
                <a:schemeClr val="dk2"/>
              </a:buClr>
              <a:buSzPts val="8600"/>
              <a:buChar char="●"/>
              <a:defRPr sz="8600">
                <a:solidFill>
                  <a:schemeClr val="dk2"/>
                </a:solidFill>
              </a:defRPr>
            </a:lvl1pPr>
            <a:lvl2pPr marL="914400" lvl="1" indent="-654050" rtl="0">
              <a:lnSpc>
                <a:spcPct val="115000"/>
              </a:lnSpc>
              <a:spcBef>
                <a:spcPts val="0"/>
              </a:spcBef>
              <a:spcAft>
                <a:spcPts val="0"/>
              </a:spcAft>
              <a:buClr>
                <a:schemeClr val="dk2"/>
              </a:buClr>
              <a:buSzPts val="6700"/>
              <a:buChar char="○"/>
              <a:defRPr sz="6700">
                <a:solidFill>
                  <a:schemeClr val="dk2"/>
                </a:solidFill>
              </a:defRPr>
            </a:lvl2pPr>
            <a:lvl3pPr marL="1371600" lvl="2" indent="-654050" rtl="0">
              <a:lnSpc>
                <a:spcPct val="115000"/>
              </a:lnSpc>
              <a:spcBef>
                <a:spcPts val="0"/>
              </a:spcBef>
              <a:spcAft>
                <a:spcPts val="0"/>
              </a:spcAft>
              <a:buClr>
                <a:schemeClr val="dk2"/>
              </a:buClr>
              <a:buSzPts val="6700"/>
              <a:buChar char="■"/>
              <a:defRPr sz="6700">
                <a:solidFill>
                  <a:schemeClr val="dk2"/>
                </a:solidFill>
              </a:defRPr>
            </a:lvl3pPr>
            <a:lvl4pPr marL="1828800" lvl="3" indent="-654050" rtl="0">
              <a:lnSpc>
                <a:spcPct val="115000"/>
              </a:lnSpc>
              <a:spcBef>
                <a:spcPts val="0"/>
              </a:spcBef>
              <a:spcAft>
                <a:spcPts val="0"/>
              </a:spcAft>
              <a:buClr>
                <a:schemeClr val="dk2"/>
              </a:buClr>
              <a:buSzPts val="6700"/>
              <a:buChar char="●"/>
              <a:defRPr sz="6700">
                <a:solidFill>
                  <a:schemeClr val="dk2"/>
                </a:solidFill>
              </a:defRPr>
            </a:lvl4pPr>
            <a:lvl5pPr marL="2286000" lvl="4" indent="-654050" rtl="0">
              <a:lnSpc>
                <a:spcPct val="115000"/>
              </a:lnSpc>
              <a:spcBef>
                <a:spcPts val="0"/>
              </a:spcBef>
              <a:spcAft>
                <a:spcPts val="0"/>
              </a:spcAft>
              <a:buClr>
                <a:schemeClr val="dk2"/>
              </a:buClr>
              <a:buSzPts val="6700"/>
              <a:buChar char="○"/>
              <a:defRPr sz="6700">
                <a:solidFill>
                  <a:schemeClr val="dk2"/>
                </a:solidFill>
              </a:defRPr>
            </a:lvl5pPr>
            <a:lvl6pPr marL="2743200" lvl="5" indent="-654050" rtl="0">
              <a:lnSpc>
                <a:spcPct val="115000"/>
              </a:lnSpc>
              <a:spcBef>
                <a:spcPts val="0"/>
              </a:spcBef>
              <a:spcAft>
                <a:spcPts val="0"/>
              </a:spcAft>
              <a:buClr>
                <a:schemeClr val="dk2"/>
              </a:buClr>
              <a:buSzPts val="6700"/>
              <a:buChar char="■"/>
              <a:defRPr sz="6700">
                <a:solidFill>
                  <a:schemeClr val="dk2"/>
                </a:solidFill>
              </a:defRPr>
            </a:lvl6pPr>
            <a:lvl7pPr marL="3200400" lvl="6" indent="-654050" rtl="0">
              <a:lnSpc>
                <a:spcPct val="115000"/>
              </a:lnSpc>
              <a:spcBef>
                <a:spcPts val="0"/>
              </a:spcBef>
              <a:spcAft>
                <a:spcPts val="0"/>
              </a:spcAft>
              <a:buClr>
                <a:schemeClr val="dk2"/>
              </a:buClr>
              <a:buSzPts val="6700"/>
              <a:buChar char="●"/>
              <a:defRPr sz="6700">
                <a:solidFill>
                  <a:schemeClr val="dk2"/>
                </a:solidFill>
              </a:defRPr>
            </a:lvl7pPr>
            <a:lvl8pPr marL="3657600" lvl="7" indent="-654050" rtl="0">
              <a:lnSpc>
                <a:spcPct val="115000"/>
              </a:lnSpc>
              <a:spcBef>
                <a:spcPts val="0"/>
              </a:spcBef>
              <a:spcAft>
                <a:spcPts val="0"/>
              </a:spcAft>
              <a:buClr>
                <a:schemeClr val="dk2"/>
              </a:buClr>
              <a:buSzPts val="6700"/>
              <a:buChar char="○"/>
              <a:defRPr sz="6700">
                <a:solidFill>
                  <a:schemeClr val="dk2"/>
                </a:solidFill>
              </a:defRPr>
            </a:lvl8pPr>
            <a:lvl9pPr marL="4114800" lvl="8" indent="-654050" rtl="0">
              <a:lnSpc>
                <a:spcPct val="115000"/>
              </a:lnSpc>
              <a:spcBef>
                <a:spcPts val="0"/>
              </a:spcBef>
              <a:spcAft>
                <a:spcPts val="0"/>
              </a:spcAft>
              <a:buClr>
                <a:schemeClr val="dk2"/>
              </a:buClr>
              <a:buSzPts val="6700"/>
              <a:buChar char="■"/>
              <a:defRPr sz="6700">
                <a:solidFill>
                  <a:schemeClr val="dk2"/>
                </a:solidFill>
              </a:defRPr>
            </a:lvl9pPr>
          </a:lstStyle>
          <a:p>
            <a:endParaRPr/>
          </a:p>
        </p:txBody>
      </p:sp>
      <p:sp>
        <p:nvSpPr>
          <p:cNvPr id="53" name="Google Shape;53;p13"/>
          <p:cNvSpPr txBox="1">
            <a:spLocks noGrp="1"/>
          </p:cNvSpPr>
          <p:nvPr>
            <p:ph type="sldNum" idx="12"/>
          </p:nvPr>
        </p:nvSpPr>
        <p:spPr>
          <a:xfrm>
            <a:off x="33469544" y="46346582"/>
            <a:ext cx="2167500" cy="3912600"/>
          </a:xfrm>
          <a:prstGeom prst="rect">
            <a:avLst/>
          </a:prstGeom>
          <a:noFill/>
          <a:ln>
            <a:noFill/>
          </a:ln>
        </p:spPr>
        <p:txBody>
          <a:bodyPr spcFirstLastPara="1" wrap="square" lIns="436900" tIns="436900" rIns="436900" bIns="436900" anchor="ctr" anchorCtr="0">
            <a:normAutofit/>
          </a:bodyPr>
          <a:lstStyle>
            <a:lvl1pPr lvl="0" algn="r" rtl="0">
              <a:buNone/>
              <a:defRPr sz="4800">
                <a:solidFill>
                  <a:schemeClr val="dk2"/>
                </a:solidFill>
              </a:defRPr>
            </a:lvl1pPr>
            <a:lvl2pPr lvl="1" algn="r" rtl="0">
              <a:buNone/>
              <a:defRPr sz="4800">
                <a:solidFill>
                  <a:schemeClr val="dk2"/>
                </a:solidFill>
              </a:defRPr>
            </a:lvl2pPr>
            <a:lvl3pPr lvl="2" algn="r" rtl="0">
              <a:buNone/>
              <a:defRPr sz="4800">
                <a:solidFill>
                  <a:schemeClr val="dk2"/>
                </a:solidFill>
              </a:defRPr>
            </a:lvl3pPr>
            <a:lvl4pPr lvl="3" algn="r" rtl="0">
              <a:buNone/>
              <a:defRPr sz="4800">
                <a:solidFill>
                  <a:schemeClr val="dk2"/>
                </a:solidFill>
              </a:defRPr>
            </a:lvl4pPr>
            <a:lvl5pPr lvl="4" algn="r" rtl="0">
              <a:buNone/>
              <a:defRPr sz="4800">
                <a:solidFill>
                  <a:schemeClr val="dk2"/>
                </a:solidFill>
              </a:defRPr>
            </a:lvl5pPr>
            <a:lvl6pPr lvl="5" algn="r" rtl="0">
              <a:buNone/>
              <a:defRPr sz="4800">
                <a:solidFill>
                  <a:schemeClr val="dk2"/>
                </a:solidFill>
              </a:defRPr>
            </a:lvl6pPr>
            <a:lvl7pPr lvl="6" algn="r" rtl="0">
              <a:buNone/>
              <a:defRPr sz="4800">
                <a:solidFill>
                  <a:schemeClr val="dk2"/>
                </a:solidFill>
              </a:defRPr>
            </a:lvl7pPr>
            <a:lvl8pPr lvl="7" algn="r" rtl="0">
              <a:buNone/>
              <a:defRPr sz="4800">
                <a:solidFill>
                  <a:schemeClr val="dk2"/>
                </a:solidFill>
              </a:defRPr>
            </a:lvl8pPr>
            <a:lvl9pPr lvl="8" algn="r" rtl="0">
              <a:buNone/>
              <a:defRPr sz="48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C4587"/>
        </a:solidFill>
        <a:effectLst/>
      </p:bgPr>
    </p:bg>
    <p:spTree>
      <p:nvGrpSpPr>
        <p:cNvPr id="1" name="Shape 98"/>
        <p:cNvGrpSpPr/>
        <p:nvPr/>
      </p:nvGrpSpPr>
      <p:grpSpPr>
        <a:xfrm>
          <a:off x="0" y="0"/>
          <a:ext cx="0" cy="0"/>
          <a:chOff x="0" y="0"/>
          <a:chExt cx="0" cy="0"/>
        </a:xfrm>
      </p:grpSpPr>
      <p:sp>
        <p:nvSpPr>
          <p:cNvPr id="99" name="Google Shape;99;p25"/>
          <p:cNvSpPr txBox="1">
            <a:spLocks noGrp="1"/>
          </p:cNvSpPr>
          <p:nvPr>
            <p:ph type="ctrTitle"/>
          </p:nvPr>
        </p:nvSpPr>
        <p:spPr>
          <a:xfrm>
            <a:off x="5283676" y="20562030"/>
            <a:ext cx="25555200" cy="12334500"/>
          </a:xfrm>
          <a:prstGeom prst="rect">
            <a:avLst/>
          </a:prstGeom>
        </p:spPr>
        <p:txBody>
          <a:bodyPr spcFirstLastPara="1" wrap="square" lIns="436925" tIns="436925" rIns="436925" bIns="436925" anchor="b" anchorCtr="0">
            <a:spAutoFit/>
          </a:bodyPr>
          <a:lstStyle/>
          <a:p>
            <a:pPr marL="0" lvl="0" indent="0" algn="ctr" rtl="0">
              <a:spcBef>
                <a:spcPts val="0"/>
              </a:spcBef>
              <a:spcAft>
                <a:spcPts val="0"/>
              </a:spcAft>
              <a:buNone/>
            </a:pPr>
            <a:r>
              <a:rPr lang="en" b="1">
                <a:solidFill>
                  <a:schemeClr val="lt1"/>
                </a:solidFill>
                <a:latin typeface="Raleway"/>
                <a:ea typeface="Raleway"/>
                <a:cs typeface="Raleway"/>
                <a:sym typeface="Raleway"/>
              </a:rPr>
              <a:t>DIGITAL moderator cards</a:t>
            </a:r>
            <a:endParaRPr b="1">
              <a:solidFill>
                <a:schemeClr val="lt1"/>
              </a:solidFill>
              <a:latin typeface="Raleway"/>
              <a:ea typeface="Raleway"/>
              <a:cs typeface="Raleway"/>
              <a:sym typeface="Raleway"/>
            </a:endParaRPr>
          </a:p>
        </p:txBody>
      </p:sp>
      <p:pic>
        <p:nvPicPr>
          <p:cNvPr id="100" name="Google Shape;100;p25"/>
          <p:cNvPicPr preferRelativeResize="0"/>
          <p:nvPr/>
        </p:nvPicPr>
        <p:blipFill>
          <a:blip r:embed="rId3">
            <a:alphaModFix/>
          </a:blip>
          <a:stretch>
            <a:fillRect/>
          </a:stretch>
        </p:blipFill>
        <p:spPr>
          <a:xfrm>
            <a:off x="9289812" y="5851881"/>
            <a:ext cx="17540311" cy="9806375"/>
          </a:xfrm>
          <a:prstGeom prst="rect">
            <a:avLst/>
          </a:prstGeom>
          <a:noFill/>
          <a:ln>
            <a:noFill/>
          </a:ln>
        </p:spPr>
      </p:pic>
      <p:pic>
        <p:nvPicPr>
          <p:cNvPr id="101" name="Google Shape;101;p25"/>
          <p:cNvPicPr preferRelativeResize="0"/>
          <p:nvPr/>
        </p:nvPicPr>
        <p:blipFill>
          <a:blip r:embed="rId4">
            <a:alphaModFix/>
          </a:blip>
          <a:stretch>
            <a:fillRect/>
          </a:stretch>
        </p:blipFill>
        <p:spPr>
          <a:xfrm>
            <a:off x="8587668" y="45156240"/>
            <a:ext cx="4235618" cy="2799941"/>
          </a:xfrm>
          <a:prstGeom prst="rect">
            <a:avLst/>
          </a:prstGeom>
          <a:noFill/>
          <a:ln>
            <a:noFill/>
          </a:ln>
        </p:spPr>
      </p:pic>
      <p:pic>
        <p:nvPicPr>
          <p:cNvPr id="102" name="Google Shape;102;p25"/>
          <p:cNvPicPr preferRelativeResize="0"/>
          <p:nvPr/>
        </p:nvPicPr>
        <p:blipFill>
          <a:blip r:embed="rId5">
            <a:alphaModFix/>
          </a:blip>
          <a:stretch>
            <a:fillRect/>
          </a:stretch>
        </p:blipFill>
        <p:spPr>
          <a:xfrm>
            <a:off x="24156516" y="45156238"/>
            <a:ext cx="3377736" cy="3205173"/>
          </a:xfrm>
          <a:prstGeom prst="rect">
            <a:avLst/>
          </a:prstGeom>
          <a:noFill/>
          <a:ln>
            <a:noFill/>
          </a:ln>
        </p:spPr>
      </p:pic>
      <p:pic>
        <p:nvPicPr>
          <p:cNvPr id="103" name="Google Shape;103;p25"/>
          <p:cNvPicPr preferRelativeResize="0"/>
          <p:nvPr/>
        </p:nvPicPr>
        <p:blipFill>
          <a:blip r:embed="rId6">
            <a:alphaModFix/>
          </a:blip>
          <a:stretch>
            <a:fillRect/>
          </a:stretch>
        </p:blipFill>
        <p:spPr>
          <a:xfrm>
            <a:off x="15240248" y="46068066"/>
            <a:ext cx="6499043" cy="154485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6"/>
          <p:cNvSpPr/>
          <p:nvPr/>
        </p:nvSpPr>
        <p:spPr>
          <a:xfrm>
            <a:off x="612286" y="308395"/>
            <a:ext cx="34898100" cy="24840000"/>
          </a:xfrm>
          <a:prstGeom prst="roundRect">
            <a:avLst>
              <a:gd name="adj" fmla="val 0"/>
            </a:avLst>
          </a:prstGeom>
          <a:solidFill>
            <a:srgbClr val="F2E1E1"/>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109" name="Google Shape;109;p26"/>
          <p:cNvSpPr/>
          <p:nvPr/>
        </p:nvSpPr>
        <p:spPr>
          <a:xfrm>
            <a:off x="1162567" y="956357"/>
            <a:ext cx="33808800" cy="5298300"/>
          </a:xfrm>
          <a:prstGeom prst="roundRect">
            <a:avLst>
              <a:gd name="adj" fmla="val 8672"/>
            </a:avLst>
          </a:prstGeom>
          <a:solidFill>
            <a:srgbClr val="254880"/>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110" name="Google Shape;110;p26"/>
          <p:cNvSpPr/>
          <p:nvPr/>
        </p:nvSpPr>
        <p:spPr>
          <a:xfrm rot="10800000">
            <a:off x="1129642" y="5692285"/>
            <a:ext cx="33863100" cy="18830100"/>
          </a:xfrm>
          <a:prstGeom prst="round1Rect">
            <a:avLst>
              <a:gd name="adj" fmla="val 0"/>
            </a:avLst>
          </a:prstGeom>
          <a:solidFill>
            <a:srgbClr val="FFFFFF"/>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111" name="Google Shape;111;p26"/>
          <p:cNvSpPr txBox="1"/>
          <p:nvPr/>
        </p:nvSpPr>
        <p:spPr>
          <a:xfrm>
            <a:off x="26962495" y="4329441"/>
            <a:ext cx="8440200" cy="1544400"/>
          </a:xfrm>
          <a:prstGeom prst="rect">
            <a:avLst/>
          </a:prstGeom>
          <a:noFill/>
          <a:ln>
            <a:noFill/>
          </a:ln>
        </p:spPr>
        <p:txBody>
          <a:bodyPr spcFirstLastPara="1" wrap="square" lIns="436925" tIns="436925" rIns="436925" bIns="436925" anchor="t" anchorCtr="0">
            <a:spAutoFit/>
          </a:bodyPr>
          <a:lstStyle/>
          <a:p>
            <a:pPr marL="0" lvl="0" indent="0" algn="l" rtl="0">
              <a:spcBef>
                <a:spcPts val="0"/>
              </a:spcBef>
              <a:spcAft>
                <a:spcPts val="0"/>
              </a:spcAft>
              <a:buClr>
                <a:srgbClr val="000000"/>
              </a:buClr>
              <a:buSzPts val="5300"/>
              <a:buFont typeface="Arial"/>
              <a:buNone/>
            </a:pPr>
            <a:endParaRPr sz="4300">
              <a:solidFill>
                <a:srgbClr val="FFFFFF"/>
              </a:solidFill>
              <a:latin typeface="Raleway Medium"/>
              <a:ea typeface="Raleway Medium"/>
              <a:cs typeface="Raleway Medium"/>
              <a:sym typeface="Raleway Medium"/>
            </a:endParaRPr>
          </a:p>
        </p:txBody>
      </p:sp>
      <p:sp>
        <p:nvSpPr>
          <p:cNvPr id="112" name="Google Shape;112;p26"/>
          <p:cNvSpPr txBox="1"/>
          <p:nvPr/>
        </p:nvSpPr>
        <p:spPr>
          <a:xfrm>
            <a:off x="1239411" y="808721"/>
            <a:ext cx="18469800" cy="2421900"/>
          </a:xfrm>
          <a:prstGeom prst="rect">
            <a:avLst/>
          </a:prstGeom>
          <a:noFill/>
          <a:ln>
            <a:noFill/>
          </a:ln>
        </p:spPr>
        <p:txBody>
          <a:bodyPr spcFirstLastPara="1" wrap="square" lIns="436925" tIns="436925" rIns="436925" bIns="436925"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Welcome and overview</a:t>
            </a:r>
            <a:endParaRPr sz="10000" b="1">
              <a:solidFill>
                <a:srgbClr val="FFFFFF"/>
              </a:solidFill>
              <a:latin typeface="Raleway"/>
              <a:ea typeface="Raleway"/>
              <a:cs typeface="Raleway"/>
              <a:sym typeface="Raleway"/>
            </a:endParaRPr>
          </a:p>
        </p:txBody>
      </p:sp>
      <p:sp>
        <p:nvSpPr>
          <p:cNvPr id="113" name="Google Shape;113;p26"/>
          <p:cNvSpPr txBox="1"/>
          <p:nvPr/>
        </p:nvSpPr>
        <p:spPr>
          <a:xfrm>
            <a:off x="1239411" y="2498164"/>
            <a:ext cx="23479500" cy="3099000"/>
          </a:xfrm>
          <a:prstGeom prst="rect">
            <a:avLst/>
          </a:prstGeom>
          <a:noFill/>
          <a:ln>
            <a:noFill/>
          </a:ln>
        </p:spPr>
        <p:txBody>
          <a:bodyPr spcFirstLastPara="1" wrap="square" lIns="436925" tIns="436925" rIns="436925" bIns="436925" anchor="t" anchorCtr="0">
            <a:spAutoFit/>
          </a:bodyPr>
          <a:lstStyle/>
          <a:p>
            <a:pPr marL="0" lvl="0" indent="0" algn="l" rtl="0">
              <a:spcBef>
                <a:spcPts val="0"/>
              </a:spcBef>
              <a:spcAft>
                <a:spcPts val="0"/>
              </a:spcAft>
              <a:buNone/>
            </a:pPr>
            <a:r>
              <a:rPr lang="en" sz="7200" b="1">
                <a:solidFill>
                  <a:srgbClr val="FFFFFF"/>
                </a:solidFill>
                <a:latin typeface="Raleway"/>
                <a:ea typeface="Raleway"/>
                <a:cs typeface="Raleway"/>
                <a:sym typeface="Raleway"/>
              </a:rPr>
              <a:t>Goal: </a:t>
            </a:r>
            <a:r>
              <a:rPr lang="en" sz="7200">
                <a:solidFill>
                  <a:srgbClr val="FFFFFF"/>
                </a:solidFill>
                <a:latin typeface="Raleway"/>
                <a:ea typeface="Raleway"/>
                <a:cs typeface="Raleway"/>
                <a:sym typeface="Raleway"/>
              </a:rPr>
              <a:t>Welcome participants and give a short introduction of tasks</a:t>
            </a:r>
            <a:endParaRPr sz="7200">
              <a:solidFill>
                <a:srgbClr val="FFFFFF"/>
              </a:solidFill>
              <a:latin typeface="Raleway"/>
              <a:ea typeface="Raleway"/>
              <a:cs typeface="Raleway"/>
              <a:sym typeface="Raleway"/>
            </a:endParaRPr>
          </a:p>
        </p:txBody>
      </p:sp>
      <p:sp>
        <p:nvSpPr>
          <p:cNvPr id="114" name="Google Shape;114;p26"/>
          <p:cNvSpPr txBox="1"/>
          <p:nvPr/>
        </p:nvSpPr>
        <p:spPr>
          <a:xfrm>
            <a:off x="21106912" y="808727"/>
            <a:ext cx="12846300" cy="2421900"/>
          </a:xfrm>
          <a:prstGeom prst="rect">
            <a:avLst/>
          </a:prstGeom>
          <a:noFill/>
          <a:ln>
            <a:noFill/>
          </a:ln>
        </p:spPr>
        <p:txBody>
          <a:bodyPr spcFirstLastPara="1" wrap="square" lIns="436925" tIns="436925" rIns="436925" bIns="436925"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2 minutes</a:t>
            </a:r>
            <a:endParaRPr sz="10000" b="1">
              <a:solidFill>
                <a:srgbClr val="FFFFFF"/>
              </a:solidFill>
              <a:latin typeface="Raleway"/>
              <a:ea typeface="Raleway"/>
              <a:cs typeface="Raleway"/>
              <a:sym typeface="Raleway"/>
            </a:endParaRPr>
          </a:p>
        </p:txBody>
      </p:sp>
      <p:sp>
        <p:nvSpPr>
          <p:cNvPr id="115" name="Google Shape;115;p26"/>
          <p:cNvSpPr txBox="1"/>
          <p:nvPr/>
        </p:nvSpPr>
        <p:spPr>
          <a:xfrm>
            <a:off x="12266080" y="6064709"/>
            <a:ext cx="22276800" cy="37779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5700"/>
              </a:spcBef>
              <a:spcAft>
                <a:spcPts val="5700"/>
              </a:spcAft>
              <a:buNone/>
            </a:pPr>
            <a:r>
              <a:rPr lang="en" sz="5700" i="1">
                <a:solidFill>
                  <a:srgbClr val="254880"/>
                </a:solidFill>
                <a:latin typeface="Raleway Medium"/>
                <a:ea typeface="Raleway Medium"/>
                <a:cs typeface="Raleway Medium"/>
                <a:sym typeface="Raleway Medium"/>
              </a:rPr>
              <a:t>1.</a:t>
            </a:r>
            <a:r>
              <a:rPr lang="en" sz="5700" b="1" i="1">
                <a:solidFill>
                  <a:srgbClr val="254880"/>
                </a:solidFill>
                <a:latin typeface="Raleway"/>
                <a:ea typeface="Raleway"/>
                <a:cs typeface="Raleway"/>
                <a:sym typeface="Raleway"/>
              </a:rPr>
              <a:t> </a:t>
            </a:r>
            <a:r>
              <a:rPr lang="en" sz="5700" i="1">
                <a:solidFill>
                  <a:srgbClr val="254880"/>
                </a:solidFill>
                <a:latin typeface="Raleway Medium"/>
                <a:ea typeface="Raleway Medium"/>
                <a:cs typeface="Raleway Medium"/>
                <a:sym typeface="Raleway Medium"/>
              </a:rPr>
              <a:t>My name is ______ and I will be your moderator today. Today, we will connect with others, discuss an idea, and collaborate on actions.</a:t>
            </a:r>
            <a:endParaRPr sz="5700" i="1">
              <a:solidFill>
                <a:srgbClr val="254880"/>
              </a:solidFill>
              <a:latin typeface="Raleway Medium"/>
              <a:ea typeface="Raleway Medium"/>
              <a:cs typeface="Raleway Medium"/>
              <a:sym typeface="Raleway Medium"/>
            </a:endParaRPr>
          </a:p>
        </p:txBody>
      </p:sp>
      <p:sp>
        <p:nvSpPr>
          <p:cNvPr id="116" name="Google Shape;116;p26"/>
          <p:cNvSpPr/>
          <p:nvPr/>
        </p:nvSpPr>
        <p:spPr>
          <a:xfrm>
            <a:off x="612296" y="5692772"/>
            <a:ext cx="10921200" cy="192030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17" name="Google Shape;117;p26"/>
          <p:cNvSpPr txBox="1"/>
          <p:nvPr/>
        </p:nvSpPr>
        <p:spPr>
          <a:xfrm>
            <a:off x="33339493" y="23352669"/>
            <a:ext cx="1569600" cy="11724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700">
                <a:solidFill>
                  <a:srgbClr val="254880"/>
                </a:solidFill>
                <a:latin typeface="Raleway SemiBold"/>
                <a:ea typeface="Raleway SemiBold"/>
                <a:cs typeface="Raleway SemiBold"/>
                <a:sym typeface="Raleway SemiBold"/>
              </a:rPr>
              <a:t>1</a:t>
            </a:r>
            <a:endParaRPr sz="6700">
              <a:solidFill>
                <a:srgbClr val="254880"/>
              </a:solidFill>
              <a:latin typeface="Raleway SemiBold"/>
              <a:ea typeface="Raleway SemiBold"/>
              <a:cs typeface="Raleway SemiBold"/>
              <a:sym typeface="Raleway SemiBold"/>
            </a:endParaRPr>
          </a:p>
        </p:txBody>
      </p:sp>
      <p:sp>
        <p:nvSpPr>
          <p:cNvPr id="118" name="Google Shape;118;p26"/>
          <p:cNvSpPr txBox="1"/>
          <p:nvPr/>
        </p:nvSpPr>
        <p:spPr>
          <a:xfrm>
            <a:off x="1239411" y="6064709"/>
            <a:ext cx="10174500" cy="17601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1.</a:t>
            </a:r>
            <a:r>
              <a:rPr lang="en" sz="5700" b="1">
                <a:solidFill>
                  <a:srgbClr val="254880"/>
                </a:solidFill>
                <a:latin typeface="Raleway"/>
                <a:ea typeface="Raleway"/>
                <a:cs typeface="Raleway"/>
                <a:sym typeface="Raleway"/>
              </a:rPr>
              <a:t> </a:t>
            </a:r>
            <a:r>
              <a:rPr lang="en" sz="5700">
                <a:solidFill>
                  <a:srgbClr val="254880"/>
                </a:solidFill>
                <a:latin typeface="Raleway Medium"/>
                <a:ea typeface="Raleway Medium"/>
                <a:cs typeface="Raleway Medium"/>
                <a:sym typeface="Raleway Medium"/>
              </a:rPr>
              <a:t>Welcome participants</a:t>
            </a:r>
            <a:endParaRPr sz="5700">
              <a:solidFill>
                <a:srgbClr val="254880"/>
              </a:solidFill>
              <a:latin typeface="Raleway Medium"/>
              <a:ea typeface="Raleway Medium"/>
              <a:cs typeface="Raleway Medium"/>
              <a:sym typeface="Raleway Medium"/>
            </a:endParaRPr>
          </a:p>
        </p:txBody>
      </p:sp>
      <p:sp>
        <p:nvSpPr>
          <p:cNvPr id="119" name="Google Shape;119;p26"/>
          <p:cNvSpPr/>
          <p:nvPr/>
        </p:nvSpPr>
        <p:spPr>
          <a:xfrm>
            <a:off x="293602" y="11582959"/>
            <a:ext cx="11377200" cy="220800"/>
          </a:xfrm>
          <a:prstGeom prst="rect">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20" name="Google Shape;120;p26"/>
          <p:cNvSpPr txBox="1"/>
          <p:nvPr/>
        </p:nvSpPr>
        <p:spPr>
          <a:xfrm>
            <a:off x="1239411" y="12415604"/>
            <a:ext cx="10174500" cy="17601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2. Point to canvas </a:t>
            </a:r>
            <a:endParaRPr sz="5700">
              <a:solidFill>
                <a:srgbClr val="254880"/>
              </a:solidFill>
              <a:latin typeface="Raleway Medium"/>
              <a:ea typeface="Raleway Medium"/>
              <a:cs typeface="Raleway Medium"/>
              <a:sym typeface="Raleway Medium"/>
            </a:endParaRPr>
          </a:p>
        </p:txBody>
      </p:sp>
      <p:sp>
        <p:nvSpPr>
          <p:cNvPr id="121" name="Google Shape;121;p26"/>
          <p:cNvSpPr txBox="1"/>
          <p:nvPr/>
        </p:nvSpPr>
        <p:spPr>
          <a:xfrm>
            <a:off x="12266080" y="9849791"/>
            <a:ext cx="22276800" cy="130341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2. Together, we will go through 5 activities in two hours:</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Clr>
                <a:schemeClr val="dk1"/>
              </a:buClr>
              <a:buSzPts val="5300"/>
              <a:buFont typeface="Arial"/>
              <a:buNone/>
            </a:pPr>
            <a:r>
              <a:rPr lang="en" sz="5700">
                <a:solidFill>
                  <a:srgbClr val="254880"/>
                </a:solidFill>
                <a:latin typeface="Raleway Medium"/>
                <a:ea typeface="Raleway Medium"/>
                <a:cs typeface="Raleway Medium"/>
                <a:sym typeface="Raleway Medium"/>
              </a:rPr>
              <a:t>(Point to numbers on the canvas)</a:t>
            </a:r>
            <a:endParaRPr sz="5700">
              <a:solidFill>
                <a:srgbClr val="254880"/>
              </a:solidFill>
              <a:latin typeface="Raleway Medium"/>
              <a:ea typeface="Raleway Medium"/>
              <a:cs typeface="Raleway Medium"/>
              <a:sym typeface="Raleway Medium"/>
            </a:endParaRPr>
          </a:p>
          <a:p>
            <a:pPr marL="1460500" lvl="0" indent="-1390650" algn="l" rtl="0">
              <a:lnSpc>
                <a:spcPct val="115000"/>
              </a:lnSpc>
              <a:spcBef>
                <a:spcPts val="570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Get to know each other a little better, </a:t>
            </a:r>
            <a:endParaRPr sz="5700" i="1">
              <a:solidFill>
                <a:srgbClr val="254880"/>
              </a:solidFill>
              <a:latin typeface="Raleway Medium"/>
              <a:ea typeface="Raleway Medium"/>
              <a:cs typeface="Raleway Medium"/>
              <a:sym typeface="Raleway Medium"/>
            </a:endParaRPr>
          </a:p>
          <a:p>
            <a:pPr marL="1460500" lvl="0" indent="-1390650" algn="l" rtl="0">
              <a:lnSpc>
                <a:spcPct val="115000"/>
              </a:lnSpc>
              <a:spcBef>
                <a:spcPts val="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Explore why we care about this idea,</a:t>
            </a:r>
            <a:endParaRPr sz="5700" i="1">
              <a:solidFill>
                <a:srgbClr val="254880"/>
              </a:solidFill>
              <a:latin typeface="Raleway Medium"/>
              <a:ea typeface="Raleway Medium"/>
              <a:cs typeface="Raleway Medium"/>
              <a:sym typeface="Raleway Medium"/>
            </a:endParaRPr>
          </a:p>
          <a:p>
            <a:pPr marL="1460500" lvl="0" indent="-1390650" algn="l" rtl="0">
              <a:lnSpc>
                <a:spcPct val="115000"/>
              </a:lnSpc>
              <a:spcBef>
                <a:spcPts val="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Look at obstacles and opportunities of the idea</a:t>
            </a:r>
            <a:endParaRPr sz="5700" i="1">
              <a:solidFill>
                <a:srgbClr val="254880"/>
              </a:solidFill>
              <a:latin typeface="Raleway Medium"/>
              <a:ea typeface="Raleway Medium"/>
              <a:cs typeface="Raleway Medium"/>
              <a:sym typeface="Raleway Medium"/>
            </a:endParaRPr>
          </a:p>
          <a:p>
            <a:pPr marL="1460500" lvl="0" indent="-1390650" algn="l" rtl="0">
              <a:lnSpc>
                <a:spcPct val="115000"/>
              </a:lnSpc>
              <a:spcBef>
                <a:spcPts val="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Identify relevant factors the idea needs to consider; </a:t>
            </a:r>
            <a:endParaRPr sz="5700" i="1">
              <a:solidFill>
                <a:srgbClr val="254880"/>
              </a:solidFill>
              <a:latin typeface="Raleway Medium"/>
              <a:ea typeface="Raleway Medium"/>
              <a:cs typeface="Raleway Medium"/>
              <a:sym typeface="Raleway Medium"/>
            </a:endParaRPr>
          </a:p>
          <a:p>
            <a:pPr marL="1460500" lvl="0" indent="-1390650" algn="l" rtl="0">
              <a:lnSpc>
                <a:spcPct val="115000"/>
              </a:lnSpc>
              <a:spcBef>
                <a:spcPts val="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We will identif</a:t>
            </a:r>
            <a:r>
              <a:rPr lang="en" sz="5700" i="1">
                <a:solidFill>
                  <a:srgbClr val="254880"/>
                </a:solidFill>
                <a:highlight>
                  <a:schemeClr val="lt1"/>
                </a:highlight>
                <a:latin typeface="Raleway Medium"/>
                <a:ea typeface="Raleway Medium"/>
                <a:cs typeface="Raleway Medium"/>
                <a:sym typeface="Raleway Medium"/>
              </a:rPr>
              <a:t>y a</a:t>
            </a:r>
            <a:r>
              <a:rPr lang="en" sz="5700" i="1">
                <a:solidFill>
                  <a:srgbClr val="254880"/>
                </a:solidFill>
                <a:latin typeface="Raleway Medium"/>
                <a:ea typeface="Raleway Medium"/>
                <a:cs typeface="Raleway Medium"/>
                <a:sym typeface="Raleway Medium"/>
              </a:rPr>
              <a:t>ctions everyone can take, and actions each of you can do to create progress.</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None/>
            </a:pPr>
            <a:r>
              <a:rPr lang="en" sz="5700">
                <a:solidFill>
                  <a:srgbClr val="254880"/>
                </a:solidFill>
                <a:latin typeface="Raleway Medium"/>
                <a:ea typeface="Raleway Medium"/>
                <a:cs typeface="Raleway Medium"/>
                <a:sym typeface="Raleway Medium"/>
              </a:rPr>
              <a:t>(IMPORTANT: Ask participants to have pen and papers ready for the session)</a:t>
            </a:r>
            <a:endParaRPr sz="5700" i="1">
              <a:solidFill>
                <a:srgbClr val="254880"/>
              </a:solidFill>
              <a:latin typeface="Raleway Medium"/>
              <a:ea typeface="Raleway Medium"/>
              <a:cs typeface="Raleway Medium"/>
              <a:sym typeface="Raleway Medium"/>
            </a:endParaRPr>
          </a:p>
        </p:txBody>
      </p:sp>
      <p:sp>
        <p:nvSpPr>
          <p:cNvPr id="122" name="Google Shape;122;p26"/>
          <p:cNvSpPr/>
          <p:nvPr/>
        </p:nvSpPr>
        <p:spPr>
          <a:xfrm>
            <a:off x="3906870" y="8307696"/>
            <a:ext cx="2379300" cy="1528800"/>
          </a:xfrm>
          <a:prstGeom prst="wedgeRectCallout">
            <a:avLst>
              <a:gd name="adj1" fmla="val -31251"/>
              <a:gd name="adj2" fmla="val 81566"/>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23" name="Google Shape;123;p26"/>
          <p:cNvSpPr/>
          <p:nvPr/>
        </p:nvSpPr>
        <p:spPr>
          <a:xfrm flipH="1">
            <a:off x="5219690" y="8833834"/>
            <a:ext cx="2379300" cy="15288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pic>
        <p:nvPicPr>
          <p:cNvPr id="124" name="Google Shape;124;p26"/>
          <p:cNvPicPr preferRelativeResize="0"/>
          <p:nvPr/>
        </p:nvPicPr>
        <p:blipFill>
          <a:blip r:embed="rId3">
            <a:alphaModFix/>
          </a:blip>
          <a:stretch>
            <a:fillRect/>
          </a:stretch>
        </p:blipFill>
        <p:spPr>
          <a:xfrm>
            <a:off x="912323" y="15098036"/>
            <a:ext cx="10173030" cy="5722358"/>
          </a:xfrm>
          <a:prstGeom prst="rect">
            <a:avLst/>
          </a:prstGeom>
          <a:noFill/>
          <a:ln>
            <a:noFill/>
          </a:ln>
          <a:effectLst>
            <a:outerShdw blurRad="57150" dist="19050" dir="5400000" algn="bl" rotWithShape="0">
              <a:srgbClr val="000000">
                <a:alpha val="50000"/>
              </a:srgbClr>
            </a:outerShdw>
          </a:effectLst>
        </p:spPr>
      </p:pic>
      <p:sp>
        <p:nvSpPr>
          <p:cNvPr id="125" name="Google Shape;125;p26"/>
          <p:cNvSpPr/>
          <p:nvPr/>
        </p:nvSpPr>
        <p:spPr>
          <a:xfrm>
            <a:off x="612286" y="25793180"/>
            <a:ext cx="34898100" cy="24840000"/>
          </a:xfrm>
          <a:prstGeom prst="roundRect">
            <a:avLst>
              <a:gd name="adj" fmla="val 0"/>
            </a:avLst>
          </a:prstGeom>
          <a:solidFill>
            <a:srgbClr val="F2E1E1"/>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126" name="Google Shape;126;p26"/>
          <p:cNvSpPr/>
          <p:nvPr/>
        </p:nvSpPr>
        <p:spPr>
          <a:xfrm>
            <a:off x="1162567" y="26441142"/>
            <a:ext cx="33808800" cy="5298300"/>
          </a:xfrm>
          <a:prstGeom prst="roundRect">
            <a:avLst>
              <a:gd name="adj" fmla="val 8672"/>
            </a:avLst>
          </a:prstGeom>
          <a:solidFill>
            <a:srgbClr val="254880"/>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127" name="Google Shape;127;p26"/>
          <p:cNvSpPr/>
          <p:nvPr/>
        </p:nvSpPr>
        <p:spPr>
          <a:xfrm rot="10800000">
            <a:off x="1129642" y="31177071"/>
            <a:ext cx="33863100" cy="18830100"/>
          </a:xfrm>
          <a:prstGeom prst="round1Rect">
            <a:avLst>
              <a:gd name="adj" fmla="val 0"/>
            </a:avLst>
          </a:prstGeom>
          <a:solidFill>
            <a:srgbClr val="FFFFFF"/>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128" name="Google Shape;128;p26"/>
          <p:cNvSpPr txBox="1"/>
          <p:nvPr/>
        </p:nvSpPr>
        <p:spPr>
          <a:xfrm>
            <a:off x="1239411" y="26293506"/>
            <a:ext cx="18469800" cy="2421900"/>
          </a:xfrm>
          <a:prstGeom prst="rect">
            <a:avLst/>
          </a:prstGeom>
          <a:noFill/>
          <a:ln>
            <a:noFill/>
          </a:ln>
        </p:spPr>
        <p:txBody>
          <a:bodyPr spcFirstLastPara="1" wrap="square" lIns="436925" tIns="436925" rIns="436925" bIns="436925"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Tool warmup</a:t>
            </a:r>
            <a:endParaRPr sz="10000" b="1">
              <a:solidFill>
                <a:srgbClr val="FFFFFF"/>
              </a:solidFill>
              <a:latin typeface="Raleway"/>
              <a:ea typeface="Raleway"/>
              <a:cs typeface="Raleway"/>
              <a:sym typeface="Raleway"/>
            </a:endParaRPr>
          </a:p>
        </p:txBody>
      </p:sp>
      <p:sp>
        <p:nvSpPr>
          <p:cNvPr id="129" name="Google Shape;129;p26"/>
          <p:cNvSpPr txBox="1"/>
          <p:nvPr/>
        </p:nvSpPr>
        <p:spPr>
          <a:xfrm>
            <a:off x="1239411" y="27982949"/>
            <a:ext cx="23479500" cy="1990800"/>
          </a:xfrm>
          <a:prstGeom prst="rect">
            <a:avLst/>
          </a:prstGeom>
          <a:noFill/>
          <a:ln>
            <a:noFill/>
          </a:ln>
        </p:spPr>
        <p:txBody>
          <a:bodyPr spcFirstLastPara="1" wrap="square" lIns="436925" tIns="436925" rIns="436925" bIns="436925" anchor="t" anchorCtr="0">
            <a:spAutoFit/>
          </a:bodyPr>
          <a:lstStyle/>
          <a:p>
            <a:pPr marL="0" lvl="0" indent="0" algn="l" rtl="0">
              <a:spcBef>
                <a:spcPts val="0"/>
              </a:spcBef>
              <a:spcAft>
                <a:spcPts val="0"/>
              </a:spcAft>
              <a:buNone/>
            </a:pPr>
            <a:r>
              <a:rPr lang="en" sz="7200" b="1">
                <a:solidFill>
                  <a:srgbClr val="FFFFFF"/>
                </a:solidFill>
                <a:latin typeface="Raleway"/>
                <a:ea typeface="Raleway"/>
                <a:cs typeface="Raleway"/>
                <a:sym typeface="Raleway"/>
              </a:rPr>
              <a:t>Goal: </a:t>
            </a:r>
            <a:r>
              <a:rPr lang="en" sz="7200">
                <a:solidFill>
                  <a:schemeClr val="lt1"/>
                </a:solidFill>
                <a:latin typeface="Raleway"/>
                <a:ea typeface="Raleway"/>
                <a:cs typeface="Raleway"/>
                <a:sym typeface="Raleway"/>
              </a:rPr>
              <a:t>Familiarize participants with annotation tools</a:t>
            </a:r>
            <a:endParaRPr sz="7200">
              <a:solidFill>
                <a:srgbClr val="FFFFFF"/>
              </a:solidFill>
              <a:latin typeface="Raleway"/>
              <a:ea typeface="Raleway"/>
              <a:cs typeface="Raleway"/>
              <a:sym typeface="Raleway"/>
            </a:endParaRPr>
          </a:p>
        </p:txBody>
      </p:sp>
      <p:sp>
        <p:nvSpPr>
          <p:cNvPr id="130" name="Google Shape;130;p26"/>
          <p:cNvSpPr txBox="1"/>
          <p:nvPr/>
        </p:nvSpPr>
        <p:spPr>
          <a:xfrm>
            <a:off x="21106912" y="26293513"/>
            <a:ext cx="12846300" cy="2421900"/>
          </a:xfrm>
          <a:prstGeom prst="rect">
            <a:avLst/>
          </a:prstGeom>
          <a:noFill/>
          <a:ln>
            <a:noFill/>
          </a:ln>
        </p:spPr>
        <p:txBody>
          <a:bodyPr spcFirstLastPara="1" wrap="square" lIns="436925" tIns="436925" rIns="436925" bIns="436925"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8 minutes</a:t>
            </a:r>
            <a:endParaRPr sz="10000" b="1">
              <a:solidFill>
                <a:srgbClr val="FFFFFF"/>
              </a:solidFill>
              <a:latin typeface="Raleway"/>
              <a:ea typeface="Raleway"/>
              <a:cs typeface="Raleway"/>
              <a:sym typeface="Raleway"/>
            </a:endParaRPr>
          </a:p>
        </p:txBody>
      </p:sp>
      <p:sp>
        <p:nvSpPr>
          <p:cNvPr id="131" name="Google Shape;131;p26"/>
          <p:cNvSpPr/>
          <p:nvPr/>
        </p:nvSpPr>
        <p:spPr>
          <a:xfrm>
            <a:off x="612296" y="31177557"/>
            <a:ext cx="10921200" cy="192030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32" name="Google Shape;132;p26"/>
          <p:cNvSpPr txBox="1"/>
          <p:nvPr/>
        </p:nvSpPr>
        <p:spPr>
          <a:xfrm>
            <a:off x="1242275" y="31622943"/>
            <a:ext cx="10174500" cy="17601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1.</a:t>
            </a:r>
            <a:r>
              <a:rPr lang="en" sz="5700" b="1">
                <a:solidFill>
                  <a:srgbClr val="254880"/>
                </a:solidFill>
                <a:latin typeface="Raleway"/>
                <a:ea typeface="Raleway"/>
                <a:cs typeface="Raleway"/>
                <a:sym typeface="Raleway"/>
              </a:rPr>
              <a:t> </a:t>
            </a:r>
            <a:r>
              <a:rPr lang="en" sz="5700">
                <a:solidFill>
                  <a:srgbClr val="254880"/>
                </a:solidFill>
                <a:latin typeface="Raleway Medium"/>
                <a:ea typeface="Raleway Medium"/>
                <a:cs typeface="Raleway Medium"/>
                <a:sym typeface="Raleway Medium"/>
              </a:rPr>
              <a:t>Go to annotate</a:t>
            </a:r>
            <a:endParaRPr sz="5700">
              <a:solidFill>
                <a:srgbClr val="254880"/>
              </a:solidFill>
              <a:latin typeface="Raleway Medium"/>
              <a:ea typeface="Raleway Medium"/>
              <a:cs typeface="Raleway Medium"/>
              <a:sym typeface="Raleway Medium"/>
            </a:endParaRPr>
          </a:p>
        </p:txBody>
      </p:sp>
      <p:sp>
        <p:nvSpPr>
          <p:cNvPr id="133" name="Google Shape;133;p26"/>
          <p:cNvSpPr txBox="1"/>
          <p:nvPr/>
        </p:nvSpPr>
        <p:spPr>
          <a:xfrm>
            <a:off x="1242275" y="36905232"/>
            <a:ext cx="10174500" cy="17601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2. Choose font and color</a:t>
            </a:r>
            <a:endParaRPr sz="5700">
              <a:solidFill>
                <a:srgbClr val="254880"/>
              </a:solidFill>
              <a:latin typeface="Raleway Medium"/>
              <a:ea typeface="Raleway Medium"/>
              <a:cs typeface="Raleway Medium"/>
              <a:sym typeface="Raleway Medium"/>
            </a:endParaRPr>
          </a:p>
        </p:txBody>
      </p:sp>
      <p:sp>
        <p:nvSpPr>
          <p:cNvPr id="134" name="Google Shape;134;p26"/>
          <p:cNvSpPr txBox="1"/>
          <p:nvPr/>
        </p:nvSpPr>
        <p:spPr>
          <a:xfrm>
            <a:off x="12176976" y="31646875"/>
            <a:ext cx="22175100" cy="165144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Today we will use the annotation function on Zoom to write, draw and interact. Here’s how it works:</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1. Go to the middle of the upper part of your screen and click VIEW OPTIONS. Then click on ANNOTATE. A toolbar will appear. </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2. In the toolbar, click TEXT (3rd icon from the left), then FORMAT (3rd icon from the right). Choose black for text color, and size 12.</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a:solidFill>
                  <a:srgbClr val="254880"/>
                </a:solidFill>
                <a:latin typeface="Raleway Medium"/>
                <a:ea typeface="Raleway Medium"/>
                <a:cs typeface="Raleway Medium"/>
                <a:sym typeface="Raleway Medium"/>
              </a:rPr>
              <a:t>(IMPORTANT: Assign participants a letter) </a:t>
            </a: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3. Let‘s practice! Move the text box with your cursor and adjust its width to fit inside the silhouettes. Click undo to rewrite if needed.</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None/>
            </a:pPr>
            <a:r>
              <a:rPr lang="en" sz="5700">
                <a:solidFill>
                  <a:srgbClr val="254880"/>
                </a:solidFill>
                <a:latin typeface="Raleway Medium"/>
                <a:ea typeface="Raleway Medium"/>
                <a:cs typeface="Raleway Medium"/>
                <a:sym typeface="Raleway Medium"/>
              </a:rPr>
              <a:t>(</a:t>
            </a:r>
            <a:r>
              <a:rPr lang="en" sz="5700" b="1">
                <a:solidFill>
                  <a:srgbClr val="254880"/>
                </a:solidFill>
                <a:latin typeface="Raleway"/>
                <a:ea typeface="Raleway"/>
                <a:cs typeface="Raleway"/>
                <a:sym typeface="Raleway"/>
              </a:rPr>
              <a:t>To send text,</a:t>
            </a:r>
            <a:r>
              <a:rPr lang="en" sz="5700">
                <a:solidFill>
                  <a:srgbClr val="254880"/>
                </a:solidFill>
                <a:latin typeface="Raleway Medium"/>
                <a:ea typeface="Raleway Medium"/>
                <a:cs typeface="Raleway Medium"/>
                <a:sym typeface="Raleway Medium"/>
              </a:rPr>
              <a:t> click anywhere outside your text box. </a:t>
            </a:r>
            <a:r>
              <a:rPr lang="en" sz="5700" b="1">
                <a:solidFill>
                  <a:srgbClr val="254880"/>
                </a:solidFill>
                <a:latin typeface="Raleway"/>
                <a:ea typeface="Raleway"/>
                <a:cs typeface="Raleway"/>
                <a:sym typeface="Raleway"/>
              </a:rPr>
              <a:t>To draw,</a:t>
            </a:r>
            <a:r>
              <a:rPr lang="en" sz="5700">
                <a:solidFill>
                  <a:srgbClr val="254880"/>
                </a:solidFill>
                <a:latin typeface="Raleway Medium"/>
                <a:ea typeface="Raleway Medium"/>
                <a:cs typeface="Raleway Medium"/>
                <a:sym typeface="Raleway Medium"/>
              </a:rPr>
              <a:t> click on the Draw button, then click and drag your cursor. </a:t>
            </a:r>
            <a:r>
              <a:rPr lang="en" sz="5700" b="1">
                <a:solidFill>
                  <a:srgbClr val="254880"/>
                </a:solidFill>
                <a:latin typeface="Raleway"/>
                <a:ea typeface="Raleway"/>
                <a:cs typeface="Raleway"/>
                <a:sym typeface="Raleway"/>
              </a:rPr>
              <a:t>To stamp</a:t>
            </a:r>
            <a:r>
              <a:rPr lang="en" sz="5700">
                <a:solidFill>
                  <a:srgbClr val="254880"/>
                </a:solidFill>
                <a:latin typeface="Raleway Medium"/>
                <a:ea typeface="Raleway Medium"/>
                <a:cs typeface="Raleway Medium"/>
                <a:sym typeface="Raleway Medium"/>
              </a:rPr>
              <a:t>, select a shape and click the screen.)</a:t>
            </a:r>
            <a:endParaRPr sz="5700">
              <a:solidFill>
                <a:srgbClr val="254880"/>
              </a:solidFill>
              <a:latin typeface="Raleway Medium"/>
              <a:ea typeface="Raleway Medium"/>
              <a:cs typeface="Raleway Medium"/>
              <a:sym typeface="Raleway Medium"/>
            </a:endParaRPr>
          </a:p>
        </p:txBody>
      </p:sp>
      <p:sp>
        <p:nvSpPr>
          <p:cNvPr id="135" name="Google Shape;135;p26"/>
          <p:cNvSpPr txBox="1"/>
          <p:nvPr/>
        </p:nvSpPr>
        <p:spPr>
          <a:xfrm>
            <a:off x="33339493" y="48907977"/>
            <a:ext cx="1569600" cy="11724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700">
                <a:solidFill>
                  <a:srgbClr val="254880"/>
                </a:solidFill>
                <a:latin typeface="Raleway SemiBold"/>
                <a:ea typeface="Raleway SemiBold"/>
                <a:cs typeface="Raleway SemiBold"/>
                <a:sym typeface="Raleway SemiBold"/>
              </a:rPr>
              <a:t>2</a:t>
            </a:r>
            <a:endParaRPr sz="6700">
              <a:solidFill>
                <a:srgbClr val="254880"/>
              </a:solidFill>
              <a:latin typeface="Raleway SemiBold"/>
              <a:ea typeface="Raleway SemiBold"/>
              <a:cs typeface="Raleway SemiBold"/>
              <a:sym typeface="Raleway SemiBold"/>
            </a:endParaRPr>
          </a:p>
        </p:txBody>
      </p:sp>
      <p:pic>
        <p:nvPicPr>
          <p:cNvPr id="136" name="Google Shape;136;p26"/>
          <p:cNvPicPr preferRelativeResize="0"/>
          <p:nvPr/>
        </p:nvPicPr>
        <p:blipFill>
          <a:blip r:embed="rId4">
            <a:alphaModFix/>
          </a:blip>
          <a:stretch>
            <a:fillRect/>
          </a:stretch>
        </p:blipFill>
        <p:spPr>
          <a:xfrm>
            <a:off x="3006499" y="33353715"/>
            <a:ext cx="5912060" cy="3072524"/>
          </a:xfrm>
          <a:prstGeom prst="rect">
            <a:avLst/>
          </a:prstGeom>
          <a:noFill/>
          <a:ln>
            <a:noFill/>
          </a:ln>
          <a:effectLst>
            <a:outerShdw blurRad="285750" dist="95250" dir="5400000" algn="bl" rotWithShape="0">
              <a:srgbClr val="000000">
                <a:alpha val="50000"/>
              </a:srgbClr>
            </a:outerShdw>
          </a:effectLst>
        </p:spPr>
      </p:pic>
      <p:sp>
        <p:nvSpPr>
          <p:cNvPr id="137" name="Google Shape;137;p26"/>
          <p:cNvSpPr txBox="1"/>
          <p:nvPr/>
        </p:nvSpPr>
        <p:spPr>
          <a:xfrm>
            <a:off x="1242275" y="43208850"/>
            <a:ext cx="10174500" cy="17601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3. Practice</a:t>
            </a:r>
            <a:endParaRPr sz="5700">
              <a:solidFill>
                <a:srgbClr val="254880"/>
              </a:solidFill>
              <a:latin typeface="Raleway Medium"/>
              <a:ea typeface="Raleway Medium"/>
              <a:cs typeface="Raleway Medium"/>
              <a:sym typeface="Raleway Medium"/>
            </a:endParaRPr>
          </a:p>
        </p:txBody>
      </p:sp>
      <p:pic>
        <p:nvPicPr>
          <p:cNvPr id="138" name="Google Shape;138;p26"/>
          <p:cNvPicPr preferRelativeResize="0"/>
          <p:nvPr/>
        </p:nvPicPr>
        <p:blipFill>
          <a:blip r:embed="rId5">
            <a:alphaModFix/>
          </a:blip>
          <a:stretch>
            <a:fillRect/>
          </a:stretch>
        </p:blipFill>
        <p:spPr>
          <a:xfrm>
            <a:off x="3411686" y="38419569"/>
            <a:ext cx="5101686" cy="4249272"/>
          </a:xfrm>
          <a:prstGeom prst="rect">
            <a:avLst/>
          </a:prstGeom>
          <a:noFill/>
          <a:ln>
            <a:noFill/>
          </a:ln>
          <a:effectLst>
            <a:outerShdw blurRad="285750" dist="95250" dir="5400000" algn="bl" rotWithShape="0">
              <a:srgbClr val="000000">
                <a:alpha val="50000"/>
              </a:srgbClr>
            </a:outerShdw>
          </a:effectLst>
        </p:spPr>
      </p:pic>
      <p:sp>
        <p:nvSpPr>
          <p:cNvPr id="139" name="Google Shape;139;p26"/>
          <p:cNvSpPr/>
          <p:nvPr/>
        </p:nvSpPr>
        <p:spPr>
          <a:xfrm>
            <a:off x="293602" y="36905241"/>
            <a:ext cx="11377200" cy="220800"/>
          </a:xfrm>
          <a:prstGeom prst="rect">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40" name="Google Shape;140;p26"/>
          <p:cNvSpPr/>
          <p:nvPr/>
        </p:nvSpPr>
        <p:spPr>
          <a:xfrm>
            <a:off x="293602" y="43208859"/>
            <a:ext cx="11377200" cy="220800"/>
          </a:xfrm>
          <a:prstGeom prst="rect">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pic>
        <p:nvPicPr>
          <p:cNvPr id="141" name="Google Shape;141;p26"/>
          <p:cNvPicPr preferRelativeResize="0"/>
          <p:nvPr/>
        </p:nvPicPr>
        <p:blipFill>
          <a:blip r:embed="rId6">
            <a:alphaModFix/>
          </a:blip>
          <a:stretch>
            <a:fillRect/>
          </a:stretch>
        </p:blipFill>
        <p:spPr>
          <a:xfrm>
            <a:off x="2583486" y="44837955"/>
            <a:ext cx="6978920" cy="4958707"/>
          </a:xfrm>
          <a:prstGeom prst="rect">
            <a:avLst/>
          </a:prstGeom>
          <a:noFill/>
          <a:ln>
            <a:noFill/>
          </a:ln>
          <a:effectLst>
            <a:outerShdw blurRad="285750" dist="95250" dir="5400000" algn="bl" rotWithShape="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7"/>
          <p:cNvSpPr/>
          <p:nvPr/>
        </p:nvSpPr>
        <p:spPr>
          <a:xfrm>
            <a:off x="612286" y="353432"/>
            <a:ext cx="34898100" cy="24840000"/>
          </a:xfrm>
          <a:prstGeom prst="roundRect">
            <a:avLst>
              <a:gd name="adj" fmla="val 0"/>
            </a:avLst>
          </a:prstGeom>
          <a:solidFill>
            <a:srgbClr val="F2E1E1"/>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147" name="Google Shape;147;p27"/>
          <p:cNvSpPr/>
          <p:nvPr/>
        </p:nvSpPr>
        <p:spPr>
          <a:xfrm>
            <a:off x="1162567" y="1001394"/>
            <a:ext cx="33808800" cy="5298300"/>
          </a:xfrm>
          <a:prstGeom prst="roundRect">
            <a:avLst>
              <a:gd name="adj" fmla="val 8672"/>
            </a:avLst>
          </a:prstGeom>
          <a:solidFill>
            <a:srgbClr val="254880"/>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148" name="Google Shape;148;p27"/>
          <p:cNvSpPr/>
          <p:nvPr/>
        </p:nvSpPr>
        <p:spPr>
          <a:xfrm rot="10800000">
            <a:off x="1129642" y="5737322"/>
            <a:ext cx="33863100" cy="18830100"/>
          </a:xfrm>
          <a:prstGeom prst="round1Rect">
            <a:avLst>
              <a:gd name="adj" fmla="val 0"/>
            </a:avLst>
          </a:prstGeom>
          <a:solidFill>
            <a:srgbClr val="FFFFFF"/>
          </a:solidFill>
          <a:ln>
            <a:noFill/>
          </a:ln>
        </p:spPr>
        <p:txBody>
          <a:bodyPr spcFirstLastPara="1" wrap="square" lIns="436925" tIns="436925" rIns="436925" bIns="436925" anchor="ctr" anchorCtr="0">
            <a:noAutofit/>
          </a:bodyPr>
          <a:lstStyle/>
          <a:p>
            <a:pPr marL="0" lvl="0" indent="0" algn="l" rtl="0">
              <a:spcBef>
                <a:spcPts val="0"/>
              </a:spcBef>
              <a:spcAft>
                <a:spcPts val="0"/>
              </a:spcAft>
              <a:buNone/>
            </a:pPr>
            <a:endParaRPr/>
          </a:p>
        </p:txBody>
      </p:sp>
      <p:sp>
        <p:nvSpPr>
          <p:cNvPr id="149" name="Google Shape;149;p27"/>
          <p:cNvSpPr/>
          <p:nvPr/>
        </p:nvSpPr>
        <p:spPr>
          <a:xfrm>
            <a:off x="612296" y="5737330"/>
            <a:ext cx="10921200" cy="192030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50" name="Google Shape;150;p27"/>
          <p:cNvSpPr txBox="1"/>
          <p:nvPr/>
        </p:nvSpPr>
        <p:spPr>
          <a:xfrm>
            <a:off x="1239411" y="853757"/>
            <a:ext cx="18469800" cy="3961200"/>
          </a:xfrm>
          <a:prstGeom prst="rect">
            <a:avLst/>
          </a:prstGeom>
          <a:noFill/>
          <a:ln>
            <a:noFill/>
          </a:ln>
        </p:spPr>
        <p:txBody>
          <a:bodyPr spcFirstLastPara="1" wrap="square" lIns="436925" tIns="436925" rIns="436925" bIns="436925" anchor="t" anchorCtr="0">
            <a:spAutoFit/>
          </a:bodyPr>
          <a:lstStyle/>
          <a:p>
            <a:pPr marL="0" lvl="0" indent="0" algn="l" rtl="0">
              <a:spcBef>
                <a:spcPts val="0"/>
              </a:spcBef>
              <a:spcAft>
                <a:spcPts val="0"/>
              </a:spcAft>
              <a:buClr>
                <a:schemeClr val="dk1"/>
              </a:buClr>
              <a:buSzPts val="1000"/>
              <a:buFont typeface="Arial"/>
              <a:buNone/>
            </a:pPr>
            <a:r>
              <a:rPr lang="en" sz="10000" b="1">
                <a:solidFill>
                  <a:schemeClr val="lt1"/>
                </a:solidFill>
                <a:latin typeface="Raleway"/>
                <a:ea typeface="Raleway"/>
                <a:cs typeface="Raleway"/>
                <a:sym typeface="Raleway"/>
              </a:rPr>
              <a:t>Task 1:  Who we are</a:t>
            </a:r>
            <a:endParaRPr sz="10000" b="1">
              <a:solidFill>
                <a:schemeClr val="lt1"/>
              </a:solidFill>
              <a:latin typeface="Raleway"/>
              <a:ea typeface="Raleway"/>
              <a:cs typeface="Raleway"/>
              <a:sym typeface="Raleway"/>
            </a:endParaRPr>
          </a:p>
          <a:p>
            <a:pPr marL="0" lvl="0" indent="0" algn="l" rtl="0">
              <a:spcBef>
                <a:spcPts val="0"/>
              </a:spcBef>
              <a:spcAft>
                <a:spcPts val="0"/>
              </a:spcAft>
              <a:buNone/>
            </a:pPr>
            <a:endParaRPr sz="10000" b="1">
              <a:solidFill>
                <a:srgbClr val="FFFFFF"/>
              </a:solidFill>
              <a:latin typeface="Raleway"/>
              <a:ea typeface="Raleway"/>
              <a:cs typeface="Raleway"/>
              <a:sym typeface="Raleway"/>
            </a:endParaRPr>
          </a:p>
        </p:txBody>
      </p:sp>
      <p:sp>
        <p:nvSpPr>
          <p:cNvPr id="151" name="Google Shape;151;p27"/>
          <p:cNvSpPr txBox="1"/>
          <p:nvPr/>
        </p:nvSpPr>
        <p:spPr>
          <a:xfrm>
            <a:off x="1239411" y="2543200"/>
            <a:ext cx="23479500" cy="3099000"/>
          </a:xfrm>
          <a:prstGeom prst="rect">
            <a:avLst/>
          </a:prstGeom>
          <a:noFill/>
          <a:ln>
            <a:noFill/>
          </a:ln>
        </p:spPr>
        <p:txBody>
          <a:bodyPr spcFirstLastPara="1" wrap="square" lIns="436925" tIns="436925" rIns="436925" bIns="436925" anchor="t" anchorCtr="0">
            <a:spAutoFit/>
          </a:bodyPr>
          <a:lstStyle/>
          <a:p>
            <a:pPr marL="0" lvl="0" indent="0" algn="l" rtl="0">
              <a:spcBef>
                <a:spcPts val="0"/>
              </a:spcBef>
              <a:spcAft>
                <a:spcPts val="0"/>
              </a:spcAft>
              <a:buClr>
                <a:schemeClr val="dk1"/>
              </a:buClr>
              <a:buSzPts val="1000"/>
              <a:buFont typeface="Arial"/>
              <a:buNone/>
            </a:pPr>
            <a:r>
              <a:rPr lang="en" sz="7200" b="1">
                <a:solidFill>
                  <a:schemeClr val="lt1"/>
                </a:solidFill>
                <a:latin typeface="Raleway"/>
                <a:ea typeface="Raleway"/>
                <a:cs typeface="Raleway"/>
                <a:sym typeface="Raleway"/>
              </a:rPr>
              <a:t>Goal: </a:t>
            </a:r>
            <a:r>
              <a:rPr lang="en" sz="7200">
                <a:solidFill>
                  <a:schemeClr val="lt1"/>
                </a:solidFill>
                <a:latin typeface="Raleway"/>
                <a:ea typeface="Raleway"/>
                <a:cs typeface="Raleway"/>
                <a:sym typeface="Raleway"/>
              </a:rPr>
              <a:t>Get to know each other and create a safe space</a:t>
            </a:r>
            <a:endParaRPr sz="7200">
              <a:solidFill>
                <a:schemeClr val="lt1"/>
              </a:solidFill>
              <a:latin typeface="Raleway"/>
              <a:ea typeface="Raleway"/>
              <a:cs typeface="Raleway"/>
              <a:sym typeface="Raleway"/>
            </a:endParaRPr>
          </a:p>
          <a:p>
            <a:pPr marL="0" lvl="0" indent="0" algn="l" rtl="0">
              <a:spcBef>
                <a:spcPts val="0"/>
              </a:spcBef>
              <a:spcAft>
                <a:spcPts val="0"/>
              </a:spcAft>
              <a:buNone/>
            </a:pPr>
            <a:endParaRPr sz="7200" b="1">
              <a:solidFill>
                <a:srgbClr val="FFFFFF"/>
              </a:solidFill>
              <a:latin typeface="Raleway"/>
              <a:ea typeface="Raleway"/>
              <a:cs typeface="Raleway"/>
              <a:sym typeface="Raleway"/>
            </a:endParaRPr>
          </a:p>
        </p:txBody>
      </p:sp>
      <p:sp>
        <p:nvSpPr>
          <p:cNvPr id="152" name="Google Shape;152;p27"/>
          <p:cNvSpPr txBox="1"/>
          <p:nvPr/>
        </p:nvSpPr>
        <p:spPr>
          <a:xfrm>
            <a:off x="21106903" y="853758"/>
            <a:ext cx="12846300" cy="2421900"/>
          </a:xfrm>
          <a:prstGeom prst="rect">
            <a:avLst/>
          </a:prstGeom>
          <a:noFill/>
          <a:ln>
            <a:noFill/>
          </a:ln>
        </p:spPr>
        <p:txBody>
          <a:bodyPr spcFirstLastPara="1" wrap="square" lIns="436925" tIns="436925" rIns="436925" bIns="436925" anchor="t" anchorCtr="0">
            <a:spAutoFit/>
          </a:bodyPr>
          <a:lstStyle/>
          <a:p>
            <a:pPr marL="0" lvl="0" indent="0" algn="r" rtl="0">
              <a:spcBef>
                <a:spcPts val="0"/>
              </a:spcBef>
              <a:spcAft>
                <a:spcPts val="0"/>
              </a:spcAft>
              <a:buClr>
                <a:schemeClr val="dk1"/>
              </a:buClr>
              <a:buSzPts val="1000"/>
              <a:buFont typeface="Arial"/>
              <a:buNone/>
            </a:pPr>
            <a:r>
              <a:rPr lang="en" sz="10000" b="1">
                <a:solidFill>
                  <a:schemeClr val="lt1"/>
                </a:solidFill>
                <a:latin typeface="Raleway"/>
                <a:ea typeface="Raleway"/>
                <a:cs typeface="Raleway"/>
                <a:sym typeface="Raleway"/>
              </a:rPr>
              <a:t>10 minutes</a:t>
            </a:r>
            <a:endParaRPr sz="10000" b="1">
              <a:solidFill>
                <a:srgbClr val="FFFFFF"/>
              </a:solidFill>
              <a:latin typeface="Raleway"/>
              <a:ea typeface="Raleway"/>
              <a:cs typeface="Raleway"/>
              <a:sym typeface="Raleway"/>
            </a:endParaRPr>
          </a:p>
        </p:txBody>
      </p:sp>
      <p:sp>
        <p:nvSpPr>
          <p:cNvPr id="153" name="Google Shape;153;p27"/>
          <p:cNvSpPr txBox="1"/>
          <p:nvPr/>
        </p:nvSpPr>
        <p:spPr>
          <a:xfrm>
            <a:off x="12266080" y="5786047"/>
            <a:ext cx="21952800" cy="144963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Before jumping to the discussion, let’s get to know each other!</a:t>
            </a: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a:solidFill>
                  <a:srgbClr val="254880"/>
                </a:solidFill>
                <a:latin typeface="Raleway Medium"/>
                <a:ea typeface="Raleway Medium"/>
                <a:cs typeface="Raleway Medium"/>
                <a:sym typeface="Raleway Medium"/>
              </a:rPr>
              <a:t>(Show space  #1)</a:t>
            </a:r>
            <a:r>
              <a:rPr lang="en" sz="5700" i="1">
                <a:solidFill>
                  <a:srgbClr val="254880"/>
                </a:solidFill>
                <a:latin typeface="Raleway Medium"/>
                <a:ea typeface="Raleway Medium"/>
                <a:cs typeface="Raleway Medium"/>
                <a:sym typeface="Raleway Medium"/>
              </a:rPr>
              <a:t> </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Clr>
                <a:schemeClr val="dk1"/>
              </a:buClr>
              <a:buSzPts val="800"/>
              <a:buFont typeface="Arial"/>
              <a:buNone/>
            </a:pPr>
            <a:r>
              <a:rPr lang="en" sz="5700" i="1">
                <a:solidFill>
                  <a:srgbClr val="254880"/>
                </a:solidFill>
                <a:latin typeface="Raleway Medium"/>
                <a:ea typeface="Raleway Medium"/>
                <a:cs typeface="Raleway Medium"/>
                <a:sym typeface="Raleway Medium"/>
              </a:rPr>
              <a:t>1. Below the silhouette with your letter, type your name using the text tool. – spend 2min.</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Clr>
                <a:schemeClr val="dk1"/>
              </a:buClr>
              <a:buSzPts val="800"/>
              <a:buFont typeface="Arial"/>
              <a:buNone/>
            </a:pPr>
            <a:r>
              <a:rPr lang="en" sz="5700" i="1">
                <a:solidFill>
                  <a:srgbClr val="254880"/>
                </a:solidFill>
                <a:latin typeface="Raleway Medium"/>
                <a:ea typeface="Raleway Medium"/>
                <a:cs typeface="Raleway Medium"/>
                <a:sym typeface="Raleway Medium"/>
              </a:rPr>
              <a:t>2. Draw yourself and your superpower INSIDE the silhouette. – spend 3 min. </a:t>
            </a:r>
            <a:r>
              <a:rPr lang="en" sz="5700">
                <a:solidFill>
                  <a:srgbClr val="254880"/>
                </a:solidFill>
                <a:latin typeface="Raleway Medium"/>
                <a:ea typeface="Raleway Medium"/>
                <a:cs typeface="Raleway Medium"/>
                <a:sym typeface="Raleway Medium"/>
              </a:rPr>
              <a:t>(Remember to change to the drawing tool in the annotation toolbar)</a:t>
            </a: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Clr>
                <a:schemeClr val="dk1"/>
              </a:buClr>
              <a:buSzPts val="800"/>
              <a:buFont typeface="Arial"/>
              <a:buNone/>
            </a:pPr>
            <a:r>
              <a:rPr lang="en" sz="5700" i="1">
                <a:solidFill>
                  <a:srgbClr val="254880"/>
                </a:solidFill>
                <a:latin typeface="Raleway Medium"/>
                <a:ea typeface="Raleway Medium"/>
                <a:cs typeface="Raleway Medium"/>
                <a:sym typeface="Raleway Medium"/>
              </a:rPr>
              <a:t>3. Let’s introduce ourselves - I can start! My name is (___). During the day I (___) and my superpower is (___)</a:t>
            </a: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Clr>
                <a:schemeClr val="dk1"/>
              </a:buClr>
              <a:buSzPts val="800"/>
              <a:buFont typeface="Arial"/>
              <a:buNone/>
            </a:pPr>
            <a:r>
              <a:rPr lang="en" sz="5700">
                <a:solidFill>
                  <a:srgbClr val="254880"/>
                </a:solidFill>
                <a:latin typeface="Raleway Medium"/>
                <a:ea typeface="Raleway Medium"/>
                <a:cs typeface="Raleway Medium"/>
                <a:sym typeface="Raleway Medium"/>
              </a:rPr>
              <a:t>(Do a round of sharing.)</a:t>
            </a:r>
            <a:endParaRPr sz="5700" i="1">
              <a:solidFill>
                <a:srgbClr val="254880"/>
              </a:solidFill>
              <a:latin typeface="Raleway Medium"/>
              <a:ea typeface="Raleway Medium"/>
              <a:cs typeface="Raleway Medium"/>
              <a:sym typeface="Raleway Medium"/>
            </a:endParaRPr>
          </a:p>
        </p:txBody>
      </p:sp>
      <p:sp>
        <p:nvSpPr>
          <p:cNvPr id="154" name="Google Shape;154;p27"/>
          <p:cNvSpPr txBox="1"/>
          <p:nvPr/>
        </p:nvSpPr>
        <p:spPr>
          <a:xfrm>
            <a:off x="33339493" y="23341597"/>
            <a:ext cx="1569600" cy="11724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700">
                <a:solidFill>
                  <a:srgbClr val="254880"/>
                </a:solidFill>
                <a:latin typeface="Raleway SemiBold"/>
                <a:ea typeface="Raleway SemiBold"/>
                <a:cs typeface="Raleway SemiBold"/>
                <a:sym typeface="Raleway SemiBold"/>
              </a:rPr>
              <a:t>3</a:t>
            </a:r>
            <a:endParaRPr sz="6700">
              <a:solidFill>
                <a:srgbClr val="254880"/>
              </a:solidFill>
              <a:latin typeface="Raleway SemiBold"/>
              <a:ea typeface="Raleway SemiBold"/>
              <a:cs typeface="Raleway SemiBold"/>
              <a:sym typeface="Raleway SemiBold"/>
            </a:endParaRPr>
          </a:p>
        </p:txBody>
      </p:sp>
      <p:sp>
        <p:nvSpPr>
          <p:cNvPr id="155" name="Google Shape;155;p27"/>
          <p:cNvSpPr txBox="1"/>
          <p:nvPr/>
        </p:nvSpPr>
        <p:spPr>
          <a:xfrm>
            <a:off x="1239411" y="5786047"/>
            <a:ext cx="10174500" cy="17601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1. Type your name</a:t>
            </a:r>
            <a:endParaRPr sz="5700">
              <a:solidFill>
                <a:srgbClr val="254880"/>
              </a:solidFill>
              <a:latin typeface="Raleway Medium"/>
              <a:ea typeface="Raleway Medium"/>
              <a:cs typeface="Raleway Medium"/>
              <a:sym typeface="Raleway Medium"/>
            </a:endParaRPr>
          </a:p>
        </p:txBody>
      </p:sp>
      <p:sp>
        <p:nvSpPr>
          <p:cNvPr id="156" name="Google Shape;156;p27"/>
          <p:cNvSpPr txBox="1"/>
          <p:nvPr/>
        </p:nvSpPr>
        <p:spPr>
          <a:xfrm>
            <a:off x="1239411" y="18041292"/>
            <a:ext cx="10174500" cy="17601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3. Introduce yourselves</a:t>
            </a:r>
            <a:endParaRPr sz="5700">
              <a:solidFill>
                <a:srgbClr val="254880"/>
              </a:solidFill>
              <a:latin typeface="Raleway Medium"/>
              <a:ea typeface="Raleway Medium"/>
              <a:cs typeface="Raleway Medium"/>
              <a:sym typeface="Raleway Medium"/>
            </a:endParaRPr>
          </a:p>
        </p:txBody>
      </p:sp>
      <p:grpSp>
        <p:nvGrpSpPr>
          <p:cNvPr id="157" name="Google Shape;157;p27"/>
          <p:cNvGrpSpPr/>
          <p:nvPr/>
        </p:nvGrpSpPr>
        <p:grpSpPr>
          <a:xfrm>
            <a:off x="3790387" y="20634113"/>
            <a:ext cx="4265039" cy="2373557"/>
            <a:chOff x="4958643" y="26286905"/>
            <a:chExt cx="5579591" cy="3102689"/>
          </a:xfrm>
        </p:grpSpPr>
        <p:sp>
          <p:nvSpPr>
            <p:cNvPr id="158" name="Google Shape;158;p27"/>
            <p:cNvSpPr/>
            <p:nvPr/>
          </p:nvSpPr>
          <p:spPr>
            <a:xfrm>
              <a:off x="4958643" y="26286905"/>
              <a:ext cx="3594900" cy="2308200"/>
            </a:xfrm>
            <a:prstGeom prst="wedgeRectCallout">
              <a:avLst>
                <a:gd name="adj1" fmla="val -31251"/>
                <a:gd name="adj2" fmla="val 81566"/>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59" name="Google Shape;159;p27"/>
            <p:cNvSpPr/>
            <p:nvPr/>
          </p:nvSpPr>
          <p:spPr>
            <a:xfrm flipH="1">
              <a:off x="6943334" y="27081394"/>
              <a:ext cx="3594900" cy="23082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sp>
        <p:nvSpPr>
          <p:cNvPr id="160" name="Google Shape;160;p27"/>
          <p:cNvSpPr txBox="1"/>
          <p:nvPr/>
        </p:nvSpPr>
        <p:spPr>
          <a:xfrm>
            <a:off x="1239411" y="10853596"/>
            <a:ext cx="10174500" cy="2769000"/>
          </a:xfrm>
          <a:prstGeom prst="rect">
            <a:avLst/>
          </a:prstGeom>
          <a:noFill/>
          <a:ln>
            <a:noFill/>
          </a:ln>
        </p:spPr>
        <p:txBody>
          <a:bodyPr spcFirstLastPara="1" wrap="square" lIns="436925" tIns="436925" rIns="436925" bIns="436925"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2. Draw yourself and your  superpower!</a:t>
            </a:r>
            <a:endParaRPr sz="5700">
              <a:solidFill>
                <a:srgbClr val="254880"/>
              </a:solidFill>
              <a:latin typeface="Raleway Medium"/>
              <a:ea typeface="Raleway Medium"/>
              <a:cs typeface="Raleway Medium"/>
              <a:sym typeface="Raleway Medium"/>
            </a:endParaRPr>
          </a:p>
        </p:txBody>
      </p:sp>
      <p:sp>
        <p:nvSpPr>
          <p:cNvPr id="161" name="Google Shape;161;p27"/>
          <p:cNvSpPr/>
          <p:nvPr/>
        </p:nvSpPr>
        <p:spPr>
          <a:xfrm>
            <a:off x="612296" y="17878813"/>
            <a:ext cx="10921200" cy="220800"/>
          </a:xfrm>
          <a:prstGeom prst="rect">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62" name="Google Shape;162;p27"/>
          <p:cNvSpPr/>
          <p:nvPr/>
        </p:nvSpPr>
        <p:spPr>
          <a:xfrm>
            <a:off x="612296" y="10653404"/>
            <a:ext cx="10921200" cy="220800"/>
          </a:xfrm>
          <a:prstGeom prst="rect">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pic>
        <p:nvPicPr>
          <p:cNvPr id="163" name="Google Shape;163;p27"/>
          <p:cNvPicPr preferRelativeResize="0"/>
          <p:nvPr/>
        </p:nvPicPr>
        <p:blipFill>
          <a:blip r:embed="rId3">
            <a:alphaModFix/>
          </a:blip>
          <a:stretch>
            <a:fillRect/>
          </a:stretch>
        </p:blipFill>
        <p:spPr>
          <a:xfrm>
            <a:off x="2318840" y="7580776"/>
            <a:ext cx="7208054" cy="2344438"/>
          </a:xfrm>
          <a:prstGeom prst="rect">
            <a:avLst/>
          </a:prstGeom>
          <a:noFill/>
          <a:ln>
            <a:noFill/>
          </a:ln>
          <a:effectLst>
            <a:outerShdw blurRad="285750" dist="95250" dir="5400000" algn="bl" rotWithShape="0">
              <a:srgbClr val="000000">
                <a:alpha val="50000"/>
              </a:srgbClr>
            </a:outerShdw>
          </a:effectLst>
        </p:spPr>
      </p:pic>
      <p:pic>
        <p:nvPicPr>
          <p:cNvPr id="164" name="Google Shape;164;p27"/>
          <p:cNvPicPr preferRelativeResize="0"/>
          <p:nvPr/>
        </p:nvPicPr>
        <p:blipFill>
          <a:blip r:embed="rId4">
            <a:alphaModFix/>
          </a:blip>
          <a:stretch>
            <a:fillRect/>
          </a:stretch>
        </p:blipFill>
        <p:spPr>
          <a:xfrm>
            <a:off x="6460781" y="12396100"/>
            <a:ext cx="2748382" cy="4923275"/>
          </a:xfrm>
          <a:prstGeom prst="rect">
            <a:avLst/>
          </a:prstGeom>
          <a:noFill/>
          <a:ln>
            <a:noFill/>
          </a:ln>
          <a:effectLst>
            <a:outerShdw blurRad="157163" dist="95250" dir="5400000" algn="bl" rotWithShape="0">
              <a:srgbClr val="000000">
                <a:alpha val="50000"/>
              </a:srgbClr>
            </a:outerShdw>
          </a:effectLst>
        </p:spPr>
      </p:pic>
      <p:sp>
        <p:nvSpPr>
          <p:cNvPr id="165" name="Google Shape;165;p27"/>
          <p:cNvSpPr/>
          <p:nvPr/>
        </p:nvSpPr>
        <p:spPr>
          <a:xfrm>
            <a:off x="728745" y="25785283"/>
            <a:ext cx="34896000" cy="24840900"/>
          </a:xfrm>
          <a:prstGeom prst="roundRect">
            <a:avLst>
              <a:gd name="adj" fmla="val 0"/>
            </a:avLst>
          </a:prstGeom>
          <a:solidFill>
            <a:srgbClr val="F2E1E1"/>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166" name="Google Shape;166;p27"/>
          <p:cNvSpPr/>
          <p:nvPr/>
        </p:nvSpPr>
        <p:spPr>
          <a:xfrm>
            <a:off x="1278995" y="26433275"/>
            <a:ext cx="33806700" cy="5298600"/>
          </a:xfrm>
          <a:prstGeom prst="roundRect">
            <a:avLst>
              <a:gd name="adj" fmla="val 8672"/>
            </a:avLst>
          </a:prstGeom>
          <a:solidFill>
            <a:srgbClr val="254880"/>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167" name="Google Shape;167;p27"/>
          <p:cNvSpPr/>
          <p:nvPr/>
        </p:nvSpPr>
        <p:spPr>
          <a:xfrm rot="10800000">
            <a:off x="1245955" y="31169979"/>
            <a:ext cx="33861300" cy="18830400"/>
          </a:xfrm>
          <a:prstGeom prst="round1Rect">
            <a:avLst>
              <a:gd name="adj" fmla="val 0"/>
            </a:avLst>
          </a:prstGeom>
          <a:solidFill>
            <a:srgbClr val="FFFFFF"/>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168" name="Google Shape;168;p27"/>
          <p:cNvSpPr/>
          <p:nvPr/>
        </p:nvSpPr>
        <p:spPr>
          <a:xfrm>
            <a:off x="728755" y="31169427"/>
            <a:ext cx="10920600" cy="192039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69" name="Google Shape;169;p27"/>
          <p:cNvSpPr txBox="1"/>
          <p:nvPr/>
        </p:nvSpPr>
        <p:spPr>
          <a:xfrm>
            <a:off x="1463666" y="26285632"/>
            <a:ext cx="18468600" cy="3960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800"/>
              <a:buFont typeface="Arial"/>
              <a:buNone/>
            </a:pPr>
            <a:r>
              <a:rPr lang="en" sz="10000" b="1">
                <a:solidFill>
                  <a:srgbClr val="FFFFFF"/>
                </a:solidFill>
                <a:latin typeface="Raleway"/>
                <a:ea typeface="Raleway"/>
                <a:cs typeface="Raleway"/>
                <a:sym typeface="Raleway"/>
              </a:rPr>
              <a:t>The idea</a:t>
            </a:r>
            <a:endParaRPr sz="10000" b="1">
              <a:solidFill>
                <a:srgbClr val="FFFFFF"/>
              </a:solidFill>
              <a:latin typeface="Raleway"/>
              <a:ea typeface="Raleway"/>
              <a:cs typeface="Raleway"/>
              <a:sym typeface="Raleway"/>
            </a:endParaRPr>
          </a:p>
          <a:p>
            <a:pPr marL="0" lvl="0" indent="0" algn="l" rtl="0">
              <a:spcBef>
                <a:spcPts val="0"/>
              </a:spcBef>
              <a:spcAft>
                <a:spcPts val="0"/>
              </a:spcAft>
              <a:buNone/>
            </a:pPr>
            <a:endParaRPr sz="10000" b="1">
              <a:solidFill>
                <a:srgbClr val="FFFFFF"/>
              </a:solidFill>
              <a:latin typeface="Raleway"/>
              <a:ea typeface="Raleway"/>
              <a:cs typeface="Raleway"/>
              <a:sym typeface="Raleway"/>
            </a:endParaRPr>
          </a:p>
        </p:txBody>
      </p:sp>
      <p:sp>
        <p:nvSpPr>
          <p:cNvPr id="170" name="Google Shape;170;p27"/>
          <p:cNvSpPr txBox="1"/>
          <p:nvPr/>
        </p:nvSpPr>
        <p:spPr>
          <a:xfrm>
            <a:off x="1463606" y="27975152"/>
            <a:ext cx="23478600" cy="3068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800"/>
              <a:buFont typeface="Arial"/>
              <a:buNone/>
            </a:pPr>
            <a:r>
              <a:rPr lang="en" sz="7100" b="1">
                <a:solidFill>
                  <a:srgbClr val="FFFFFF"/>
                </a:solidFill>
                <a:latin typeface="Raleway"/>
                <a:ea typeface="Raleway"/>
                <a:cs typeface="Raleway"/>
                <a:sym typeface="Raleway"/>
              </a:rPr>
              <a:t>Goal: </a:t>
            </a:r>
            <a:r>
              <a:rPr lang="en" sz="7100">
                <a:solidFill>
                  <a:srgbClr val="FFFFFF"/>
                </a:solidFill>
                <a:latin typeface="Raleway"/>
                <a:ea typeface="Raleway"/>
                <a:cs typeface="Raleway"/>
                <a:sym typeface="Raleway"/>
              </a:rPr>
              <a:t>Review the idea &amp; keep all perspectives in mind</a:t>
            </a:r>
            <a:endParaRPr sz="7100">
              <a:solidFill>
                <a:srgbClr val="FFFFFF"/>
              </a:solidFill>
              <a:latin typeface="Raleway"/>
              <a:ea typeface="Raleway"/>
              <a:cs typeface="Raleway"/>
              <a:sym typeface="Raleway"/>
            </a:endParaRPr>
          </a:p>
          <a:p>
            <a:pPr marL="0" lvl="0" indent="0" algn="l" rtl="0">
              <a:spcBef>
                <a:spcPts val="0"/>
              </a:spcBef>
              <a:spcAft>
                <a:spcPts val="0"/>
              </a:spcAft>
              <a:buNone/>
            </a:pPr>
            <a:endParaRPr sz="7100" b="1">
              <a:solidFill>
                <a:srgbClr val="FFFFFF"/>
              </a:solidFill>
              <a:latin typeface="Raleway"/>
              <a:ea typeface="Raleway"/>
              <a:cs typeface="Raleway"/>
              <a:sym typeface="Raleway"/>
            </a:endParaRPr>
          </a:p>
        </p:txBody>
      </p:sp>
      <p:sp>
        <p:nvSpPr>
          <p:cNvPr id="171" name="Google Shape;171;p27"/>
          <p:cNvSpPr txBox="1"/>
          <p:nvPr/>
        </p:nvSpPr>
        <p:spPr>
          <a:xfrm>
            <a:off x="21222202" y="26285633"/>
            <a:ext cx="128454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Clr>
                <a:srgbClr val="000000"/>
              </a:buClr>
              <a:buSzPts val="800"/>
              <a:buFont typeface="Arial"/>
              <a:buNone/>
            </a:pPr>
            <a:r>
              <a:rPr lang="en" sz="10000" b="1">
                <a:solidFill>
                  <a:srgbClr val="FFFFFF"/>
                </a:solidFill>
                <a:latin typeface="Raleway"/>
                <a:ea typeface="Raleway"/>
                <a:cs typeface="Raleway"/>
                <a:sym typeface="Raleway"/>
              </a:rPr>
              <a:t>2 minutes</a:t>
            </a:r>
            <a:endParaRPr sz="10000" b="1">
              <a:solidFill>
                <a:srgbClr val="FFFFFF"/>
              </a:solidFill>
              <a:latin typeface="Raleway"/>
              <a:ea typeface="Raleway"/>
              <a:cs typeface="Raleway"/>
              <a:sym typeface="Raleway"/>
            </a:endParaRPr>
          </a:p>
        </p:txBody>
      </p:sp>
      <p:sp>
        <p:nvSpPr>
          <p:cNvPr id="172" name="Google Shape;172;p27"/>
          <p:cNvSpPr txBox="1"/>
          <p:nvPr/>
        </p:nvSpPr>
        <p:spPr>
          <a:xfrm>
            <a:off x="33454099" y="48774497"/>
            <a:ext cx="1569600" cy="12033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900">
                <a:solidFill>
                  <a:srgbClr val="254880"/>
                </a:solidFill>
                <a:latin typeface="Raleway SemiBold"/>
                <a:ea typeface="Raleway SemiBold"/>
                <a:cs typeface="Raleway SemiBold"/>
                <a:sym typeface="Raleway SemiBold"/>
              </a:rPr>
              <a:t>4</a:t>
            </a:r>
            <a:endParaRPr sz="6900">
              <a:solidFill>
                <a:srgbClr val="254880"/>
              </a:solidFill>
              <a:latin typeface="Raleway SemiBold"/>
              <a:ea typeface="Raleway SemiBold"/>
              <a:cs typeface="Raleway SemiBold"/>
              <a:sym typeface="Raleway SemiBold"/>
            </a:endParaRPr>
          </a:p>
        </p:txBody>
      </p:sp>
      <p:sp>
        <p:nvSpPr>
          <p:cNvPr id="173" name="Google Shape;173;p27"/>
          <p:cNvSpPr txBox="1"/>
          <p:nvPr/>
        </p:nvSpPr>
        <p:spPr>
          <a:xfrm>
            <a:off x="1355834" y="31773177"/>
            <a:ext cx="101736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1. Review the idea</a:t>
            </a:r>
            <a:endParaRPr sz="5700">
              <a:solidFill>
                <a:srgbClr val="254880"/>
              </a:solidFill>
              <a:latin typeface="Raleway Medium"/>
              <a:ea typeface="Raleway Medium"/>
              <a:cs typeface="Raleway Medium"/>
              <a:sym typeface="Raleway Medium"/>
            </a:endParaRPr>
          </a:p>
        </p:txBody>
      </p:sp>
      <p:sp>
        <p:nvSpPr>
          <p:cNvPr id="174" name="Google Shape;174;p27"/>
          <p:cNvSpPr/>
          <p:nvPr/>
        </p:nvSpPr>
        <p:spPr>
          <a:xfrm>
            <a:off x="520171" y="39544258"/>
            <a:ext cx="112077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75" name="Google Shape;175;p27"/>
          <p:cNvSpPr txBox="1"/>
          <p:nvPr/>
        </p:nvSpPr>
        <p:spPr>
          <a:xfrm>
            <a:off x="1355834" y="39785733"/>
            <a:ext cx="10173600" cy="27690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2. Encourage different perspectives</a:t>
            </a:r>
            <a:endParaRPr sz="5700">
              <a:solidFill>
                <a:srgbClr val="254880"/>
              </a:solidFill>
              <a:latin typeface="Raleway Medium"/>
              <a:ea typeface="Raleway Medium"/>
              <a:cs typeface="Raleway Medium"/>
              <a:sym typeface="Raleway Medium"/>
            </a:endParaRPr>
          </a:p>
        </p:txBody>
      </p:sp>
      <p:sp>
        <p:nvSpPr>
          <p:cNvPr id="176" name="Google Shape;176;p27"/>
          <p:cNvSpPr/>
          <p:nvPr/>
        </p:nvSpPr>
        <p:spPr>
          <a:xfrm>
            <a:off x="3906641" y="44008447"/>
            <a:ext cx="2748300" cy="1766100"/>
          </a:xfrm>
          <a:prstGeom prst="wedgeRectCallout">
            <a:avLst>
              <a:gd name="adj1" fmla="val -31251"/>
              <a:gd name="adj2" fmla="val 8156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77" name="Google Shape;177;p27"/>
          <p:cNvSpPr/>
          <p:nvPr/>
        </p:nvSpPr>
        <p:spPr>
          <a:xfrm flipH="1">
            <a:off x="5423111" y="44616251"/>
            <a:ext cx="2748300" cy="17661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178" name="Google Shape;178;p27"/>
          <p:cNvSpPr txBox="1"/>
          <p:nvPr/>
        </p:nvSpPr>
        <p:spPr>
          <a:xfrm>
            <a:off x="12421379" y="35663135"/>
            <a:ext cx="20350200" cy="85449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2. While we go through this dialogue, I want to encourage you to consider all factors that might impact or influence the idea, as well as the perspectives that may be different from yours. Think big and small, local and global. </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None/>
            </a:pPr>
            <a:r>
              <a:rPr lang="en" sz="5700" i="1">
                <a:solidFill>
                  <a:srgbClr val="254880"/>
                </a:solidFill>
                <a:latin typeface="Raleway Medium"/>
                <a:ea typeface="Raleway Medium"/>
                <a:cs typeface="Raleway Medium"/>
                <a:sym typeface="Raleway Medium"/>
              </a:rPr>
              <a:t>The point of this dialogue isn’t to try and solve a complex problem in a day, but to discuss, collaborate, learn from each other, and take action!</a:t>
            </a:r>
            <a:endParaRPr sz="5700" i="1">
              <a:solidFill>
                <a:srgbClr val="254880"/>
              </a:solidFill>
              <a:latin typeface="Raleway Medium"/>
              <a:ea typeface="Raleway Medium"/>
              <a:cs typeface="Raleway Medium"/>
              <a:sym typeface="Raleway Medium"/>
            </a:endParaRPr>
          </a:p>
        </p:txBody>
      </p:sp>
      <p:sp>
        <p:nvSpPr>
          <p:cNvPr id="179" name="Google Shape;179;p27"/>
          <p:cNvSpPr txBox="1"/>
          <p:nvPr/>
        </p:nvSpPr>
        <p:spPr>
          <a:xfrm>
            <a:off x="12421379" y="31690424"/>
            <a:ext cx="21951000" cy="3500100"/>
          </a:xfrm>
          <a:prstGeom prst="rect">
            <a:avLst/>
          </a:prstGeom>
          <a:noFill/>
          <a:ln>
            <a:noFill/>
          </a:ln>
        </p:spPr>
        <p:txBody>
          <a:bodyPr spcFirstLastPara="1" wrap="square" lIns="436900" tIns="436900" rIns="436900" bIns="436900" anchor="t" anchorCtr="0">
            <a:spAutoFit/>
          </a:bodyPr>
          <a:lstStyle/>
          <a:p>
            <a:pPr marL="355600" lvl="0" indent="-285750" algn="l" rtl="0">
              <a:lnSpc>
                <a:spcPct val="115000"/>
              </a:lnSpc>
              <a:spcBef>
                <a:spcPts val="570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Let’s review the idea before moving forward.</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None/>
            </a:pPr>
            <a:r>
              <a:rPr lang="en" sz="5700">
                <a:solidFill>
                  <a:srgbClr val="254880"/>
                </a:solidFill>
                <a:latin typeface="Raleway Medium"/>
                <a:ea typeface="Raleway Medium"/>
                <a:cs typeface="Raleway Medium"/>
                <a:sym typeface="Raleway Medium"/>
              </a:rPr>
              <a:t>(Read idea out loud &amp; ask if they have questions)</a:t>
            </a:r>
            <a:r>
              <a:rPr lang="en" sz="5700" i="1">
                <a:solidFill>
                  <a:srgbClr val="254880"/>
                </a:solidFill>
                <a:latin typeface="Raleway Medium"/>
                <a:ea typeface="Raleway Medium"/>
                <a:cs typeface="Raleway Medium"/>
                <a:sym typeface="Raleway Medium"/>
              </a:rPr>
              <a:t> </a:t>
            </a:r>
            <a:endParaRPr sz="5700" i="1">
              <a:solidFill>
                <a:srgbClr val="254880"/>
              </a:solidFill>
              <a:latin typeface="Raleway Medium"/>
              <a:ea typeface="Raleway Medium"/>
              <a:cs typeface="Raleway Medium"/>
              <a:sym typeface="Raleway Medium"/>
            </a:endParaRPr>
          </a:p>
        </p:txBody>
      </p:sp>
      <p:pic>
        <p:nvPicPr>
          <p:cNvPr id="180" name="Google Shape;180;p27"/>
          <p:cNvPicPr preferRelativeResize="0"/>
          <p:nvPr/>
        </p:nvPicPr>
        <p:blipFill>
          <a:blip r:embed="rId5">
            <a:alphaModFix/>
          </a:blip>
          <a:stretch>
            <a:fillRect/>
          </a:stretch>
        </p:blipFill>
        <p:spPr>
          <a:xfrm>
            <a:off x="3358465" y="33959016"/>
            <a:ext cx="6168439" cy="4467443"/>
          </a:xfrm>
          <a:prstGeom prst="rect">
            <a:avLst/>
          </a:prstGeom>
          <a:noFill/>
          <a:ln>
            <a:noFill/>
          </a:ln>
          <a:effectLst>
            <a:outerShdw blurRad="285750" dist="95250" dir="5400000" algn="bl" rotWithShape="0">
              <a:srgbClr val="000000">
                <a:alpha val="5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grpSp>
        <p:nvGrpSpPr>
          <p:cNvPr id="185" name="Google Shape;185;p28"/>
          <p:cNvGrpSpPr/>
          <p:nvPr/>
        </p:nvGrpSpPr>
        <p:grpSpPr>
          <a:xfrm>
            <a:off x="612256" y="348019"/>
            <a:ext cx="34896083" cy="24841309"/>
            <a:chOff x="800963" y="33923091"/>
            <a:chExt cx="45651600" cy="32472300"/>
          </a:xfrm>
        </p:grpSpPr>
        <p:sp>
          <p:nvSpPr>
            <p:cNvPr id="186" name="Google Shape;186;p28"/>
            <p:cNvSpPr/>
            <p:nvPr/>
          </p:nvSpPr>
          <p:spPr>
            <a:xfrm>
              <a:off x="800963" y="33923091"/>
              <a:ext cx="45651600" cy="32472300"/>
            </a:xfrm>
            <a:prstGeom prst="roundRect">
              <a:avLst>
                <a:gd name="adj" fmla="val 0"/>
              </a:avLst>
            </a:prstGeom>
            <a:solidFill>
              <a:srgbClr val="F2E1E1"/>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187" name="Google Shape;187;p28"/>
            <p:cNvSpPr/>
            <p:nvPr/>
          </p:nvSpPr>
          <p:spPr>
            <a:xfrm>
              <a:off x="1520813" y="34770150"/>
              <a:ext cx="44226600" cy="6926400"/>
            </a:xfrm>
            <a:prstGeom prst="roundRect">
              <a:avLst>
                <a:gd name="adj" fmla="val 8672"/>
              </a:avLst>
            </a:prstGeom>
            <a:solidFill>
              <a:srgbClr val="254880"/>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188" name="Google Shape;188;p28"/>
            <p:cNvSpPr/>
            <p:nvPr/>
          </p:nvSpPr>
          <p:spPr>
            <a:xfrm rot="10800000">
              <a:off x="1477763" y="40961900"/>
              <a:ext cx="44298000" cy="24615300"/>
            </a:xfrm>
            <a:prstGeom prst="round1Rect">
              <a:avLst>
                <a:gd name="adj" fmla="val 0"/>
              </a:avLst>
            </a:prstGeom>
            <a:solidFill>
              <a:srgbClr val="FFFFFF"/>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189" name="Google Shape;189;p28"/>
            <p:cNvSpPr/>
            <p:nvPr/>
          </p:nvSpPr>
          <p:spPr>
            <a:xfrm>
              <a:off x="800975" y="40961900"/>
              <a:ext cx="14286600" cy="251034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sp>
        <p:nvSpPr>
          <p:cNvPr id="190" name="Google Shape;190;p28"/>
          <p:cNvSpPr txBox="1"/>
          <p:nvPr/>
        </p:nvSpPr>
        <p:spPr>
          <a:xfrm>
            <a:off x="1122847" y="6292774"/>
            <a:ext cx="101736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1. Reflect &amp; write</a:t>
            </a:r>
            <a:endParaRPr sz="5700">
              <a:solidFill>
                <a:srgbClr val="254880"/>
              </a:solidFill>
              <a:latin typeface="Raleway Medium"/>
              <a:ea typeface="Raleway Medium"/>
              <a:cs typeface="Raleway Medium"/>
              <a:sym typeface="Raleway Medium"/>
            </a:endParaRPr>
          </a:p>
        </p:txBody>
      </p:sp>
      <p:sp>
        <p:nvSpPr>
          <p:cNvPr id="191" name="Google Shape;191;p28"/>
          <p:cNvSpPr txBox="1"/>
          <p:nvPr/>
        </p:nvSpPr>
        <p:spPr>
          <a:xfrm>
            <a:off x="1347108" y="2537566"/>
            <a:ext cx="25593900" cy="19755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endParaRPr sz="7100">
              <a:solidFill>
                <a:srgbClr val="FFFFFF"/>
              </a:solidFill>
              <a:latin typeface="Raleway"/>
              <a:ea typeface="Raleway"/>
              <a:cs typeface="Raleway"/>
              <a:sym typeface="Raleway"/>
            </a:endParaRPr>
          </a:p>
        </p:txBody>
      </p:sp>
      <p:sp>
        <p:nvSpPr>
          <p:cNvPr id="192" name="Google Shape;192;p28"/>
          <p:cNvSpPr txBox="1"/>
          <p:nvPr/>
        </p:nvSpPr>
        <p:spPr>
          <a:xfrm>
            <a:off x="21105718" y="848056"/>
            <a:ext cx="128454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endParaRPr sz="10000" b="1">
              <a:solidFill>
                <a:srgbClr val="FFFFFF"/>
              </a:solidFill>
              <a:latin typeface="Raleway"/>
              <a:ea typeface="Raleway"/>
              <a:cs typeface="Raleway"/>
              <a:sym typeface="Raleway"/>
            </a:endParaRPr>
          </a:p>
        </p:txBody>
      </p:sp>
      <p:sp>
        <p:nvSpPr>
          <p:cNvPr id="193" name="Google Shape;193;p28"/>
          <p:cNvSpPr txBox="1"/>
          <p:nvPr/>
        </p:nvSpPr>
        <p:spPr>
          <a:xfrm>
            <a:off x="1347056" y="995690"/>
            <a:ext cx="24453000" cy="2421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Task 2: What we care about</a:t>
            </a:r>
            <a:endParaRPr sz="10000" b="1">
              <a:solidFill>
                <a:srgbClr val="FFFFFF"/>
              </a:solidFill>
              <a:latin typeface="Raleway"/>
              <a:ea typeface="Raleway"/>
              <a:cs typeface="Raleway"/>
              <a:sym typeface="Raleway"/>
            </a:endParaRPr>
          </a:p>
        </p:txBody>
      </p:sp>
      <p:sp>
        <p:nvSpPr>
          <p:cNvPr id="194" name="Google Shape;194;p28"/>
          <p:cNvSpPr txBox="1"/>
          <p:nvPr/>
        </p:nvSpPr>
        <p:spPr>
          <a:xfrm>
            <a:off x="1347108" y="2719375"/>
            <a:ext cx="25593900" cy="19755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7100" b="1">
                <a:solidFill>
                  <a:srgbClr val="FFFFFF"/>
                </a:solidFill>
                <a:latin typeface="Raleway"/>
                <a:ea typeface="Raleway"/>
                <a:cs typeface="Raleway"/>
                <a:sym typeface="Raleway"/>
              </a:rPr>
              <a:t>Goal: </a:t>
            </a:r>
            <a:r>
              <a:rPr lang="en" sz="7100">
                <a:solidFill>
                  <a:srgbClr val="FFFFFF"/>
                </a:solidFill>
                <a:latin typeface="Raleway"/>
                <a:ea typeface="Raleway"/>
                <a:cs typeface="Raleway"/>
                <a:sym typeface="Raleway"/>
              </a:rPr>
              <a:t>Understand each others point of view</a:t>
            </a:r>
            <a:endParaRPr sz="7100">
              <a:solidFill>
                <a:srgbClr val="FFFFFF"/>
              </a:solidFill>
              <a:latin typeface="Raleway"/>
              <a:ea typeface="Raleway"/>
              <a:cs typeface="Raleway"/>
              <a:sym typeface="Raleway"/>
            </a:endParaRPr>
          </a:p>
        </p:txBody>
      </p:sp>
      <p:sp>
        <p:nvSpPr>
          <p:cNvPr id="195" name="Google Shape;195;p28"/>
          <p:cNvSpPr txBox="1"/>
          <p:nvPr/>
        </p:nvSpPr>
        <p:spPr>
          <a:xfrm>
            <a:off x="21105718" y="995690"/>
            <a:ext cx="128454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10 minutes</a:t>
            </a:r>
            <a:endParaRPr sz="10000" b="1">
              <a:solidFill>
                <a:srgbClr val="FFFFFF"/>
              </a:solidFill>
              <a:latin typeface="Raleway"/>
              <a:ea typeface="Raleway"/>
              <a:cs typeface="Raleway"/>
              <a:sym typeface="Raleway"/>
            </a:endParaRPr>
          </a:p>
        </p:txBody>
      </p:sp>
      <p:sp>
        <p:nvSpPr>
          <p:cNvPr id="196" name="Google Shape;196;p28"/>
          <p:cNvSpPr txBox="1"/>
          <p:nvPr/>
        </p:nvSpPr>
        <p:spPr>
          <a:xfrm>
            <a:off x="12421379" y="11099593"/>
            <a:ext cx="21350400" cy="69801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1. Brainstorm individually on paper - spend 3min.</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2. Type keywords in the space next to your silhouette.</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Clr>
                <a:schemeClr val="dk1"/>
              </a:buClr>
              <a:buSzPts val="1100"/>
              <a:buFont typeface="Arial"/>
              <a:buNone/>
            </a:pPr>
            <a:r>
              <a:rPr lang="en" sz="5700" i="1">
                <a:solidFill>
                  <a:srgbClr val="254880"/>
                </a:solidFill>
                <a:latin typeface="Raleway Medium"/>
                <a:ea typeface="Raleway Medium"/>
                <a:cs typeface="Raleway Medium"/>
                <a:sym typeface="Raleway Medium"/>
              </a:rPr>
              <a:t>3. Now let´s share. </a:t>
            </a:r>
            <a:r>
              <a:rPr lang="en" sz="5700">
                <a:solidFill>
                  <a:srgbClr val="254880"/>
                </a:solidFill>
                <a:latin typeface="Raleway Medium"/>
                <a:ea typeface="Raleway Medium"/>
                <a:cs typeface="Raleway Medium"/>
                <a:sym typeface="Raleway Medium"/>
              </a:rPr>
              <a:t>(Do a round of sharing)</a:t>
            </a: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None/>
            </a:pPr>
            <a:endParaRPr sz="5700" i="1">
              <a:solidFill>
                <a:srgbClr val="254880"/>
              </a:solidFill>
              <a:latin typeface="Raleway Medium"/>
              <a:ea typeface="Raleway Medium"/>
              <a:cs typeface="Raleway Medium"/>
              <a:sym typeface="Raleway Medium"/>
            </a:endParaRPr>
          </a:p>
        </p:txBody>
      </p:sp>
      <p:sp>
        <p:nvSpPr>
          <p:cNvPr id="197" name="Google Shape;197;p28"/>
          <p:cNvSpPr txBox="1"/>
          <p:nvPr/>
        </p:nvSpPr>
        <p:spPr>
          <a:xfrm>
            <a:off x="12421379" y="6292774"/>
            <a:ext cx="20350200" cy="37779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5700"/>
              </a:spcBef>
              <a:spcAft>
                <a:spcPts val="5700"/>
              </a:spcAft>
              <a:buNone/>
            </a:pPr>
            <a:r>
              <a:rPr lang="en" sz="5700" i="1">
                <a:solidFill>
                  <a:srgbClr val="254880"/>
                </a:solidFill>
                <a:latin typeface="Raleway Medium"/>
                <a:ea typeface="Raleway Medium"/>
                <a:cs typeface="Raleway Medium"/>
                <a:sym typeface="Raleway Medium"/>
              </a:rPr>
              <a:t>You are in this dialogue because there is something about the topic or issue you care about. Let’s share why this is important to us from our individual perspectives: </a:t>
            </a:r>
            <a:endParaRPr sz="5700">
              <a:solidFill>
                <a:srgbClr val="254880"/>
              </a:solidFill>
              <a:latin typeface="Raleway Medium"/>
              <a:ea typeface="Raleway Medium"/>
              <a:cs typeface="Raleway Medium"/>
              <a:sym typeface="Raleway Medium"/>
            </a:endParaRPr>
          </a:p>
        </p:txBody>
      </p:sp>
      <p:sp>
        <p:nvSpPr>
          <p:cNvPr id="198" name="Google Shape;198;p28"/>
          <p:cNvSpPr txBox="1"/>
          <p:nvPr/>
        </p:nvSpPr>
        <p:spPr>
          <a:xfrm>
            <a:off x="33337606" y="23393027"/>
            <a:ext cx="1569600" cy="12033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900">
                <a:solidFill>
                  <a:srgbClr val="254880"/>
                </a:solidFill>
                <a:latin typeface="Raleway SemiBold"/>
                <a:ea typeface="Raleway SemiBold"/>
                <a:cs typeface="Raleway SemiBold"/>
                <a:sym typeface="Raleway SemiBold"/>
              </a:rPr>
              <a:t>5</a:t>
            </a:r>
            <a:endParaRPr sz="6900">
              <a:solidFill>
                <a:srgbClr val="254880"/>
              </a:solidFill>
              <a:latin typeface="Raleway SemiBold"/>
              <a:ea typeface="Raleway SemiBold"/>
              <a:cs typeface="Raleway SemiBold"/>
              <a:sym typeface="Raleway SemiBold"/>
            </a:endParaRPr>
          </a:p>
        </p:txBody>
      </p:sp>
      <p:sp>
        <p:nvSpPr>
          <p:cNvPr id="199" name="Google Shape;199;p28"/>
          <p:cNvSpPr/>
          <p:nvPr/>
        </p:nvSpPr>
        <p:spPr>
          <a:xfrm>
            <a:off x="457873" y="11069220"/>
            <a:ext cx="112077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00" name="Google Shape;200;p28"/>
          <p:cNvSpPr txBox="1"/>
          <p:nvPr/>
        </p:nvSpPr>
        <p:spPr>
          <a:xfrm>
            <a:off x="1122847" y="18917075"/>
            <a:ext cx="102519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3. Share</a:t>
            </a:r>
            <a:endParaRPr sz="5700">
              <a:solidFill>
                <a:srgbClr val="254880"/>
              </a:solidFill>
              <a:latin typeface="Raleway Medium"/>
              <a:ea typeface="Raleway Medium"/>
              <a:cs typeface="Raleway Medium"/>
              <a:sym typeface="Raleway Medium"/>
            </a:endParaRPr>
          </a:p>
        </p:txBody>
      </p:sp>
      <p:grpSp>
        <p:nvGrpSpPr>
          <p:cNvPr id="201" name="Google Shape;201;p28"/>
          <p:cNvGrpSpPr/>
          <p:nvPr/>
        </p:nvGrpSpPr>
        <p:grpSpPr>
          <a:xfrm>
            <a:off x="4317736" y="21134031"/>
            <a:ext cx="3551832" cy="1977066"/>
            <a:chOff x="5800929" y="26342350"/>
            <a:chExt cx="4646562" cy="2584400"/>
          </a:xfrm>
        </p:grpSpPr>
        <p:sp>
          <p:nvSpPr>
            <p:cNvPr id="202" name="Google Shape;202;p28"/>
            <p:cNvSpPr/>
            <p:nvPr/>
          </p:nvSpPr>
          <p:spPr>
            <a:xfrm>
              <a:off x="5800929" y="26342350"/>
              <a:ext cx="2994300" cy="1922700"/>
            </a:xfrm>
            <a:prstGeom prst="wedgeRectCallout">
              <a:avLst>
                <a:gd name="adj1" fmla="val -31251"/>
                <a:gd name="adj2" fmla="val 8156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03" name="Google Shape;203;p28"/>
            <p:cNvSpPr/>
            <p:nvPr/>
          </p:nvSpPr>
          <p:spPr>
            <a:xfrm flipH="1">
              <a:off x="7453191" y="27004050"/>
              <a:ext cx="2994300" cy="19227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grpSp>
        <p:nvGrpSpPr>
          <p:cNvPr id="204" name="Google Shape;204;p28"/>
          <p:cNvGrpSpPr/>
          <p:nvPr/>
        </p:nvGrpSpPr>
        <p:grpSpPr>
          <a:xfrm>
            <a:off x="4920576" y="7788402"/>
            <a:ext cx="2837301" cy="2424356"/>
            <a:chOff x="6589573" y="9952321"/>
            <a:chExt cx="3711802" cy="3169093"/>
          </a:xfrm>
        </p:grpSpPr>
        <p:sp>
          <p:nvSpPr>
            <p:cNvPr id="205" name="Google Shape;205;p28"/>
            <p:cNvSpPr/>
            <p:nvPr/>
          </p:nvSpPr>
          <p:spPr>
            <a:xfrm>
              <a:off x="6589573" y="10941913"/>
              <a:ext cx="2314800" cy="2179500"/>
            </a:xfrm>
            <a:prstGeom prst="foldedCorner">
              <a:avLst>
                <a:gd name="adj" fmla="val 3188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nvGrpSpPr>
            <p:cNvPr id="206" name="Google Shape;206;p28"/>
            <p:cNvGrpSpPr/>
            <p:nvPr/>
          </p:nvGrpSpPr>
          <p:grpSpPr>
            <a:xfrm rot="8439652" flipH="1">
              <a:off x="7766922" y="10781884"/>
              <a:ext cx="2737247" cy="340990"/>
              <a:chOff x="-29922900" y="44650800"/>
              <a:chExt cx="25975550" cy="5848800"/>
            </a:xfrm>
          </p:grpSpPr>
          <p:sp>
            <p:nvSpPr>
              <p:cNvPr id="207" name="Google Shape;207;p28"/>
              <p:cNvSpPr/>
              <p:nvPr/>
            </p:nvSpPr>
            <p:spPr>
              <a:xfrm>
                <a:off x="-24907175" y="44650800"/>
                <a:ext cx="15289200" cy="5848800"/>
              </a:xfrm>
              <a:prstGeom prst="rect">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208" name="Google Shape;208;p28"/>
              <p:cNvSpPr/>
              <p:nvPr/>
            </p:nvSpPr>
            <p:spPr>
              <a:xfrm rot="5400000">
                <a:off x="-9161650" y="45201600"/>
                <a:ext cx="5756400" cy="4672200"/>
              </a:xfrm>
              <a:prstGeom prst="round2SameRect">
                <a:avLst>
                  <a:gd name="adj1" fmla="val 41966"/>
                  <a:gd name="adj2" fmla="val 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209" name="Google Shape;209;p28"/>
              <p:cNvSpPr/>
              <p:nvPr/>
            </p:nvSpPr>
            <p:spPr>
              <a:xfrm rot="-5400000">
                <a:off x="-30792450" y="45529038"/>
                <a:ext cx="5756400" cy="4017300"/>
              </a:xfrm>
              <a:prstGeom prst="triangle">
                <a:avLst>
                  <a:gd name="adj" fmla="val 5000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grpSp>
      <p:sp>
        <p:nvSpPr>
          <p:cNvPr id="210" name="Google Shape;210;p28"/>
          <p:cNvSpPr/>
          <p:nvPr/>
        </p:nvSpPr>
        <p:spPr>
          <a:xfrm>
            <a:off x="457873" y="18643715"/>
            <a:ext cx="112077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11" name="Google Shape;211;p28"/>
          <p:cNvSpPr txBox="1"/>
          <p:nvPr/>
        </p:nvSpPr>
        <p:spPr>
          <a:xfrm>
            <a:off x="1122847" y="11539697"/>
            <a:ext cx="10173600" cy="17292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500">
                <a:solidFill>
                  <a:srgbClr val="254880"/>
                </a:solidFill>
                <a:latin typeface="Raleway Medium"/>
                <a:ea typeface="Raleway Medium"/>
                <a:cs typeface="Raleway Medium"/>
                <a:sym typeface="Raleway Medium"/>
              </a:rPr>
              <a:t>2. Type keywords </a:t>
            </a:r>
            <a:endParaRPr sz="5500">
              <a:solidFill>
                <a:srgbClr val="254880"/>
              </a:solidFill>
              <a:latin typeface="Raleway Medium"/>
              <a:ea typeface="Raleway Medium"/>
              <a:cs typeface="Raleway Medium"/>
              <a:sym typeface="Raleway Medium"/>
            </a:endParaRPr>
          </a:p>
        </p:txBody>
      </p:sp>
      <p:sp>
        <p:nvSpPr>
          <p:cNvPr id="212" name="Google Shape;212;p28"/>
          <p:cNvSpPr/>
          <p:nvPr/>
        </p:nvSpPr>
        <p:spPr>
          <a:xfrm>
            <a:off x="612252" y="25890469"/>
            <a:ext cx="34896000" cy="24840900"/>
          </a:xfrm>
          <a:prstGeom prst="roundRect">
            <a:avLst>
              <a:gd name="adj" fmla="val 0"/>
            </a:avLst>
          </a:prstGeom>
          <a:solidFill>
            <a:srgbClr val="F2E1E1"/>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13" name="Google Shape;213;p28"/>
          <p:cNvSpPr/>
          <p:nvPr/>
        </p:nvSpPr>
        <p:spPr>
          <a:xfrm>
            <a:off x="1162501" y="26472194"/>
            <a:ext cx="33806700" cy="5298600"/>
          </a:xfrm>
          <a:prstGeom prst="roundRect">
            <a:avLst>
              <a:gd name="adj" fmla="val 8672"/>
            </a:avLst>
          </a:prstGeom>
          <a:solidFill>
            <a:srgbClr val="254880"/>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14" name="Google Shape;214;p28"/>
          <p:cNvSpPr/>
          <p:nvPr/>
        </p:nvSpPr>
        <p:spPr>
          <a:xfrm rot="10800000">
            <a:off x="1129461" y="31275165"/>
            <a:ext cx="33861300" cy="18830400"/>
          </a:xfrm>
          <a:prstGeom prst="round1Rect">
            <a:avLst>
              <a:gd name="adj" fmla="val 0"/>
            </a:avLst>
          </a:prstGeom>
          <a:solidFill>
            <a:srgbClr val="FFFFFF"/>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15" name="Google Shape;215;p28"/>
          <p:cNvSpPr/>
          <p:nvPr/>
        </p:nvSpPr>
        <p:spPr>
          <a:xfrm>
            <a:off x="612261" y="31275168"/>
            <a:ext cx="9110100" cy="188304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16" name="Google Shape;216;p28"/>
          <p:cNvSpPr txBox="1"/>
          <p:nvPr/>
        </p:nvSpPr>
        <p:spPr>
          <a:xfrm>
            <a:off x="26960969" y="29911699"/>
            <a:ext cx="8439300" cy="1544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5300"/>
              <a:buFont typeface="Arial"/>
              <a:buNone/>
            </a:pPr>
            <a:endParaRPr sz="4300">
              <a:solidFill>
                <a:srgbClr val="FFFFFF"/>
              </a:solidFill>
              <a:latin typeface="Raleway Medium"/>
              <a:ea typeface="Raleway Medium"/>
              <a:cs typeface="Raleway Medium"/>
              <a:sym typeface="Raleway Medium"/>
            </a:endParaRPr>
          </a:p>
        </p:txBody>
      </p:sp>
      <p:sp>
        <p:nvSpPr>
          <p:cNvPr id="217" name="Google Shape;217;p28"/>
          <p:cNvSpPr txBox="1"/>
          <p:nvPr/>
        </p:nvSpPr>
        <p:spPr>
          <a:xfrm>
            <a:off x="1347169" y="26390818"/>
            <a:ext cx="24281400" cy="3960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800"/>
              <a:buFont typeface="Arial"/>
              <a:buNone/>
            </a:pPr>
            <a:r>
              <a:rPr lang="en" sz="10000" b="1">
                <a:solidFill>
                  <a:srgbClr val="FFFFFF"/>
                </a:solidFill>
                <a:latin typeface="Raleway"/>
                <a:ea typeface="Raleway"/>
                <a:cs typeface="Raleway"/>
                <a:sym typeface="Raleway"/>
              </a:rPr>
              <a:t>Task 3: Obstacles and opportunities</a:t>
            </a:r>
            <a:endParaRPr sz="10000" b="1">
              <a:solidFill>
                <a:srgbClr val="FFFFFF"/>
              </a:solidFill>
              <a:latin typeface="Raleway"/>
              <a:ea typeface="Raleway"/>
              <a:cs typeface="Raleway"/>
              <a:sym typeface="Raleway"/>
            </a:endParaRPr>
          </a:p>
          <a:p>
            <a:pPr marL="0" lvl="0" indent="0" algn="l" rtl="0">
              <a:spcBef>
                <a:spcPts val="0"/>
              </a:spcBef>
              <a:spcAft>
                <a:spcPts val="0"/>
              </a:spcAft>
              <a:buNone/>
            </a:pPr>
            <a:endParaRPr sz="10000" b="1">
              <a:solidFill>
                <a:srgbClr val="FFFFFF"/>
              </a:solidFill>
              <a:latin typeface="Raleway"/>
              <a:ea typeface="Raleway"/>
              <a:cs typeface="Raleway"/>
              <a:sym typeface="Raleway"/>
            </a:endParaRPr>
          </a:p>
        </p:txBody>
      </p:sp>
      <p:sp>
        <p:nvSpPr>
          <p:cNvPr id="218" name="Google Shape;218;p28"/>
          <p:cNvSpPr txBox="1"/>
          <p:nvPr/>
        </p:nvSpPr>
        <p:spPr>
          <a:xfrm>
            <a:off x="1347112" y="28080338"/>
            <a:ext cx="23478600" cy="3068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800"/>
              <a:buFont typeface="Arial"/>
              <a:buNone/>
            </a:pPr>
            <a:r>
              <a:rPr lang="en" sz="7100" b="1">
                <a:solidFill>
                  <a:srgbClr val="FFFFFF"/>
                </a:solidFill>
                <a:latin typeface="Raleway"/>
                <a:ea typeface="Raleway"/>
                <a:cs typeface="Raleway"/>
                <a:sym typeface="Raleway"/>
              </a:rPr>
              <a:t>Goal: </a:t>
            </a:r>
            <a:r>
              <a:rPr lang="en" sz="7100">
                <a:solidFill>
                  <a:srgbClr val="FFFFFF"/>
                </a:solidFill>
                <a:latin typeface="Raleway"/>
                <a:ea typeface="Raleway"/>
                <a:cs typeface="Raleway"/>
                <a:sym typeface="Raleway"/>
              </a:rPr>
              <a:t>Explore the idea from different perspectives</a:t>
            </a:r>
            <a:endParaRPr sz="7100">
              <a:solidFill>
                <a:srgbClr val="FFFFFF"/>
              </a:solidFill>
              <a:latin typeface="Raleway"/>
              <a:ea typeface="Raleway"/>
              <a:cs typeface="Raleway"/>
              <a:sym typeface="Raleway"/>
            </a:endParaRPr>
          </a:p>
          <a:p>
            <a:pPr marL="0" lvl="0" indent="0" algn="l" rtl="0">
              <a:spcBef>
                <a:spcPts val="0"/>
              </a:spcBef>
              <a:spcAft>
                <a:spcPts val="0"/>
              </a:spcAft>
              <a:buNone/>
            </a:pPr>
            <a:endParaRPr sz="7100" b="1">
              <a:solidFill>
                <a:srgbClr val="FFFFFF"/>
              </a:solidFill>
              <a:latin typeface="Raleway"/>
              <a:ea typeface="Raleway"/>
              <a:cs typeface="Raleway"/>
              <a:sym typeface="Raleway"/>
            </a:endParaRPr>
          </a:p>
        </p:txBody>
      </p:sp>
      <p:sp>
        <p:nvSpPr>
          <p:cNvPr id="219" name="Google Shape;219;p28"/>
          <p:cNvSpPr txBox="1"/>
          <p:nvPr/>
        </p:nvSpPr>
        <p:spPr>
          <a:xfrm>
            <a:off x="25870338" y="26390818"/>
            <a:ext cx="80811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Clr>
                <a:srgbClr val="000000"/>
              </a:buClr>
              <a:buSzPts val="800"/>
              <a:buFont typeface="Arial"/>
              <a:buNone/>
            </a:pPr>
            <a:r>
              <a:rPr lang="en" sz="10000" b="1">
                <a:solidFill>
                  <a:srgbClr val="FFFFFF"/>
                </a:solidFill>
                <a:latin typeface="Raleway"/>
                <a:ea typeface="Raleway"/>
                <a:cs typeface="Raleway"/>
                <a:sym typeface="Raleway"/>
              </a:rPr>
              <a:t>20 minutes</a:t>
            </a:r>
            <a:endParaRPr sz="10000" b="1">
              <a:solidFill>
                <a:srgbClr val="FFFFFF"/>
              </a:solidFill>
              <a:latin typeface="Raleway"/>
              <a:ea typeface="Raleway"/>
              <a:cs typeface="Raleway"/>
              <a:sym typeface="Raleway"/>
            </a:endParaRPr>
          </a:p>
        </p:txBody>
      </p:sp>
      <p:sp>
        <p:nvSpPr>
          <p:cNvPr id="220" name="Google Shape;220;p28"/>
          <p:cNvSpPr txBox="1"/>
          <p:nvPr/>
        </p:nvSpPr>
        <p:spPr>
          <a:xfrm>
            <a:off x="12373719" y="46770742"/>
            <a:ext cx="203718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5700"/>
              </a:spcBef>
              <a:spcAft>
                <a:spcPts val="5700"/>
              </a:spcAft>
              <a:buNone/>
            </a:pPr>
            <a:endParaRPr sz="5700">
              <a:solidFill>
                <a:srgbClr val="254880"/>
              </a:solidFill>
              <a:latin typeface="Raleway Medium"/>
              <a:ea typeface="Raleway Medium"/>
              <a:cs typeface="Raleway Medium"/>
              <a:sym typeface="Raleway Medium"/>
            </a:endParaRPr>
          </a:p>
        </p:txBody>
      </p:sp>
      <p:sp>
        <p:nvSpPr>
          <p:cNvPr id="221" name="Google Shape;221;p28"/>
          <p:cNvSpPr txBox="1"/>
          <p:nvPr/>
        </p:nvSpPr>
        <p:spPr>
          <a:xfrm>
            <a:off x="12421379" y="31898980"/>
            <a:ext cx="21957600" cy="14671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0"/>
              </a:spcAft>
              <a:buNone/>
            </a:pPr>
            <a:r>
              <a:rPr lang="en" sz="5700" i="1">
                <a:solidFill>
                  <a:srgbClr val="254880"/>
                </a:solidFill>
                <a:latin typeface="Raleway Medium"/>
                <a:ea typeface="Raleway Medium"/>
                <a:cs typeface="Raleway Medium"/>
                <a:sym typeface="Raleway Medium"/>
              </a:rPr>
              <a:t>To explore the idea from different angles, let’s identify the obstacles it needs to consider and the opportunities it presents. </a:t>
            </a:r>
            <a:endParaRPr sz="5700" i="1">
              <a:solidFill>
                <a:srgbClr val="254880"/>
              </a:solidFill>
              <a:latin typeface="Raleway Medium"/>
              <a:ea typeface="Raleway Medium"/>
              <a:cs typeface="Raleway Medium"/>
              <a:sym typeface="Raleway Medium"/>
            </a:endParaRPr>
          </a:p>
          <a:p>
            <a:pPr marL="698500" lvl="0" indent="-539750" algn="l" rtl="0">
              <a:lnSpc>
                <a:spcPct val="115000"/>
              </a:lnSpc>
              <a:spcBef>
                <a:spcPts val="3800"/>
              </a:spcBef>
              <a:spcAft>
                <a:spcPts val="0"/>
              </a:spcAft>
              <a:buClr>
                <a:srgbClr val="254880"/>
              </a:buClr>
              <a:buSzPts val="5700"/>
              <a:buFont typeface="Raleway"/>
              <a:buAutoNum type="arabicPeriod"/>
            </a:pPr>
            <a:r>
              <a:rPr lang="en" sz="5700" i="1">
                <a:solidFill>
                  <a:srgbClr val="254880"/>
                </a:solidFill>
                <a:latin typeface="Raleway Medium"/>
                <a:ea typeface="Raleway Medium"/>
                <a:cs typeface="Raleway Medium"/>
                <a:sym typeface="Raleway Medium"/>
              </a:rPr>
              <a:t>Write as many obstacles and opportunities as you can on a sheet of paper </a:t>
            </a:r>
            <a:r>
              <a:rPr lang="en" sz="5700">
                <a:solidFill>
                  <a:srgbClr val="254880"/>
                </a:solidFill>
                <a:latin typeface="Raleway Medium"/>
                <a:ea typeface="Raleway Medium"/>
                <a:cs typeface="Raleway Medium"/>
                <a:sym typeface="Raleway Medium"/>
              </a:rPr>
              <a:t>– </a:t>
            </a:r>
            <a:r>
              <a:rPr lang="en" sz="5700" i="1">
                <a:solidFill>
                  <a:srgbClr val="254880"/>
                </a:solidFill>
                <a:latin typeface="Raleway Medium"/>
                <a:ea typeface="Raleway Medium"/>
                <a:cs typeface="Raleway Medium"/>
                <a:sym typeface="Raleway Medium"/>
              </a:rPr>
              <a:t>spend 5 min</a:t>
            </a:r>
            <a:endParaRPr sz="5700" i="1">
              <a:solidFill>
                <a:srgbClr val="254880"/>
              </a:solidFill>
              <a:latin typeface="Raleway Medium"/>
              <a:ea typeface="Raleway Medium"/>
              <a:cs typeface="Raleway Medium"/>
              <a:sym typeface="Raleway Medium"/>
            </a:endParaRPr>
          </a:p>
          <a:p>
            <a:pPr marL="1054100" lvl="0" indent="0" algn="l" rtl="0">
              <a:spcBef>
                <a:spcPts val="3800"/>
              </a:spcBef>
              <a:spcAft>
                <a:spcPts val="0"/>
              </a:spcAft>
              <a:buNone/>
            </a:pPr>
            <a:r>
              <a:rPr lang="en" sz="5700">
                <a:solidFill>
                  <a:srgbClr val="1C4587"/>
                </a:solidFill>
                <a:latin typeface="Raleway Medium"/>
                <a:ea typeface="Raleway Medium"/>
                <a:cs typeface="Raleway Medium"/>
                <a:sym typeface="Raleway Medium"/>
              </a:rPr>
              <a:t>(</a:t>
            </a:r>
            <a:r>
              <a:rPr lang="en" sz="5700" b="1">
                <a:solidFill>
                  <a:srgbClr val="254880"/>
                </a:solidFill>
                <a:latin typeface="Raleway"/>
                <a:ea typeface="Raleway"/>
                <a:cs typeface="Raleway"/>
                <a:sym typeface="Raleway"/>
              </a:rPr>
              <a:t>Obstacles </a:t>
            </a:r>
            <a:r>
              <a:rPr lang="en" sz="5700">
                <a:solidFill>
                  <a:srgbClr val="254880"/>
                </a:solidFill>
                <a:latin typeface="Raleway Medium"/>
                <a:ea typeface="Raleway Medium"/>
                <a:cs typeface="Raleway Medium"/>
                <a:sym typeface="Raleway Medium"/>
              </a:rPr>
              <a:t>can be: barriers or problems, etc.) </a:t>
            </a:r>
            <a:endParaRPr sz="5700">
              <a:solidFill>
                <a:srgbClr val="254880"/>
              </a:solidFill>
              <a:latin typeface="Raleway Medium"/>
              <a:ea typeface="Raleway Medium"/>
              <a:cs typeface="Raleway Medium"/>
              <a:sym typeface="Raleway Medium"/>
            </a:endParaRPr>
          </a:p>
          <a:p>
            <a:pPr marL="1054100" lvl="0" indent="0" algn="l" rtl="0">
              <a:spcBef>
                <a:spcPts val="0"/>
              </a:spcBef>
              <a:spcAft>
                <a:spcPts val="0"/>
              </a:spcAft>
              <a:buNone/>
            </a:pPr>
            <a:r>
              <a:rPr lang="en" sz="5700" b="1">
                <a:solidFill>
                  <a:srgbClr val="254880"/>
                </a:solidFill>
                <a:latin typeface="Raleway"/>
                <a:ea typeface="Raleway"/>
                <a:cs typeface="Raleway"/>
                <a:sym typeface="Raleway"/>
              </a:rPr>
              <a:t>(Opportunities </a:t>
            </a:r>
            <a:r>
              <a:rPr lang="en" sz="5700">
                <a:solidFill>
                  <a:srgbClr val="254880"/>
                </a:solidFill>
                <a:latin typeface="Raleway Medium"/>
                <a:ea typeface="Raleway Medium"/>
                <a:cs typeface="Raleway Medium"/>
                <a:sym typeface="Raleway Medium"/>
              </a:rPr>
              <a:t>can be: solutions or improvements, etc.)</a:t>
            </a:r>
            <a:endParaRPr sz="5700">
              <a:solidFill>
                <a:srgbClr val="1C4587"/>
              </a:solidFill>
              <a:latin typeface="Raleway Medium"/>
              <a:ea typeface="Raleway Medium"/>
              <a:cs typeface="Raleway Medium"/>
              <a:sym typeface="Raleway Medium"/>
            </a:endParaRPr>
          </a:p>
          <a:p>
            <a:pPr marL="1054100" lvl="0" indent="0" algn="l" rtl="0">
              <a:spcBef>
                <a:spcPts val="0"/>
              </a:spcBef>
              <a:spcAft>
                <a:spcPts val="0"/>
              </a:spcAft>
              <a:buNone/>
            </a:pPr>
            <a:endParaRPr sz="5700">
              <a:solidFill>
                <a:srgbClr val="1C4587"/>
              </a:solidFill>
              <a:latin typeface="Raleway Medium"/>
              <a:ea typeface="Raleway Medium"/>
              <a:cs typeface="Raleway Medium"/>
              <a:sym typeface="Raleway Medium"/>
            </a:endParaRPr>
          </a:p>
          <a:p>
            <a:pPr marL="1054100" lvl="0" indent="0" algn="l" rtl="0">
              <a:spcBef>
                <a:spcPts val="0"/>
              </a:spcBef>
              <a:spcAft>
                <a:spcPts val="0"/>
              </a:spcAft>
              <a:buClr>
                <a:schemeClr val="dk1"/>
              </a:buClr>
              <a:buSzPts val="1100"/>
              <a:buFont typeface="Arial"/>
              <a:buNone/>
            </a:pPr>
            <a:r>
              <a:rPr lang="en" sz="5700">
                <a:solidFill>
                  <a:srgbClr val="254880"/>
                </a:solidFill>
                <a:latin typeface="Raleway Medium"/>
                <a:ea typeface="Raleway Medium"/>
                <a:cs typeface="Raleway Medium"/>
                <a:sym typeface="Raleway Medium"/>
              </a:rPr>
              <a:t>(Remind participants of different perspectives)</a:t>
            </a:r>
            <a:endParaRPr sz="5700">
              <a:solidFill>
                <a:srgbClr val="1C4587"/>
              </a:solidFill>
              <a:latin typeface="Raleway Medium"/>
              <a:ea typeface="Raleway Medium"/>
              <a:cs typeface="Raleway Medium"/>
              <a:sym typeface="Raleway Medium"/>
            </a:endParaRPr>
          </a:p>
          <a:p>
            <a:pPr marL="0" lvl="0" indent="0" algn="l" rtl="0">
              <a:spcBef>
                <a:spcPts val="0"/>
              </a:spcBef>
              <a:spcAft>
                <a:spcPts val="0"/>
              </a:spcAft>
              <a:buNone/>
            </a:pPr>
            <a:endParaRPr sz="5700" i="1">
              <a:solidFill>
                <a:srgbClr val="254880"/>
              </a:solidFill>
              <a:latin typeface="Raleway Medium"/>
              <a:ea typeface="Raleway Medium"/>
              <a:cs typeface="Raleway Medium"/>
              <a:sym typeface="Raleway Medium"/>
            </a:endParaRPr>
          </a:p>
          <a:p>
            <a:pPr marL="698500" lvl="0" indent="-539750" algn="l" rtl="0">
              <a:lnSpc>
                <a:spcPct val="115000"/>
              </a:lnSpc>
              <a:spcBef>
                <a:spcPts val="0"/>
              </a:spcBef>
              <a:spcAft>
                <a:spcPts val="0"/>
              </a:spcAft>
              <a:buClr>
                <a:srgbClr val="254880"/>
              </a:buClr>
              <a:buSzPts val="5700"/>
              <a:buFont typeface="Raleway"/>
              <a:buAutoNum type="arabicPeriod"/>
            </a:pPr>
            <a:r>
              <a:rPr lang="en" sz="5700" i="1">
                <a:solidFill>
                  <a:srgbClr val="254880"/>
                </a:solidFill>
                <a:latin typeface="Raleway Medium"/>
                <a:ea typeface="Raleway Medium"/>
                <a:cs typeface="Raleway Medium"/>
                <a:sym typeface="Raleway Medium"/>
              </a:rPr>
              <a:t>Let´s type up to 3 obstacles and 3 opportunities in space #3.  If someone writes the same as you, add a heart stamp to it!</a:t>
            </a:r>
            <a:endParaRPr sz="5700" i="1">
              <a:solidFill>
                <a:srgbClr val="254880"/>
              </a:solidFill>
              <a:highlight>
                <a:srgbClr val="FFFFFF"/>
              </a:highlight>
              <a:latin typeface="Raleway Medium"/>
              <a:ea typeface="Raleway Medium"/>
              <a:cs typeface="Raleway Medium"/>
              <a:sym typeface="Raleway Medium"/>
            </a:endParaRPr>
          </a:p>
          <a:p>
            <a:pPr marL="698500" lvl="0" indent="-539750" algn="l" rtl="0">
              <a:lnSpc>
                <a:spcPct val="115000"/>
              </a:lnSpc>
              <a:spcBef>
                <a:spcPts val="3800"/>
              </a:spcBef>
              <a:spcAft>
                <a:spcPts val="3800"/>
              </a:spcAft>
              <a:buClr>
                <a:srgbClr val="254880"/>
              </a:buClr>
              <a:buSzPts val="5700"/>
              <a:buFont typeface="Raleway"/>
              <a:buAutoNum type="arabicPeriod"/>
            </a:pPr>
            <a:r>
              <a:rPr lang="en" sz="5700" i="1">
                <a:solidFill>
                  <a:srgbClr val="254880"/>
                </a:solidFill>
                <a:highlight>
                  <a:srgbClr val="FFFFFF"/>
                </a:highlight>
                <a:latin typeface="Raleway Medium"/>
                <a:ea typeface="Raleway Medium"/>
                <a:cs typeface="Raleway Medium"/>
                <a:sym typeface="Raleway Medium"/>
              </a:rPr>
              <a:t>How could we address the remaining obstacles?- add the ideas to the opportunity space.</a:t>
            </a:r>
            <a:endParaRPr sz="5700" i="1">
              <a:solidFill>
                <a:srgbClr val="254880"/>
              </a:solidFill>
              <a:latin typeface="Raleway Medium"/>
              <a:ea typeface="Raleway Medium"/>
              <a:cs typeface="Raleway Medium"/>
              <a:sym typeface="Raleway Medium"/>
            </a:endParaRPr>
          </a:p>
        </p:txBody>
      </p:sp>
      <p:sp>
        <p:nvSpPr>
          <p:cNvPr id="222" name="Google Shape;222;p28"/>
          <p:cNvSpPr/>
          <p:nvPr/>
        </p:nvSpPr>
        <p:spPr>
          <a:xfrm>
            <a:off x="612261" y="31274614"/>
            <a:ext cx="10920600" cy="192039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23" name="Google Shape;223;p28"/>
          <p:cNvSpPr txBox="1"/>
          <p:nvPr/>
        </p:nvSpPr>
        <p:spPr>
          <a:xfrm>
            <a:off x="1258806" y="31988731"/>
            <a:ext cx="9723900" cy="1766100"/>
          </a:xfrm>
          <a:prstGeom prst="rect">
            <a:avLst/>
          </a:prstGeom>
          <a:noFill/>
          <a:ln>
            <a:noFill/>
          </a:ln>
        </p:spPr>
        <p:txBody>
          <a:bodyPr spcFirstLastPara="1" wrap="square" lIns="436900" tIns="436900" rIns="436900" bIns="436900" anchor="t" anchorCtr="0">
            <a:no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1. Write</a:t>
            </a:r>
            <a:endParaRPr sz="5700">
              <a:solidFill>
                <a:srgbClr val="254880"/>
              </a:solidFill>
              <a:latin typeface="Raleway Medium"/>
              <a:ea typeface="Raleway Medium"/>
              <a:cs typeface="Raleway Medium"/>
              <a:sym typeface="Raleway Medium"/>
            </a:endParaRPr>
          </a:p>
        </p:txBody>
      </p:sp>
      <p:sp>
        <p:nvSpPr>
          <p:cNvPr id="224" name="Google Shape;224;p28"/>
          <p:cNvSpPr txBox="1"/>
          <p:nvPr/>
        </p:nvSpPr>
        <p:spPr>
          <a:xfrm>
            <a:off x="33337606" y="48879684"/>
            <a:ext cx="1569600" cy="12033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900">
                <a:solidFill>
                  <a:srgbClr val="254880"/>
                </a:solidFill>
                <a:latin typeface="Raleway SemiBold"/>
                <a:ea typeface="Raleway SemiBold"/>
                <a:cs typeface="Raleway SemiBold"/>
                <a:sym typeface="Raleway SemiBold"/>
              </a:rPr>
              <a:t>6</a:t>
            </a:r>
            <a:endParaRPr sz="6900">
              <a:solidFill>
                <a:srgbClr val="254880"/>
              </a:solidFill>
              <a:latin typeface="Raleway SemiBold"/>
              <a:ea typeface="Raleway SemiBold"/>
              <a:cs typeface="Raleway SemiBold"/>
              <a:sym typeface="Raleway SemiBold"/>
            </a:endParaRPr>
          </a:p>
        </p:txBody>
      </p:sp>
      <p:sp>
        <p:nvSpPr>
          <p:cNvPr id="225" name="Google Shape;225;p28"/>
          <p:cNvSpPr txBox="1"/>
          <p:nvPr/>
        </p:nvSpPr>
        <p:spPr>
          <a:xfrm>
            <a:off x="1212158" y="35839994"/>
            <a:ext cx="97239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2. Type main points</a:t>
            </a:r>
            <a:endParaRPr sz="5700">
              <a:solidFill>
                <a:srgbClr val="254880"/>
              </a:solidFill>
              <a:latin typeface="Raleway Medium"/>
              <a:ea typeface="Raleway Medium"/>
              <a:cs typeface="Raleway Medium"/>
              <a:sym typeface="Raleway Medium"/>
            </a:endParaRPr>
          </a:p>
        </p:txBody>
      </p:sp>
      <p:sp>
        <p:nvSpPr>
          <p:cNvPr id="226" name="Google Shape;226;p28"/>
          <p:cNvSpPr txBox="1"/>
          <p:nvPr/>
        </p:nvSpPr>
        <p:spPr>
          <a:xfrm>
            <a:off x="1239333" y="43114718"/>
            <a:ext cx="10251900" cy="27690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3. Address remaining obstacles</a:t>
            </a:r>
            <a:endParaRPr sz="5700">
              <a:solidFill>
                <a:srgbClr val="254880"/>
              </a:solidFill>
              <a:latin typeface="Raleway Medium"/>
              <a:ea typeface="Raleway Medium"/>
              <a:cs typeface="Raleway Medium"/>
              <a:sym typeface="Raleway Medium"/>
            </a:endParaRPr>
          </a:p>
        </p:txBody>
      </p:sp>
      <p:sp>
        <p:nvSpPr>
          <p:cNvPr id="227" name="Google Shape;227;p28"/>
          <p:cNvSpPr/>
          <p:nvPr/>
        </p:nvSpPr>
        <p:spPr>
          <a:xfrm>
            <a:off x="367578" y="35600004"/>
            <a:ext cx="114129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28" name="Google Shape;228;p28"/>
          <p:cNvSpPr/>
          <p:nvPr/>
        </p:nvSpPr>
        <p:spPr>
          <a:xfrm>
            <a:off x="256875" y="42866432"/>
            <a:ext cx="114129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29" name="Google Shape;229;p28"/>
          <p:cNvSpPr/>
          <p:nvPr/>
        </p:nvSpPr>
        <p:spPr>
          <a:xfrm>
            <a:off x="4976459" y="33317722"/>
            <a:ext cx="1769400" cy="1667400"/>
          </a:xfrm>
          <a:prstGeom prst="foldedCorner">
            <a:avLst>
              <a:gd name="adj" fmla="val 3188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nvGrpSpPr>
          <p:cNvPr id="230" name="Google Shape;230;p28"/>
          <p:cNvGrpSpPr/>
          <p:nvPr/>
        </p:nvGrpSpPr>
        <p:grpSpPr>
          <a:xfrm rot="8438433" flipH="1">
            <a:off x="5873832" y="33192944"/>
            <a:ext cx="2093007" cy="261154"/>
            <a:chOff x="-29922900" y="44650800"/>
            <a:chExt cx="25975550" cy="5848800"/>
          </a:xfrm>
        </p:grpSpPr>
        <p:sp>
          <p:nvSpPr>
            <p:cNvPr id="231" name="Google Shape;231;p28"/>
            <p:cNvSpPr/>
            <p:nvPr/>
          </p:nvSpPr>
          <p:spPr>
            <a:xfrm>
              <a:off x="-24907175" y="44650800"/>
              <a:ext cx="15289200" cy="5848800"/>
            </a:xfrm>
            <a:prstGeom prst="rect">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232" name="Google Shape;232;p28"/>
            <p:cNvSpPr/>
            <p:nvPr/>
          </p:nvSpPr>
          <p:spPr>
            <a:xfrm rot="5400000">
              <a:off x="-9161650" y="45201600"/>
              <a:ext cx="5756400" cy="4672200"/>
            </a:xfrm>
            <a:prstGeom prst="round2SameRect">
              <a:avLst>
                <a:gd name="adj1" fmla="val 41966"/>
                <a:gd name="adj2" fmla="val 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233" name="Google Shape;233;p28"/>
            <p:cNvSpPr/>
            <p:nvPr/>
          </p:nvSpPr>
          <p:spPr>
            <a:xfrm rot="-5400000">
              <a:off x="-30792450" y="45529038"/>
              <a:ext cx="5756400" cy="4017300"/>
            </a:xfrm>
            <a:prstGeom prst="triangle">
              <a:avLst>
                <a:gd name="adj" fmla="val 5000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grpSp>
        <p:nvGrpSpPr>
          <p:cNvPr id="234" name="Google Shape;234;p28"/>
          <p:cNvGrpSpPr/>
          <p:nvPr/>
        </p:nvGrpSpPr>
        <p:grpSpPr>
          <a:xfrm>
            <a:off x="4674860" y="46081317"/>
            <a:ext cx="2837191" cy="1579327"/>
            <a:chOff x="5800929" y="26342350"/>
            <a:chExt cx="4646562" cy="2584400"/>
          </a:xfrm>
        </p:grpSpPr>
        <p:sp>
          <p:nvSpPr>
            <p:cNvPr id="235" name="Google Shape;235;p28"/>
            <p:cNvSpPr/>
            <p:nvPr/>
          </p:nvSpPr>
          <p:spPr>
            <a:xfrm>
              <a:off x="5800929" y="26342350"/>
              <a:ext cx="2994300" cy="1922700"/>
            </a:xfrm>
            <a:prstGeom prst="wedgeRectCallout">
              <a:avLst>
                <a:gd name="adj1" fmla="val -31251"/>
                <a:gd name="adj2" fmla="val 8156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36" name="Google Shape;236;p28"/>
            <p:cNvSpPr/>
            <p:nvPr/>
          </p:nvSpPr>
          <p:spPr>
            <a:xfrm flipH="1">
              <a:off x="7453191" y="27004050"/>
              <a:ext cx="2994300" cy="19227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pic>
        <p:nvPicPr>
          <p:cNvPr id="237" name="Google Shape;237;p28"/>
          <p:cNvPicPr preferRelativeResize="0"/>
          <p:nvPr/>
        </p:nvPicPr>
        <p:blipFill>
          <a:blip r:embed="rId3">
            <a:alphaModFix/>
          </a:blip>
          <a:stretch>
            <a:fillRect/>
          </a:stretch>
        </p:blipFill>
        <p:spPr>
          <a:xfrm>
            <a:off x="3956189" y="13270560"/>
            <a:ext cx="4818199" cy="4801585"/>
          </a:xfrm>
          <a:prstGeom prst="rect">
            <a:avLst/>
          </a:prstGeom>
          <a:noFill/>
          <a:ln>
            <a:noFill/>
          </a:ln>
          <a:effectLst>
            <a:outerShdw blurRad="285750" dist="95250" dir="5280000" algn="bl" rotWithShape="0">
              <a:srgbClr val="000000">
                <a:alpha val="50000"/>
              </a:srgbClr>
            </a:outerShdw>
          </a:effectLst>
        </p:spPr>
      </p:pic>
      <p:pic>
        <p:nvPicPr>
          <p:cNvPr id="238" name="Google Shape;238;p28"/>
          <p:cNvPicPr preferRelativeResize="0"/>
          <p:nvPr/>
        </p:nvPicPr>
        <p:blipFill>
          <a:blip r:embed="rId4">
            <a:alphaModFix/>
          </a:blip>
          <a:stretch>
            <a:fillRect/>
          </a:stretch>
        </p:blipFill>
        <p:spPr>
          <a:xfrm>
            <a:off x="4184958" y="37933790"/>
            <a:ext cx="3871488" cy="3964916"/>
          </a:xfrm>
          <a:prstGeom prst="rect">
            <a:avLst/>
          </a:prstGeom>
          <a:noFill/>
          <a:ln>
            <a:noFill/>
          </a:ln>
          <a:effectLst>
            <a:outerShdw blurRad="285750" dist="95250" dir="5400000" algn="bl" rotWithShape="0">
              <a:srgbClr val="000000">
                <a:alpha val="50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9"/>
          <p:cNvSpPr/>
          <p:nvPr/>
        </p:nvSpPr>
        <p:spPr>
          <a:xfrm>
            <a:off x="612252" y="292870"/>
            <a:ext cx="34896000" cy="24840900"/>
          </a:xfrm>
          <a:prstGeom prst="roundRect">
            <a:avLst>
              <a:gd name="adj" fmla="val 0"/>
            </a:avLst>
          </a:prstGeom>
          <a:solidFill>
            <a:srgbClr val="F2E1E1"/>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44" name="Google Shape;244;p29"/>
          <p:cNvSpPr/>
          <p:nvPr/>
        </p:nvSpPr>
        <p:spPr>
          <a:xfrm>
            <a:off x="1162501" y="940862"/>
            <a:ext cx="33806700" cy="5298600"/>
          </a:xfrm>
          <a:prstGeom prst="roundRect">
            <a:avLst>
              <a:gd name="adj" fmla="val 8672"/>
            </a:avLst>
          </a:prstGeom>
          <a:solidFill>
            <a:srgbClr val="254880"/>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45" name="Google Shape;245;p29"/>
          <p:cNvSpPr/>
          <p:nvPr/>
        </p:nvSpPr>
        <p:spPr>
          <a:xfrm rot="10800000">
            <a:off x="1129461" y="5677566"/>
            <a:ext cx="33861300" cy="18830400"/>
          </a:xfrm>
          <a:prstGeom prst="round1Rect">
            <a:avLst>
              <a:gd name="adj" fmla="val 0"/>
            </a:avLst>
          </a:prstGeom>
          <a:solidFill>
            <a:srgbClr val="FFFFFF"/>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46" name="Google Shape;246;p29"/>
          <p:cNvSpPr txBox="1"/>
          <p:nvPr/>
        </p:nvSpPr>
        <p:spPr>
          <a:xfrm>
            <a:off x="26960969" y="4314100"/>
            <a:ext cx="8439300" cy="1544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5300"/>
              <a:buFont typeface="Arial"/>
              <a:buNone/>
            </a:pPr>
            <a:endParaRPr sz="4300">
              <a:solidFill>
                <a:srgbClr val="FFFFFF"/>
              </a:solidFill>
              <a:latin typeface="Raleway Medium"/>
              <a:ea typeface="Raleway Medium"/>
              <a:cs typeface="Raleway Medium"/>
              <a:sym typeface="Raleway Medium"/>
            </a:endParaRPr>
          </a:p>
        </p:txBody>
      </p:sp>
      <p:sp>
        <p:nvSpPr>
          <p:cNvPr id="247" name="Google Shape;247;p29"/>
          <p:cNvSpPr txBox="1"/>
          <p:nvPr/>
        </p:nvSpPr>
        <p:spPr>
          <a:xfrm>
            <a:off x="1347169" y="793219"/>
            <a:ext cx="26145300" cy="2421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BREAK</a:t>
            </a:r>
            <a:endParaRPr sz="10000" b="1">
              <a:solidFill>
                <a:srgbClr val="FFFFFF"/>
              </a:solidFill>
              <a:latin typeface="Raleway"/>
              <a:ea typeface="Raleway"/>
              <a:cs typeface="Raleway"/>
              <a:sym typeface="Raleway"/>
            </a:endParaRPr>
          </a:p>
        </p:txBody>
      </p:sp>
      <p:sp>
        <p:nvSpPr>
          <p:cNvPr id="248" name="Google Shape;248;p29"/>
          <p:cNvSpPr txBox="1"/>
          <p:nvPr/>
        </p:nvSpPr>
        <p:spPr>
          <a:xfrm>
            <a:off x="21105718" y="793225"/>
            <a:ext cx="128454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5 minutes</a:t>
            </a:r>
            <a:endParaRPr sz="10000" b="1">
              <a:solidFill>
                <a:srgbClr val="FFFFFF"/>
              </a:solidFill>
              <a:latin typeface="Raleway"/>
              <a:ea typeface="Raleway"/>
              <a:cs typeface="Raleway"/>
              <a:sym typeface="Raleway"/>
            </a:endParaRPr>
          </a:p>
        </p:txBody>
      </p:sp>
      <p:sp>
        <p:nvSpPr>
          <p:cNvPr id="249" name="Google Shape;249;p29"/>
          <p:cNvSpPr txBox="1"/>
          <p:nvPr/>
        </p:nvSpPr>
        <p:spPr>
          <a:xfrm>
            <a:off x="12373719" y="6205107"/>
            <a:ext cx="20371800" cy="124785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Thank you for the discussion, before we move on we will take a 5-minute break! </a:t>
            </a: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After the break, we will:</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4. Identify relevant factors the idea needs to consider; </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i="1">
                <a:solidFill>
                  <a:srgbClr val="254880"/>
                </a:solidFill>
                <a:latin typeface="Raleway Medium"/>
                <a:ea typeface="Raleway Medium"/>
                <a:cs typeface="Raleway Medium"/>
                <a:sym typeface="Raleway Medium"/>
              </a:rPr>
              <a:t>5. We will identif</a:t>
            </a:r>
            <a:r>
              <a:rPr lang="en" sz="5700" i="1">
                <a:solidFill>
                  <a:srgbClr val="254880"/>
                </a:solidFill>
                <a:highlight>
                  <a:srgbClr val="FFFFFF"/>
                </a:highlight>
                <a:latin typeface="Raleway Medium"/>
                <a:ea typeface="Raleway Medium"/>
                <a:cs typeface="Raleway Medium"/>
                <a:sym typeface="Raleway Medium"/>
              </a:rPr>
              <a:t>y a</a:t>
            </a:r>
            <a:r>
              <a:rPr lang="en" sz="5700" i="1">
                <a:solidFill>
                  <a:srgbClr val="254880"/>
                </a:solidFill>
                <a:latin typeface="Raleway Medium"/>
                <a:ea typeface="Raleway Medium"/>
                <a:cs typeface="Raleway Medium"/>
                <a:sym typeface="Raleway Medium"/>
              </a:rPr>
              <a:t>ctions everyone can take, and actions each of you can do to create progress.</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None/>
            </a:pPr>
            <a:r>
              <a:rPr lang="en" sz="5700">
                <a:solidFill>
                  <a:srgbClr val="254880"/>
                </a:solidFill>
                <a:latin typeface="Raleway Medium"/>
                <a:ea typeface="Raleway Medium"/>
                <a:cs typeface="Raleway Medium"/>
                <a:sym typeface="Raleway Medium"/>
              </a:rPr>
              <a:t>(Say a specific time for the participants to return)</a:t>
            </a: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Clr>
                <a:srgbClr val="000000"/>
              </a:buClr>
              <a:buSzPts val="800"/>
              <a:buFont typeface="Arial"/>
              <a:buNone/>
            </a:pPr>
            <a:endParaRPr sz="5700" i="1">
              <a:solidFill>
                <a:srgbClr val="254880"/>
              </a:solidFill>
              <a:latin typeface="Raleway Medium"/>
              <a:ea typeface="Raleway Medium"/>
              <a:cs typeface="Raleway Medium"/>
              <a:sym typeface="Raleway Medium"/>
            </a:endParaRPr>
          </a:p>
        </p:txBody>
      </p:sp>
      <p:sp>
        <p:nvSpPr>
          <p:cNvPr id="250" name="Google Shape;250;p29"/>
          <p:cNvSpPr/>
          <p:nvPr/>
        </p:nvSpPr>
        <p:spPr>
          <a:xfrm>
            <a:off x="612261" y="5677493"/>
            <a:ext cx="10920600" cy="192039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51" name="Google Shape;251;p29"/>
          <p:cNvSpPr txBox="1"/>
          <p:nvPr/>
        </p:nvSpPr>
        <p:spPr>
          <a:xfrm>
            <a:off x="33337606" y="23338196"/>
            <a:ext cx="1569600" cy="12033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900">
                <a:solidFill>
                  <a:srgbClr val="254880"/>
                </a:solidFill>
                <a:latin typeface="Raleway SemiBold"/>
                <a:ea typeface="Raleway SemiBold"/>
                <a:cs typeface="Raleway SemiBold"/>
                <a:sym typeface="Raleway SemiBold"/>
              </a:rPr>
              <a:t>7</a:t>
            </a:r>
            <a:endParaRPr sz="6900">
              <a:solidFill>
                <a:srgbClr val="254880"/>
              </a:solidFill>
              <a:latin typeface="Raleway SemiBold"/>
              <a:ea typeface="Raleway SemiBold"/>
              <a:cs typeface="Raleway SemiBold"/>
              <a:sym typeface="Raleway SemiBold"/>
            </a:endParaRPr>
          </a:p>
        </p:txBody>
      </p:sp>
      <p:grpSp>
        <p:nvGrpSpPr>
          <p:cNvPr id="252" name="Google Shape;252;p29"/>
          <p:cNvGrpSpPr/>
          <p:nvPr/>
        </p:nvGrpSpPr>
        <p:grpSpPr>
          <a:xfrm>
            <a:off x="3801017" y="12869633"/>
            <a:ext cx="4816179" cy="4819959"/>
            <a:chOff x="4972550" y="16823050"/>
            <a:chExt cx="6300600" cy="6300600"/>
          </a:xfrm>
        </p:grpSpPr>
        <p:sp>
          <p:nvSpPr>
            <p:cNvPr id="253" name="Google Shape;253;p29"/>
            <p:cNvSpPr/>
            <p:nvPr/>
          </p:nvSpPr>
          <p:spPr>
            <a:xfrm>
              <a:off x="4972550" y="16823050"/>
              <a:ext cx="6300600" cy="6300600"/>
            </a:xfrm>
            <a:prstGeom prst="ellipse">
              <a:avLst/>
            </a:prstGeom>
            <a:solidFill>
              <a:srgbClr val="254880"/>
            </a:solidFill>
            <a:ln w="9525" cap="flat" cmpd="sng">
              <a:solidFill>
                <a:schemeClr val="dk2"/>
              </a:solidFill>
              <a:prstDash val="solid"/>
              <a:round/>
              <a:headEnd type="none" w="sm" len="sm"/>
              <a:tailEnd type="none" w="sm" len="sm"/>
            </a:ln>
          </p:spPr>
          <p:txBody>
            <a:bodyPr spcFirstLastPara="1" wrap="square" lIns="69900" tIns="69900" rIns="69900" bIns="69900" anchor="ctr" anchorCtr="0">
              <a:noAutofit/>
            </a:bodyPr>
            <a:lstStyle/>
            <a:p>
              <a:pPr marL="0" lvl="0" indent="0" algn="l" rtl="0">
                <a:spcBef>
                  <a:spcPts val="0"/>
                </a:spcBef>
                <a:spcAft>
                  <a:spcPts val="0"/>
                </a:spcAft>
                <a:buNone/>
              </a:pPr>
              <a:r>
                <a:rPr lang="en" sz="1100"/>
                <a:t> </a:t>
              </a:r>
              <a:endParaRPr sz="1100"/>
            </a:p>
          </p:txBody>
        </p:sp>
        <p:sp>
          <p:nvSpPr>
            <p:cNvPr id="254" name="Google Shape;254;p29"/>
            <p:cNvSpPr/>
            <p:nvPr/>
          </p:nvSpPr>
          <p:spPr>
            <a:xfrm>
              <a:off x="5291325" y="17141825"/>
              <a:ext cx="5663100" cy="5663100"/>
            </a:xfrm>
            <a:prstGeom prst="ellipse">
              <a:avLst/>
            </a:prstGeom>
            <a:solidFill>
              <a:srgbClr val="254880"/>
            </a:solidFill>
            <a:ln w="76200" cap="flat" cmpd="sng">
              <a:solidFill>
                <a:srgbClr val="F2E1E1"/>
              </a:solidFill>
              <a:prstDash val="solid"/>
              <a:round/>
              <a:headEnd type="none" w="sm" len="sm"/>
              <a:tailEnd type="none" w="sm" len="sm"/>
            </a:ln>
          </p:spPr>
          <p:txBody>
            <a:bodyPr spcFirstLastPara="1" wrap="square" lIns="69900" tIns="69900" rIns="69900" bIns="69900" anchor="ctr" anchorCtr="0">
              <a:noAutofit/>
            </a:bodyPr>
            <a:lstStyle/>
            <a:p>
              <a:pPr marL="0" lvl="0" indent="0" algn="l" rtl="0">
                <a:spcBef>
                  <a:spcPts val="0"/>
                </a:spcBef>
                <a:spcAft>
                  <a:spcPts val="0"/>
                </a:spcAft>
                <a:buNone/>
              </a:pPr>
              <a:r>
                <a:rPr lang="en" sz="1100"/>
                <a:t> </a:t>
              </a:r>
              <a:endParaRPr sz="1100"/>
            </a:p>
          </p:txBody>
        </p:sp>
        <p:cxnSp>
          <p:nvCxnSpPr>
            <p:cNvPr id="255" name="Google Shape;255;p29"/>
            <p:cNvCxnSpPr/>
            <p:nvPr/>
          </p:nvCxnSpPr>
          <p:spPr>
            <a:xfrm>
              <a:off x="8104675" y="18174213"/>
              <a:ext cx="0" cy="2242200"/>
            </a:xfrm>
            <a:prstGeom prst="straightConnector1">
              <a:avLst/>
            </a:prstGeom>
            <a:noFill/>
            <a:ln w="114300" cap="flat" cmpd="sng">
              <a:solidFill>
                <a:schemeClr val="lt1"/>
              </a:solidFill>
              <a:prstDash val="solid"/>
              <a:round/>
              <a:headEnd type="none" w="med" len="med"/>
              <a:tailEnd type="none" w="med" len="med"/>
            </a:ln>
          </p:spPr>
        </p:cxnSp>
        <p:cxnSp>
          <p:nvCxnSpPr>
            <p:cNvPr id="256" name="Google Shape;256;p29"/>
            <p:cNvCxnSpPr/>
            <p:nvPr/>
          </p:nvCxnSpPr>
          <p:spPr>
            <a:xfrm flipH="1">
              <a:off x="7843350" y="18403225"/>
              <a:ext cx="2196000" cy="1882500"/>
            </a:xfrm>
            <a:prstGeom prst="straightConnector1">
              <a:avLst/>
            </a:prstGeom>
            <a:noFill/>
            <a:ln w="114300" cap="flat" cmpd="sng">
              <a:solidFill>
                <a:schemeClr val="lt1"/>
              </a:solidFill>
              <a:prstDash val="solid"/>
              <a:round/>
              <a:headEnd type="none" w="med" len="med"/>
              <a:tailEnd type="none" w="med" len="med"/>
            </a:ln>
          </p:spPr>
        </p:cxnSp>
      </p:grpSp>
      <p:sp>
        <p:nvSpPr>
          <p:cNvPr id="257" name="Google Shape;257;p29"/>
          <p:cNvSpPr/>
          <p:nvPr/>
        </p:nvSpPr>
        <p:spPr>
          <a:xfrm>
            <a:off x="612286" y="25851459"/>
            <a:ext cx="34897800" cy="24840000"/>
          </a:xfrm>
          <a:prstGeom prst="roundRect">
            <a:avLst>
              <a:gd name="adj" fmla="val 0"/>
            </a:avLst>
          </a:prstGeom>
          <a:solidFill>
            <a:srgbClr val="F2E1E1"/>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58" name="Google Shape;258;p29"/>
          <p:cNvSpPr/>
          <p:nvPr/>
        </p:nvSpPr>
        <p:spPr>
          <a:xfrm>
            <a:off x="1162567" y="26499421"/>
            <a:ext cx="33808500" cy="5298300"/>
          </a:xfrm>
          <a:prstGeom prst="roundRect">
            <a:avLst>
              <a:gd name="adj" fmla="val 8672"/>
            </a:avLst>
          </a:prstGeom>
          <a:solidFill>
            <a:srgbClr val="254880"/>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59" name="Google Shape;259;p29"/>
          <p:cNvSpPr/>
          <p:nvPr/>
        </p:nvSpPr>
        <p:spPr>
          <a:xfrm rot="10800000">
            <a:off x="1129642" y="31235949"/>
            <a:ext cx="33863100" cy="18829500"/>
          </a:xfrm>
          <a:prstGeom prst="round1Rect">
            <a:avLst>
              <a:gd name="adj" fmla="val 0"/>
            </a:avLst>
          </a:prstGeom>
          <a:solidFill>
            <a:srgbClr val="FFFFFF"/>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60" name="Google Shape;260;p29"/>
          <p:cNvSpPr/>
          <p:nvPr/>
        </p:nvSpPr>
        <p:spPr>
          <a:xfrm>
            <a:off x="612296" y="31235357"/>
            <a:ext cx="10921200" cy="192030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61" name="Google Shape;261;p29"/>
          <p:cNvSpPr txBox="1"/>
          <p:nvPr/>
        </p:nvSpPr>
        <p:spPr>
          <a:xfrm>
            <a:off x="1347245" y="26351785"/>
            <a:ext cx="25615200" cy="3960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Task 4: </a:t>
            </a:r>
            <a:r>
              <a:rPr lang="en" sz="9100" b="1">
                <a:solidFill>
                  <a:schemeClr val="lt1"/>
                </a:solidFill>
                <a:latin typeface="Raleway"/>
                <a:ea typeface="Raleway"/>
                <a:cs typeface="Raleway"/>
                <a:sym typeface="Raleway"/>
              </a:rPr>
              <a:t>What the idea should consider</a:t>
            </a:r>
            <a:endParaRPr sz="10000" b="1">
              <a:solidFill>
                <a:schemeClr val="lt1"/>
              </a:solidFill>
              <a:latin typeface="Raleway"/>
              <a:ea typeface="Raleway"/>
              <a:cs typeface="Raleway"/>
              <a:sym typeface="Raleway"/>
            </a:endParaRPr>
          </a:p>
          <a:p>
            <a:pPr marL="0" lvl="0" indent="0" algn="l" rtl="0">
              <a:spcBef>
                <a:spcPts val="0"/>
              </a:spcBef>
              <a:spcAft>
                <a:spcPts val="0"/>
              </a:spcAft>
              <a:buNone/>
            </a:pPr>
            <a:endParaRPr sz="10000" b="1">
              <a:solidFill>
                <a:srgbClr val="FFFFFF"/>
              </a:solidFill>
              <a:latin typeface="Raleway"/>
              <a:ea typeface="Raleway"/>
              <a:cs typeface="Raleway"/>
              <a:sym typeface="Raleway"/>
            </a:endParaRPr>
          </a:p>
        </p:txBody>
      </p:sp>
      <p:sp>
        <p:nvSpPr>
          <p:cNvPr id="262" name="Google Shape;262;p29"/>
          <p:cNvSpPr txBox="1"/>
          <p:nvPr/>
        </p:nvSpPr>
        <p:spPr>
          <a:xfrm>
            <a:off x="1347188" y="28041228"/>
            <a:ext cx="23479800" cy="41610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7100" b="1">
                <a:solidFill>
                  <a:srgbClr val="FFFFFF"/>
                </a:solidFill>
                <a:latin typeface="Raleway"/>
                <a:ea typeface="Raleway"/>
                <a:cs typeface="Raleway"/>
                <a:sym typeface="Raleway"/>
              </a:rPr>
              <a:t>Goal:</a:t>
            </a:r>
            <a:r>
              <a:rPr lang="en" sz="7100">
                <a:solidFill>
                  <a:srgbClr val="FFFFFF"/>
                </a:solidFill>
                <a:latin typeface="Raleway"/>
                <a:ea typeface="Raleway"/>
                <a:cs typeface="Raleway"/>
                <a:sym typeface="Raleway"/>
              </a:rPr>
              <a:t> Explore the systems and factors that influence the idea </a:t>
            </a:r>
            <a:endParaRPr sz="800">
              <a:solidFill>
                <a:schemeClr val="dk1"/>
              </a:solidFill>
            </a:endParaRPr>
          </a:p>
          <a:p>
            <a:pPr marL="0" lvl="0" indent="0" algn="l" rtl="0">
              <a:spcBef>
                <a:spcPts val="0"/>
              </a:spcBef>
              <a:spcAft>
                <a:spcPts val="0"/>
              </a:spcAft>
              <a:buNone/>
            </a:pPr>
            <a:endParaRPr sz="7100">
              <a:solidFill>
                <a:srgbClr val="FFFFFF"/>
              </a:solidFill>
              <a:latin typeface="Raleway"/>
              <a:ea typeface="Raleway"/>
              <a:cs typeface="Raleway"/>
              <a:sym typeface="Raleway"/>
            </a:endParaRPr>
          </a:p>
        </p:txBody>
      </p:sp>
      <p:sp>
        <p:nvSpPr>
          <p:cNvPr id="263" name="Google Shape;263;p29"/>
          <p:cNvSpPr txBox="1"/>
          <p:nvPr/>
        </p:nvSpPr>
        <p:spPr>
          <a:xfrm>
            <a:off x="24842448" y="26351785"/>
            <a:ext cx="91107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20 minutes</a:t>
            </a:r>
            <a:endParaRPr sz="10000" b="1">
              <a:solidFill>
                <a:srgbClr val="FFFFFF"/>
              </a:solidFill>
              <a:latin typeface="Raleway"/>
              <a:ea typeface="Raleway"/>
              <a:cs typeface="Raleway"/>
              <a:sym typeface="Raleway"/>
            </a:endParaRPr>
          </a:p>
        </p:txBody>
      </p:sp>
      <p:sp>
        <p:nvSpPr>
          <p:cNvPr id="264" name="Google Shape;264;p29"/>
          <p:cNvSpPr txBox="1"/>
          <p:nvPr/>
        </p:nvSpPr>
        <p:spPr>
          <a:xfrm>
            <a:off x="12422083" y="31308958"/>
            <a:ext cx="21692700" cy="13833300"/>
          </a:xfrm>
          <a:prstGeom prst="rect">
            <a:avLst/>
          </a:prstGeom>
          <a:noFill/>
          <a:ln>
            <a:noFill/>
          </a:ln>
        </p:spPr>
        <p:txBody>
          <a:bodyPr spcFirstLastPara="1" wrap="square" lIns="436900" tIns="436900" rIns="436900" bIns="436900" anchor="t" anchorCtr="0">
            <a:spAutoFit/>
          </a:bodyPr>
          <a:lstStyle/>
          <a:p>
            <a:pPr marL="0" marR="0" lvl="0" indent="0" algn="l" rtl="0">
              <a:lnSpc>
                <a:spcPct val="115000"/>
              </a:lnSpc>
              <a:spcBef>
                <a:spcPts val="0"/>
              </a:spcBef>
              <a:spcAft>
                <a:spcPts val="0"/>
              </a:spcAft>
              <a:buNone/>
            </a:pPr>
            <a:r>
              <a:rPr lang="en" sz="5700" i="1">
                <a:solidFill>
                  <a:srgbClr val="254880"/>
                </a:solidFill>
                <a:latin typeface="Raleway Medium"/>
                <a:ea typeface="Raleway Medium"/>
                <a:cs typeface="Raleway Medium"/>
                <a:sym typeface="Raleway Medium"/>
              </a:rPr>
              <a:t>Looking back on the obstacles and opportunities we discussed, let's explore the external factors and systems that can influence, strengthen or challenge your idea.</a:t>
            </a:r>
            <a:endParaRPr sz="5700" i="1">
              <a:solidFill>
                <a:srgbClr val="254880"/>
              </a:solidFill>
              <a:latin typeface="Raleway Medium"/>
              <a:ea typeface="Raleway Medium"/>
              <a:cs typeface="Raleway Medium"/>
              <a:sym typeface="Raleway Medium"/>
            </a:endParaRPr>
          </a:p>
          <a:p>
            <a:pPr marL="0" marR="0" lvl="0" indent="0" algn="l" rtl="0">
              <a:lnSpc>
                <a:spcPct val="115000"/>
              </a:lnSpc>
              <a:spcBef>
                <a:spcPts val="3800"/>
              </a:spcBef>
              <a:spcAft>
                <a:spcPts val="0"/>
              </a:spcAft>
              <a:buNone/>
            </a:pPr>
            <a:r>
              <a:rPr lang="en" sz="5700" i="1">
                <a:solidFill>
                  <a:srgbClr val="254880"/>
                </a:solidFill>
                <a:latin typeface="Raleway Medium"/>
                <a:ea typeface="Raleway Medium"/>
                <a:cs typeface="Raleway Medium"/>
                <a:sym typeface="Raleway Medium"/>
              </a:rPr>
              <a:t>These factors include: (See explanation on next card) </a:t>
            </a:r>
            <a:endParaRPr sz="5700" i="1">
              <a:solidFill>
                <a:srgbClr val="254880"/>
              </a:solidFill>
              <a:latin typeface="Raleway Medium"/>
              <a:ea typeface="Raleway Medium"/>
              <a:cs typeface="Raleway Medium"/>
              <a:sym typeface="Raleway Medium"/>
            </a:endParaRPr>
          </a:p>
          <a:p>
            <a:pPr marL="698500" marR="0" lvl="0" indent="-539750" algn="l" rtl="0">
              <a:lnSpc>
                <a:spcPct val="115000"/>
              </a:lnSpc>
              <a:spcBef>
                <a:spcPts val="3800"/>
              </a:spcBef>
              <a:spcAft>
                <a:spcPts val="0"/>
              </a:spcAft>
              <a:buClr>
                <a:srgbClr val="254880"/>
              </a:buClr>
              <a:buSzPts val="5700"/>
              <a:buFont typeface="Raleway Medium"/>
              <a:buChar char="●"/>
            </a:pPr>
            <a:r>
              <a:rPr lang="en" sz="5700" i="1">
                <a:solidFill>
                  <a:srgbClr val="254880"/>
                </a:solidFill>
                <a:latin typeface="Raleway Medium"/>
                <a:ea typeface="Raleway Medium"/>
                <a:cs typeface="Raleway Medium"/>
                <a:sym typeface="Raleway Medium"/>
              </a:rPr>
              <a:t>Roles &amp; relationships</a:t>
            </a:r>
            <a:endParaRPr sz="5700" i="1">
              <a:solidFill>
                <a:srgbClr val="254880"/>
              </a:solidFill>
              <a:latin typeface="Raleway Medium"/>
              <a:ea typeface="Raleway Medium"/>
              <a:cs typeface="Raleway Medium"/>
              <a:sym typeface="Raleway Medium"/>
            </a:endParaRPr>
          </a:p>
          <a:p>
            <a:pPr marL="698500" marR="0" lvl="0" indent="-539750" algn="l" rtl="0">
              <a:lnSpc>
                <a:spcPct val="115000"/>
              </a:lnSpc>
              <a:spcBef>
                <a:spcPts val="0"/>
              </a:spcBef>
              <a:spcAft>
                <a:spcPts val="0"/>
              </a:spcAft>
              <a:buClr>
                <a:srgbClr val="254880"/>
              </a:buClr>
              <a:buSzPts val="5700"/>
              <a:buFont typeface="Raleway Medium"/>
              <a:buChar char="●"/>
            </a:pPr>
            <a:r>
              <a:rPr lang="en" sz="5700" i="1">
                <a:solidFill>
                  <a:srgbClr val="254880"/>
                </a:solidFill>
                <a:latin typeface="Raleway Medium"/>
                <a:ea typeface="Raleway Medium"/>
                <a:cs typeface="Raleway Medium"/>
                <a:sym typeface="Raleway Medium"/>
              </a:rPr>
              <a:t>Resources</a:t>
            </a:r>
            <a:endParaRPr sz="5700" i="1">
              <a:solidFill>
                <a:srgbClr val="254880"/>
              </a:solidFill>
              <a:latin typeface="Raleway Medium"/>
              <a:ea typeface="Raleway Medium"/>
              <a:cs typeface="Raleway Medium"/>
              <a:sym typeface="Raleway Medium"/>
            </a:endParaRPr>
          </a:p>
          <a:p>
            <a:pPr marL="698500" marR="0" lvl="0" indent="-539750" algn="l" rtl="0">
              <a:lnSpc>
                <a:spcPct val="115000"/>
              </a:lnSpc>
              <a:spcBef>
                <a:spcPts val="0"/>
              </a:spcBef>
              <a:spcAft>
                <a:spcPts val="0"/>
              </a:spcAft>
              <a:buClr>
                <a:srgbClr val="254880"/>
              </a:buClr>
              <a:buSzPts val="5700"/>
              <a:buFont typeface="Raleway Medium"/>
              <a:buChar char="●"/>
            </a:pPr>
            <a:r>
              <a:rPr lang="en" sz="5700" i="1">
                <a:solidFill>
                  <a:srgbClr val="254880"/>
                </a:solidFill>
                <a:latin typeface="Raleway Medium"/>
                <a:ea typeface="Raleway Medium"/>
                <a:cs typeface="Raleway Medium"/>
                <a:sym typeface="Raleway Medium"/>
              </a:rPr>
              <a:t>Rules </a:t>
            </a:r>
            <a:endParaRPr sz="5700" i="1">
              <a:solidFill>
                <a:srgbClr val="254880"/>
              </a:solidFill>
              <a:latin typeface="Raleway Medium"/>
              <a:ea typeface="Raleway Medium"/>
              <a:cs typeface="Raleway Medium"/>
              <a:sym typeface="Raleway Medium"/>
            </a:endParaRPr>
          </a:p>
          <a:p>
            <a:pPr marL="698500" lvl="0" indent="-539750" algn="l" rtl="0">
              <a:lnSpc>
                <a:spcPct val="115000"/>
              </a:lnSpc>
              <a:spcBef>
                <a:spcPts val="0"/>
              </a:spcBef>
              <a:spcAft>
                <a:spcPts val="0"/>
              </a:spcAft>
              <a:buClr>
                <a:srgbClr val="254880"/>
              </a:buClr>
              <a:buSzPts val="5700"/>
              <a:buFont typeface="Raleway Medium"/>
              <a:buChar char="●"/>
            </a:pPr>
            <a:r>
              <a:rPr lang="en" sz="5700" i="1">
                <a:solidFill>
                  <a:srgbClr val="254880"/>
                </a:solidFill>
                <a:latin typeface="Raleway Medium"/>
                <a:ea typeface="Raleway Medium"/>
                <a:cs typeface="Raleway Medium"/>
                <a:sym typeface="Raleway Medium"/>
              </a:rPr>
              <a:t>Results </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0"/>
              </a:spcBef>
              <a:spcAft>
                <a:spcPts val="0"/>
              </a:spcAft>
              <a:buNone/>
            </a:pP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0"/>
              </a:spcBef>
              <a:spcAft>
                <a:spcPts val="0"/>
              </a:spcAft>
              <a:buClr>
                <a:schemeClr val="dk1"/>
              </a:buClr>
              <a:buSzPts val="1100"/>
              <a:buFont typeface="Arial"/>
              <a:buNone/>
            </a:pPr>
            <a:r>
              <a:rPr lang="en" sz="5700" i="1">
                <a:solidFill>
                  <a:srgbClr val="254880"/>
                </a:solidFill>
                <a:latin typeface="Raleway Medium"/>
                <a:ea typeface="Raleway Medium"/>
                <a:cs typeface="Raleway Medium"/>
                <a:sym typeface="Raleway Medium"/>
              </a:rPr>
              <a:t>These factors can help us get a better understanding of the idea and how to achieve the desired outcome.</a:t>
            </a:r>
            <a:endParaRPr sz="5700" i="1">
              <a:solidFill>
                <a:srgbClr val="254880"/>
              </a:solidFill>
              <a:highlight>
                <a:srgbClr val="FFFF00"/>
              </a:highlight>
              <a:latin typeface="Raleway Medium"/>
              <a:ea typeface="Raleway Medium"/>
              <a:cs typeface="Raleway Medium"/>
              <a:sym typeface="Raleway Medium"/>
            </a:endParaRPr>
          </a:p>
          <a:p>
            <a:pPr marL="0" lvl="0" indent="0" algn="l" rtl="0">
              <a:lnSpc>
                <a:spcPct val="115000"/>
              </a:lnSpc>
              <a:spcBef>
                <a:spcPts val="0"/>
              </a:spcBef>
              <a:spcAft>
                <a:spcPts val="0"/>
              </a:spcAft>
              <a:buNone/>
            </a:pPr>
            <a:endParaRPr sz="5700" i="1">
              <a:solidFill>
                <a:srgbClr val="254880"/>
              </a:solidFill>
              <a:highlight>
                <a:srgbClr val="FFFF00"/>
              </a:highlight>
              <a:latin typeface="Raleway Medium"/>
              <a:ea typeface="Raleway Medium"/>
              <a:cs typeface="Raleway Medium"/>
              <a:sym typeface="Raleway Medium"/>
            </a:endParaRPr>
          </a:p>
        </p:txBody>
      </p:sp>
      <p:sp>
        <p:nvSpPr>
          <p:cNvPr id="265" name="Google Shape;265;p29"/>
          <p:cNvSpPr txBox="1"/>
          <p:nvPr/>
        </p:nvSpPr>
        <p:spPr>
          <a:xfrm>
            <a:off x="12422178" y="44027361"/>
            <a:ext cx="22487100" cy="5761800"/>
          </a:xfrm>
          <a:prstGeom prst="rect">
            <a:avLst/>
          </a:prstGeom>
          <a:noFill/>
          <a:ln>
            <a:noFill/>
          </a:ln>
        </p:spPr>
        <p:txBody>
          <a:bodyPr spcFirstLastPara="1" wrap="square" lIns="436900" tIns="436900" rIns="436900" bIns="436900" anchor="t" anchorCtr="0">
            <a:spAutoFit/>
          </a:bodyPr>
          <a:lstStyle/>
          <a:p>
            <a:pPr marL="355600" lvl="0" indent="-539750" algn="l" rtl="0">
              <a:lnSpc>
                <a:spcPct val="115000"/>
              </a:lnSpc>
              <a:spcBef>
                <a:spcPts val="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Reflect individually and write your thoughts </a:t>
            </a:r>
            <a:r>
              <a:rPr lang="en" sz="5700">
                <a:solidFill>
                  <a:srgbClr val="254880"/>
                </a:solidFill>
                <a:latin typeface="Raleway Medium"/>
                <a:ea typeface="Raleway Medium"/>
                <a:cs typeface="Raleway Medium"/>
                <a:sym typeface="Raleway Medium"/>
              </a:rPr>
              <a:t>– </a:t>
            </a:r>
            <a:r>
              <a:rPr lang="en" sz="5700" i="1">
                <a:solidFill>
                  <a:srgbClr val="254880"/>
                </a:solidFill>
                <a:latin typeface="Raleway Medium"/>
                <a:ea typeface="Raleway Medium"/>
                <a:cs typeface="Raleway Medium"/>
                <a:sym typeface="Raleway Medium"/>
              </a:rPr>
              <a:t>spend</a:t>
            </a:r>
            <a:r>
              <a:rPr lang="en" sz="5700">
                <a:solidFill>
                  <a:srgbClr val="254880"/>
                </a:solidFill>
                <a:latin typeface="Raleway Medium"/>
                <a:ea typeface="Raleway Medium"/>
                <a:cs typeface="Raleway Medium"/>
                <a:sym typeface="Raleway Medium"/>
              </a:rPr>
              <a:t> </a:t>
            </a:r>
            <a:r>
              <a:rPr lang="en" sz="5700" i="1">
                <a:solidFill>
                  <a:srgbClr val="254880"/>
                </a:solidFill>
                <a:latin typeface="Raleway Medium"/>
                <a:ea typeface="Raleway Medium"/>
                <a:cs typeface="Raleway Medium"/>
                <a:sym typeface="Raleway Medium"/>
              </a:rPr>
              <a:t>3 min.</a:t>
            </a:r>
            <a:endParaRPr sz="5700" i="1">
              <a:solidFill>
                <a:srgbClr val="254880"/>
              </a:solidFill>
              <a:latin typeface="Raleway Medium"/>
              <a:ea typeface="Raleway Medium"/>
              <a:cs typeface="Raleway Medium"/>
              <a:sym typeface="Raleway Medium"/>
            </a:endParaRPr>
          </a:p>
          <a:p>
            <a:pPr marL="355600" lvl="0" indent="-539750" algn="l" rtl="0">
              <a:lnSpc>
                <a:spcPct val="115000"/>
              </a:lnSpc>
              <a:spcBef>
                <a:spcPts val="380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Let´s do a round of sharing and then discuss.</a:t>
            </a:r>
            <a:r>
              <a:rPr lang="en" sz="5700" i="1">
                <a:solidFill>
                  <a:srgbClr val="254880"/>
                </a:solidFill>
                <a:highlight>
                  <a:schemeClr val="lt1"/>
                </a:highlight>
                <a:latin typeface="Raleway Medium"/>
                <a:ea typeface="Raleway Medium"/>
                <a:cs typeface="Raleway Medium"/>
                <a:sym typeface="Raleway Medium"/>
              </a:rPr>
              <a:t> </a:t>
            </a:r>
            <a:r>
              <a:rPr lang="en" sz="5700">
                <a:solidFill>
                  <a:srgbClr val="254880"/>
                </a:solidFill>
                <a:highlight>
                  <a:schemeClr val="lt1"/>
                </a:highlight>
                <a:latin typeface="Raleway Medium"/>
                <a:ea typeface="Raleway Medium"/>
                <a:cs typeface="Raleway Medium"/>
                <a:sym typeface="Raleway Medium"/>
              </a:rPr>
              <a:t>(Moderator or a participant types the key discussion points on space #4)</a:t>
            </a:r>
            <a:endParaRPr sz="5700">
              <a:solidFill>
                <a:srgbClr val="254880"/>
              </a:solidFill>
              <a:highlight>
                <a:schemeClr val="lt1"/>
              </a:highlight>
              <a:latin typeface="Raleway Medium"/>
              <a:ea typeface="Raleway Medium"/>
              <a:cs typeface="Raleway Medium"/>
              <a:sym typeface="Raleway Medium"/>
            </a:endParaRPr>
          </a:p>
          <a:p>
            <a:pPr marL="355600" lvl="0" indent="-539750" algn="l" rtl="0">
              <a:lnSpc>
                <a:spcPct val="115000"/>
              </a:lnSpc>
              <a:spcBef>
                <a:spcPts val="3800"/>
              </a:spcBef>
              <a:spcAft>
                <a:spcPts val="0"/>
              </a:spcAft>
              <a:buClr>
                <a:srgbClr val="254880"/>
              </a:buClr>
              <a:buSzPts val="5700"/>
              <a:buFont typeface="Raleway Medium"/>
              <a:buAutoNum type="arabicPeriod"/>
            </a:pPr>
            <a:r>
              <a:rPr lang="en" sz="5700">
                <a:solidFill>
                  <a:srgbClr val="254880"/>
                </a:solidFill>
                <a:highlight>
                  <a:schemeClr val="lt1"/>
                </a:highlight>
                <a:latin typeface="Raleway Medium"/>
                <a:ea typeface="Raleway Medium"/>
                <a:cs typeface="Raleway Medium"/>
                <a:sym typeface="Raleway Medium"/>
              </a:rPr>
              <a:t>(Moderator shares back key points of the discussion.)</a:t>
            </a:r>
            <a:endParaRPr sz="5700" i="1">
              <a:solidFill>
                <a:srgbClr val="254880"/>
              </a:solidFill>
              <a:latin typeface="Raleway Medium"/>
              <a:ea typeface="Raleway Medium"/>
              <a:cs typeface="Raleway Medium"/>
              <a:sym typeface="Raleway Medium"/>
            </a:endParaRPr>
          </a:p>
        </p:txBody>
      </p:sp>
      <p:sp>
        <p:nvSpPr>
          <p:cNvPr id="266" name="Google Shape;266;p29"/>
          <p:cNvSpPr txBox="1"/>
          <p:nvPr/>
        </p:nvSpPr>
        <p:spPr>
          <a:xfrm>
            <a:off x="33339493" y="48839624"/>
            <a:ext cx="1569600" cy="12033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900">
                <a:solidFill>
                  <a:srgbClr val="254880"/>
                </a:solidFill>
                <a:latin typeface="Raleway SemiBold"/>
                <a:ea typeface="Raleway SemiBold"/>
                <a:cs typeface="Raleway SemiBold"/>
                <a:sym typeface="Raleway SemiBold"/>
              </a:rPr>
              <a:t>8</a:t>
            </a:r>
            <a:endParaRPr sz="6900">
              <a:solidFill>
                <a:srgbClr val="254880"/>
              </a:solidFill>
              <a:latin typeface="Raleway SemiBold"/>
              <a:ea typeface="Raleway SemiBold"/>
              <a:cs typeface="Raleway SemiBold"/>
              <a:sym typeface="Raleway SemiBold"/>
            </a:endParaRPr>
          </a:p>
        </p:txBody>
      </p:sp>
      <p:sp>
        <p:nvSpPr>
          <p:cNvPr id="267" name="Google Shape;267;p29"/>
          <p:cNvSpPr txBox="1"/>
          <p:nvPr/>
        </p:nvSpPr>
        <p:spPr>
          <a:xfrm>
            <a:off x="1255303" y="31891881"/>
            <a:ext cx="97242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1. Reflect &amp; write</a:t>
            </a:r>
            <a:endParaRPr sz="5700">
              <a:solidFill>
                <a:srgbClr val="254880"/>
              </a:solidFill>
              <a:latin typeface="Raleway Medium"/>
              <a:ea typeface="Raleway Medium"/>
              <a:cs typeface="Raleway Medium"/>
              <a:sym typeface="Raleway Medium"/>
            </a:endParaRPr>
          </a:p>
        </p:txBody>
      </p:sp>
      <p:sp>
        <p:nvSpPr>
          <p:cNvPr id="268" name="Google Shape;268;p29"/>
          <p:cNvSpPr txBox="1"/>
          <p:nvPr/>
        </p:nvSpPr>
        <p:spPr>
          <a:xfrm>
            <a:off x="1255303" y="37016678"/>
            <a:ext cx="97242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2. Share &amp; discuss</a:t>
            </a:r>
            <a:endParaRPr sz="5700">
              <a:solidFill>
                <a:srgbClr val="254880"/>
              </a:solidFill>
              <a:latin typeface="Raleway Medium"/>
              <a:ea typeface="Raleway Medium"/>
              <a:cs typeface="Raleway Medium"/>
              <a:sym typeface="Raleway Medium"/>
            </a:endParaRPr>
          </a:p>
        </p:txBody>
      </p:sp>
      <p:sp>
        <p:nvSpPr>
          <p:cNvPr id="269" name="Google Shape;269;p29"/>
          <p:cNvSpPr txBox="1"/>
          <p:nvPr/>
        </p:nvSpPr>
        <p:spPr>
          <a:xfrm>
            <a:off x="948152" y="43210490"/>
            <a:ext cx="10252500" cy="17907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900">
                <a:solidFill>
                  <a:srgbClr val="254880"/>
                </a:solidFill>
                <a:latin typeface="Raleway Medium"/>
                <a:ea typeface="Raleway Medium"/>
                <a:cs typeface="Raleway Medium"/>
                <a:sym typeface="Raleway Medium"/>
              </a:rPr>
              <a:t>3</a:t>
            </a:r>
            <a:r>
              <a:rPr lang="en" sz="5900" b="1">
                <a:solidFill>
                  <a:srgbClr val="254880"/>
                </a:solidFill>
                <a:latin typeface="Raleway"/>
                <a:ea typeface="Raleway"/>
                <a:cs typeface="Raleway"/>
                <a:sym typeface="Raleway"/>
              </a:rPr>
              <a:t>.</a:t>
            </a:r>
            <a:r>
              <a:rPr lang="en" sz="5900">
                <a:solidFill>
                  <a:srgbClr val="254880"/>
                </a:solidFill>
                <a:latin typeface="Raleway Medium"/>
                <a:ea typeface="Raleway Medium"/>
                <a:cs typeface="Raleway Medium"/>
                <a:sym typeface="Raleway Medium"/>
              </a:rPr>
              <a:t> Write key points on card</a:t>
            </a:r>
            <a:endParaRPr sz="5900">
              <a:solidFill>
                <a:srgbClr val="254880"/>
              </a:solidFill>
              <a:latin typeface="Raleway Medium"/>
              <a:ea typeface="Raleway Medium"/>
              <a:cs typeface="Raleway Medium"/>
              <a:sym typeface="Raleway Medium"/>
            </a:endParaRPr>
          </a:p>
        </p:txBody>
      </p:sp>
      <p:sp>
        <p:nvSpPr>
          <p:cNvPr id="270" name="Google Shape;270;p29"/>
          <p:cNvSpPr/>
          <p:nvPr/>
        </p:nvSpPr>
        <p:spPr>
          <a:xfrm>
            <a:off x="574399" y="36844720"/>
            <a:ext cx="11096100" cy="220200"/>
          </a:xfrm>
          <a:prstGeom prst="rect">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71" name="Google Shape;271;p29"/>
          <p:cNvSpPr/>
          <p:nvPr/>
        </p:nvSpPr>
        <p:spPr>
          <a:xfrm>
            <a:off x="574399" y="43020513"/>
            <a:ext cx="11096100" cy="220200"/>
          </a:xfrm>
          <a:prstGeom prst="rect">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72" name="Google Shape;272;p29"/>
          <p:cNvSpPr/>
          <p:nvPr/>
        </p:nvSpPr>
        <p:spPr>
          <a:xfrm>
            <a:off x="4223472" y="39351230"/>
            <a:ext cx="2290200" cy="1471500"/>
          </a:xfrm>
          <a:prstGeom prst="wedgeRectCallout">
            <a:avLst>
              <a:gd name="adj1" fmla="val -31251"/>
              <a:gd name="adj2" fmla="val 81566"/>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73" name="Google Shape;273;p29"/>
          <p:cNvSpPr/>
          <p:nvPr/>
        </p:nvSpPr>
        <p:spPr>
          <a:xfrm flipH="1">
            <a:off x="5486892" y="39857631"/>
            <a:ext cx="2290200" cy="14715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274" name="Google Shape;274;p29"/>
          <p:cNvSpPr/>
          <p:nvPr/>
        </p:nvSpPr>
        <p:spPr>
          <a:xfrm>
            <a:off x="5111856" y="34126996"/>
            <a:ext cx="1769400" cy="1667400"/>
          </a:xfrm>
          <a:prstGeom prst="foldedCorner">
            <a:avLst>
              <a:gd name="adj" fmla="val 31886"/>
            </a:avLst>
          </a:prstGeom>
          <a:solidFill>
            <a:schemeClr val="lt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nvGrpSpPr>
          <p:cNvPr id="275" name="Google Shape;275;p29"/>
          <p:cNvGrpSpPr/>
          <p:nvPr/>
        </p:nvGrpSpPr>
        <p:grpSpPr>
          <a:xfrm rot="8438433" flipH="1">
            <a:off x="6009473" y="34002181"/>
            <a:ext cx="2093007" cy="261154"/>
            <a:chOff x="-29922900" y="44650800"/>
            <a:chExt cx="25975550" cy="5848800"/>
          </a:xfrm>
        </p:grpSpPr>
        <p:sp>
          <p:nvSpPr>
            <p:cNvPr id="276" name="Google Shape;276;p29"/>
            <p:cNvSpPr/>
            <p:nvPr/>
          </p:nvSpPr>
          <p:spPr>
            <a:xfrm>
              <a:off x="-24907175" y="44650800"/>
              <a:ext cx="15289200" cy="5848800"/>
            </a:xfrm>
            <a:prstGeom prst="rect">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277" name="Google Shape;277;p29"/>
            <p:cNvSpPr/>
            <p:nvPr/>
          </p:nvSpPr>
          <p:spPr>
            <a:xfrm rot="5400000">
              <a:off x="-9161650" y="45201600"/>
              <a:ext cx="5756400" cy="4672200"/>
            </a:xfrm>
            <a:prstGeom prst="round2SameRect">
              <a:avLst>
                <a:gd name="adj1" fmla="val 41966"/>
                <a:gd name="adj2" fmla="val 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278" name="Google Shape;278;p29"/>
            <p:cNvSpPr/>
            <p:nvPr/>
          </p:nvSpPr>
          <p:spPr>
            <a:xfrm rot="-5400000">
              <a:off x="-30792450" y="45529038"/>
              <a:ext cx="5756400" cy="4017300"/>
            </a:xfrm>
            <a:prstGeom prst="triangle">
              <a:avLst>
                <a:gd name="adj" fmla="val 5000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pic>
        <p:nvPicPr>
          <p:cNvPr id="279" name="Google Shape;279;p29"/>
          <p:cNvPicPr preferRelativeResize="0"/>
          <p:nvPr/>
        </p:nvPicPr>
        <p:blipFill>
          <a:blip r:embed="rId3">
            <a:alphaModFix/>
          </a:blip>
          <a:stretch>
            <a:fillRect/>
          </a:stretch>
        </p:blipFill>
        <p:spPr>
          <a:xfrm>
            <a:off x="2854095" y="45811156"/>
            <a:ext cx="6536653" cy="3122362"/>
          </a:xfrm>
          <a:prstGeom prst="rect">
            <a:avLst/>
          </a:prstGeom>
          <a:noFill/>
          <a:ln>
            <a:noFill/>
          </a:ln>
          <a:effectLst>
            <a:outerShdw blurRad="285750" dist="95250" dir="5400000" algn="bl" rotWithShape="0">
              <a:srgbClr val="000000">
                <a:alpha val="5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0"/>
          <p:cNvSpPr/>
          <p:nvPr/>
        </p:nvSpPr>
        <p:spPr>
          <a:xfrm>
            <a:off x="33390985" y="4639485"/>
            <a:ext cx="1906200" cy="938100"/>
          </a:xfrm>
          <a:prstGeom prst="roundRect">
            <a:avLst>
              <a:gd name="adj" fmla="val 16667"/>
            </a:avLst>
          </a:prstGeom>
          <a:no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sz="5300" b="1">
              <a:solidFill>
                <a:srgbClr val="FFFFFF"/>
              </a:solidFill>
              <a:latin typeface="Raleway"/>
              <a:ea typeface="Raleway"/>
              <a:cs typeface="Raleway"/>
              <a:sym typeface="Raleway"/>
            </a:endParaRPr>
          </a:p>
        </p:txBody>
      </p:sp>
      <p:sp>
        <p:nvSpPr>
          <p:cNvPr id="285" name="Google Shape;285;p30"/>
          <p:cNvSpPr txBox="1"/>
          <p:nvPr/>
        </p:nvSpPr>
        <p:spPr>
          <a:xfrm>
            <a:off x="1347184" y="887123"/>
            <a:ext cx="25956600" cy="2421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5b) </a:t>
            </a:r>
            <a:r>
              <a:rPr lang="en" sz="9100" b="1">
                <a:solidFill>
                  <a:srgbClr val="FFFFFF"/>
                </a:solidFill>
                <a:latin typeface="Raleway"/>
                <a:ea typeface="Raleway"/>
                <a:cs typeface="Raleway"/>
                <a:sym typeface="Raleway"/>
              </a:rPr>
              <a:t>Which factors should the idea consider</a:t>
            </a:r>
            <a:r>
              <a:rPr lang="en" sz="10000" b="1">
                <a:solidFill>
                  <a:srgbClr val="FFFFFF"/>
                </a:solidFill>
                <a:latin typeface="Raleway"/>
                <a:ea typeface="Raleway"/>
                <a:cs typeface="Raleway"/>
                <a:sym typeface="Raleway"/>
              </a:rPr>
              <a:t>?</a:t>
            </a:r>
            <a:endParaRPr sz="10000" b="1">
              <a:solidFill>
                <a:srgbClr val="FFFFFF"/>
              </a:solidFill>
              <a:latin typeface="Raleway"/>
              <a:ea typeface="Raleway"/>
              <a:cs typeface="Raleway"/>
              <a:sym typeface="Raleway"/>
            </a:endParaRPr>
          </a:p>
        </p:txBody>
      </p:sp>
      <p:sp>
        <p:nvSpPr>
          <p:cNvPr id="286" name="Google Shape;286;p30"/>
          <p:cNvSpPr txBox="1"/>
          <p:nvPr/>
        </p:nvSpPr>
        <p:spPr>
          <a:xfrm>
            <a:off x="1347185" y="2576541"/>
            <a:ext cx="25595100" cy="19755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7100" b="1">
                <a:solidFill>
                  <a:srgbClr val="FFFFFF"/>
                </a:solidFill>
                <a:latin typeface="Raleway"/>
                <a:ea typeface="Raleway"/>
                <a:cs typeface="Raleway"/>
                <a:sym typeface="Raleway"/>
              </a:rPr>
              <a:t>Goal: </a:t>
            </a:r>
            <a:r>
              <a:rPr lang="en" sz="7100">
                <a:solidFill>
                  <a:srgbClr val="FFFFFF"/>
                </a:solidFill>
                <a:latin typeface="Raleway"/>
                <a:ea typeface="Raleway"/>
                <a:cs typeface="Raleway"/>
                <a:sym typeface="Raleway"/>
              </a:rPr>
              <a:t>Reflect and</a:t>
            </a:r>
            <a:r>
              <a:rPr lang="en" sz="7100" b="1">
                <a:solidFill>
                  <a:srgbClr val="FFFFFF"/>
                </a:solidFill>
                <a:latin typeface="Raleway"/>
                <a:ea typeface="Raleway"/>
                <a:cs typeface="Raleway"/>
                <a:sym typeface="Raleway"/>
              </a:rPr>
              <a:t> </a:t>
            </a:r>
            <a:r>
              <a:rPr lang="en" sz="7100">
                <a:solidFill>
                  <a:srgbClr val="FFFFFF"/>
                </a:solidFill>
                <a:latin typeface="Raleway"/>
                <a:ea typeface="Raleway"/>
                <a:cs typeface="Raleway"/>
                <a:sym typeface="Raleway"/>
              </a:rPr>
              <a:t>further analyze the idea together</a:t>
            </a:r>
            <a:endParaRPr sz="7100">
              <a:solidFill>
                <a:srgbClr val="FFFFFF"/>
              </a:solidFill>
              <a:latin typeface="Raleway"/>
              <a:ea typeface="Raleway"/>
              <a:cs typeface="Raleway"/>
              <a:sym typeface="Raleway"/>
            </a:endParaRPr>
          </a:p>
        </p:txBody>
      </p:sp>
      <p:sp>
        <p:nvSpPr>
          <p:cNvPr id="287" name="Google Shape;287;p30"/>
          <p:cNvSpPr txBox="1"/>
          <p:nvPr/>
        </p:nvSpPr>
        <p:spPr>
          <a:xfrm>
            <a:off x="21106912" y="852934"/>
            <a:ext cx="128463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20 minutes</a:t>
            </a:r>
            <a:endParaRPr sz="10000" b="1">
              <a:solidFill>
                <a:srgbClr val="FFFFFF"/>
              </a:solidFill>
              <a:latin typeface="Raleway"/>
              <a:ea typeface="Raleway"/>
              <a:cs typeface="Raleway"/>
              <a:sym typeface="Raleway"/>
            </a:endParaRPr>
          </a:p>
        </p:txBody>
      </p:sp>
      <p:sp>
        <p:nvSpPr>
          <p:cNvPr id="288" name="Google Shape;288;p30"/>
          <p:cNvSpPr txBox="1"/>
          <p:nvPr/>
        </p:nvSpPr>
        <p:spPr>
          <a:xfrm>
            <a:off x="26520455" y="4408078"/>
            <a:ext cx="8440200" cy="1544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5300"/>
              <a:buFont typeface="Arial"/>
              <a:buNone/>
            </a:pPr>
            <a:r>
              <a:rPr lang="en" sz="4300" b="1">
                <a:solidFill>
                  <a:srgbClr val="FFFFFF"/>
                </a:solidFill>
                <a:latin typeface="Raleway"/>
                <a:ea typeface="Raleway"/>
                <a:cs typeface="Raleway"/>
                <a:sym typeface="Raleway"/>
              </a:rPr>
              <a:t>Physical </a:t>
            </a:r>
            <a:r>
              <a:rPr lang="en" sz="4300">
                <a:solidFill>
                  <a:srgbClr val="FFFFFF"/>
                </a:solidFill>
                <a:latin typeface="Raleway"/>
                <a:ea typeface="Raleway"/>
                <a:cs typeface="Raleway"/>
                <a:sym typeface="Raleway"/>
              </a:rPr>
              <a:t>moderator cards</a:t>
            </a:r>
            <a:endParaRPr sz="4300">
              <a:solidFill>
                <a:srgbClr val="FFFFFF"/>
              </a:solidFill>
              <a:latin typeface="Raleway Medium"/>
              <a:ea typeface="Raleway Medium"/>
              <a:cs typeface="Raleway Medium"/>
              <a:sym typeface="Raleway Medium"/>
            </a:endParaRPr>
          </a:p>
        </p:txBody>
      </p:sp>
      <p:sp>
        <p:nvSpPr>
          <p:cNvPr id="289" name="Google Shape;289;p30"/>
          <p:cNvSpPr/>
          <p:nvPr/>
        </p:nvSpPr>
        <p:spPr>
          <a:xfrm>
            <a:off x="612286" y="256839"/>
            <a:ext cx="34897800" cy="24840000"/>
          </a:xfrm>
          <a:prstGeom prst="roundRect">
            <a:avLst>
              <a:gd name="adj" fmla="val 0"/>
            </a:avLst>
          </a:prstGeom>
          <a:solidFill>
            <a:srgbClr val="F2E1E1"/>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90" name="Google Shape;290;p30"/>
          <p:cNvSpPr/>
          <p:nvPr/>
        </p:nvSpPr>
        <p:spPr>
          <a:xfrm>
            <a:off x="1162567" y="904801"/>
            <a:ext cx="33808500" cy="5298300"/>
          </a:xfrm>
          <a:prstGeom prst="roundRect">
            <a:avLst>
              <a:gd name="adj" fmla="val 8672"/>
            </a:avLst>
          </a:prstGeom>
          <a:solidFill>
            <a:srgbClr val="254880"/>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91" name="Google Shape;291;p30"/>
          <p:cNvSpPr/>
          <p:nvPr/>
        </p:nvSpPr>
        <p:spPr>
          <a:xfrm rot="10800000">
            <a:off x="1129642" y="5641329"/>
            <a:ext cx="33863100" cy="18829500"/>
          </a:xfrm>
          <a:prstGeom prst="round1Rect">
            <a:avLst>
              <a:gd name="adj" fmla="val 0"/>
            </a:avLst>
          </a:prstGeom>
          <a:solidFill>
            <a:srgbClr val="FFFFFF"/>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292" name="Google Shape;292;p30"/>
          <p:cNvSpPr txBox="1"/>
          <p:nvPr/>
        </p:nvSpPr>
        <p:spPr>
          <a:xfrm>
            <a:off x="26962495" y="4277885"/>
            <a:ext cx="8439900" cy="1544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5300"/>
              <a:buFont typeface="Arial"/>
              <a:buNone/>
            </a:pPr>
            <a:endParaRPr sz="4300">
              <a:solidFill>
                <a:srgbClr val="FFFFFF"/>
              </a:solidFill>
              <a:latin typeface="Raleway Medium"/>
              <a:ea typeface="Raleway Medium"/>
              <a:cs typeface="Raleway Medium"/>
              <a:sym typeface="Raleway Medium"/>
            </a:endParaRPr>
          </a:p>
        </p:txBody>
      </p:sp>
      <p:sp>
        <p:nvSpPr>
          <p:cNvPr id="293" name="Google Shape;293;p30"/>
          <p:cNvSpPr txBox="1"/>
          <p:nvPr/>
        </p:nvSpPr>
        <p:spPr>
          <a:xfrm>
            <a:off x="1347246" y="757165"/>
            <a:ext cx="24807000" cy="3960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Task 4: What the idea should consider- </a:t>
            </a:r>
            <a:r>
              <a:rPr lang="en" sz="10000">
                <a:solidFill>
                  <a:schemeClr val="lt1"/>
                </a:solidFill>
                <a:latin typeface="Raleway"/>
                <a:ea typeface="Raleway"/>
                <a:cs typeface="Raleway"/>
                <a:sym typeface="Raleway"/>
              </a:rPr>
              <a:t>Explanation of factors </a:t>
            </a:r>
            <a:endParaRPr sz="10000">
              <a:solidFill>
                <a:srgbClr val="FFFFFF"/>
              </a:solidFill>
              <a:latin typeface="Raleway"/>
              <a:ea typeface="Raleway"/>
              <a:cs typeface="Raleway"/>
              <a:sym typeface="Raleway"/>
            </a:endParaRPr>
          </a:p>
        </p:txBody>
      </p:sp>
      <p:sp>
        <p:nvSpPr>
          <p:cNvPr id="294" name="Google Shape;294;p30"/>
          <p:cNvSpPr/>
          <p:nvPr/>
        </p:nvSpPr>
        <p:spPr>
          <a:xfrm>
            <a:off x="612296" y="5641215"/>
            <a:ext cx="34380300" cy="193770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lnSpc>
                <a:spcPct val="115000"/>
              </a:lnSpc>
              <a:spcBef>
                <a:spcPts val="5700"/>
              </a:spcBef>
              <a:spcAft>
                <a:spcPts val="0"/>
              </a:spcAft>
              <a:buClr>
                <a:schemeClr val="dk1"/>
              </a:buClr>
              <a:buSzPts val="800"/>
              <a:buFont typeface="Arial"/>
              <a:buNone/>
            </a:pP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Clr>
                <a:schemeClr val="dk1"/>
              </a:buClr>
              <a:buSzPts val="800"/>
              <a:buFont typeface="Arial"/>
              <a:buNone/>
            </a:pPr>
            <a:endParaRPr sz="1100"/>
          </a:p>
        </p:txBody>
      </p:sp>
      <p:sp>
        <p:nvSpPr>
          <p:cNvPr id="295" name="Google Shape;295;p30"/>
          <p:cNvSpPr txBox="1"/>
          <p:nvPr/>
        </p:nvSpPr>
        <p:spPr>
          <a:xfrm>
            <a:off x="33339493" y="23345615"/>
            <a:ext cx="1569600" cy="12033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900">
                <a:solidFill>
                  <a:srgbClr val="254880"/>
                </a:solidFill>
                <a:latin typeface="Raleway SemiBold"/>
                <a:ea typeface="Raleway SemiBold"/>
                <a:cs typeface="Raleway SemiBold"/>
                <a:sym typeface="Raleway SemiBold"/>
              </a:rPr>
              <a:t>9</a:t>
            </a:r>
            <a:endParaRPr sz="6900">
              <a:solidFill>
                <a:srgbClr val="254880"/>
              </a:solidFill>
              <a:latin typeface="Raleway SemiBold"/>
              <a:ea typeface="Raleway SemiBold"/>
              <a:cs typeface="Raleway SemiBold"/>
              <a:sym typeface="Raleway SemiBold"/>
            </a:endParaRPr>
          </a:p>
        </p:txBody>
      </p:sp>
      <p:sp>
        <p:nvSpPr>
          <p:cNvPr id="296" name="Google Shape;296;p30"/>
          <p:cNvSpPr txBox="1"/>
          <p:nvPr/>
        </p:nvSpPr>
        <p:spPr>
          <a:xfrm>
            <a:off x="4223464" y="12208322"/>
            <a:ext cx="29001600" cy="2057700"/>
          </a:xfrm>
          <a:prstGeom prst="rect">
            <a:avLst/>
          </a:prstGeom>
          <a:noFill/>
          <a:ln>
            <a:noFill/>
          </a:ln>
        </p:spPr>
        <p:txBody>
          <a:bodyPr spcFirstLastPara="1" wrap="square" lIns="69900" tIns="69900" rIns="69900" bIns="69900" anchor="t" anchorCtr="0">
            <a:noAutofit/>
          </a:bodyPr>
          <a:lstStyle/>
          <a:p>
            <a:pPr marL="0" lvl="0" indent="0" algn="l" rtl="0">
              <a:lnSpc>
                <a:spcPct val="115000"/>
              </a:lnSpc>
              <a:spcBef>
                <a:spcPts val="5700"/>
              </a:spcBef>
              <a:spcAft>
                <a:spcPts val="0"/>
              </a:spcAft>
              <a:buClr>
                <a:schemeClr val="dk1"/>
              </a:buClr>
              <a:buSzPts val="800"/>
              <a:buFont typeface="Arial"/>
              <a:buNone/>
            </a:pPr>
            <a:r>
              <a:rPr lang="en" sz="5700" b="1">
                <a:solidFill>
                  <a:srgbClr val="254880"/>
                </a:solidFill>
                <a:latin typeface="Raleway"/>
                <a:ea typeface="Raleway"/>
                <a:cs typeface="Raleway"/>
                <a:sym typeface="Raleway"/>
              </a:rPr>
              <a:t>Rules</a:t>
            </a:r>
            <a:r>
              <a:rPr lang="en" sz="5700">
                <a:solidFill>
                  <a:srgbClr val="254880"/>
                </a:solidFill>
                <a:latin typeface="Raleway Medium"/>
                <a:ea typeface="Raleway Medium"/>
                <a:cs typeface="Raleway Medium"/>
                <a:sym typeface="Raleway Medium"/>
              </a:rPr>
              <a:t>: Are there laws, guidelines, protocols or traditions that apply to your idea?</a:t>
            </a: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Clr>
                <a:schemeClr val="dk1"/>
              </a:buClr>
              <a:buSzPts val="800"/>
              <a:buFont typeface="Arial"/>
              <a:buNone/>
            </a:pPr>
            <a:endParaRPr sz="1100"/>
          </a:p>
        </p:txBody>
      </p:sp>
      <p:sp>
        <p:nvSpPr>
          <p:cNvPr id="297" name="Google Shape;297;p30"/>
          <p:cNvSpPr txBox="1"/>
          <p:nvPr/>
        </p:nvSpPr>
        <p:spPr>
          <a:xfrm>
            <a:off x="4223464" y="14698157"/>
            <a:ext cx="27522900" cy="2040000"/>
          </a:xfrm>
          <a:prstGeom prst="rect">
            <a:avLst/>
          </a:prstGeom>
          <a:noFill/>
          <a:ln>
            <a:noFill/>
          </a:ln>
        </p:spPr>
        <p:txBody>
          <a:bodyPr spcFirstLastPara="1" wrap="square" lIns="69900" tIns="69900" rIns="69900" bIns="69900" anchor="t" anchorCtr="0">
            <a:noAutofit/>
          </a:bodyPr>
          <a:lstStyle/>
          <a:p>
            <a:pPr marL="0" lvl="0" indent="0" algn="l" rtl="0">
              <a:lnSpc>
                <a:spcPct val="115000"/>
              </a:lnSpc>
              <a:spcBef>
                <a:spcPts val="5700"/>
              </a:spcBef>
              <a:spcAft>
                <a:spcPts val="5700"/>
              </a:spcAft>
              <a:buClr>
                <a:schemeClr val="dk1"/>
              </a:buClr>
              <a:buSzPts val="800"/>
              <a:buFont typeface="Arial"/>
              <a:buNone/>
            </a:pPr>
            <a:r>
              <a:rPr lang="en" sz="5700" b="1">
                <a:solidFill>
                  <a:srgbClr val="254880"/>
                </a:solidFill>
                <a:latin typeface="Raleway"/>
                <a:ea typeface="Raleway"/>
                <a:cs typeface="Raleway"/>
                <a:sym typeface="Raleway"/>
              </a:rPr>
              <a:t>Resources:</a:t>
            </a:r>
            <a:r>
              <a:rPr lang="en" sz="5700">
                <a:solidFill>
                  <a:srgbClr val="254880"/>
                </a:solidFill>
                <a:latin typeface="Raleway Medium"/>
                <a:ea typeface="Raleway Medium"/>
                <a:cs typeface="Raleway Medium"/>
                <a:sym typeface="Raleway Medium"/>
              </a:rPr>
              <a:t> What resources are needed for your idea? Think budget, personnel, time, etc. </a:t>
            </a:r>
            <a:endParaRPr sz="1100"/>
          </a:p>
        </p:txBody>
      </p:sp>
      <p:sp>
        <p:nvSpPr>
          <p:cNvPr id="298" name="Google Shape;298;p30"/>
          <p:cNvSpPr txBox="1"/>
          <p:nvPr/>
        </p:nvSpPr>
        <p:spPr>
          <a:xfrm>
            <a:off x="4223464" y="18183448"/>
            <a:ext cx="28419300" cy="1024500"/>
          </a:xfrm>
          <a:prstGeom prst="rect">
            <a:avLst/>
          </a:prstGeom>
          <a:noFill/>
          <a:ln>
            <a:noFill/>
          </a:ln>
        </p:spPr>
        <p:txBody>
          <a:bodyPr spcFirstLastPara="1" wrap="square" lIns="69900" tIns="69900" rIns="69900" bIns="69900" anchor="t" anchorCtr="0">
            <a:noAutofit/>
          </a:bodyPr>
          <a:lstStyle/>
          <a:p>
            <a:pPr marL="0" lvl="0" indent="0" algn="l" rtl="0">
              <a:lnSpc>
                <a:spcPct val="115000"/>
              </a:lnSpc>
              <a:spcBef>
                <a:spcPts val="5700"/>
              </a:spcBef>
              <a:spcAft>
                <a:spcPts val="5700"/>
              </a:spcAft>
              <a:buClr>
                <a:schemeClr val="dk1"/>
              </a:buClr>
              <a:buSzPts val="800"/>
              <a:buFont typeface="Arial"/>
              <a:buNone/>
            </a:pPr>
            <a:r>
              <a:rPr lang="en" sz="5700" b="1">
                <a:solidFill>
                  <a:srgbClr val="254880"/>
                </a:solidFill>
                <a:latin typeface="Raleway"/>
                <a:ea typeface="Raleway"/>
                <a:cs typeface="Raleway"/>
                <a:sym typeface="Raleway"/>
              </a:rPr>
              <a:t>Results: </a:t>
            </a:r>
            <a:r>
              <a:rPr lang="en" sz="5700">
                <a:solidFill>
                  <a:srgbClr val="254880"/>
                </a:solidFill>
                <a:latin typeface="Raleway Medium"/>
                <a:ea typeface="Raleway Medium"/>
                <a:cs typeface="Raleway Medium"/>
                <a:sym typeface="Raleway Medium"/>
              </a:rPr>
              <a:t>What are the desired outcomes of this idea or intervention? </a:t>
            </a:r>
            <a:endParaRPr sz="1100"/>
          </a:p>
        </p:txBody>
      </p:sp>
      <p:sp>
        <p:nvSpPr>
          <p:cNvPr id="299" name="Google Shape;299;p30"/>
          <p:cNvSpPr txBox="1"/>
          <p:nvPr/>
        </p:nvSpPr>
        <p:spPr>
          <a:xfrm>
            <a:off x="4223464" y="9719229"/>
            <a:ext cx="29001600" cy="1471500"/>
          </a:xfrm>
          <a:prstGeom prst="rect">
            <a:avLst/>
          </a:prstGeom>
          <a:noFill/>
          <a:ln>
            <a:noFill/>
          </a:ln>
        </p:spPr>
        <p:txBody>
          <a:bodyPr spcFirstLastPara="1" wrap="square" lIns="69900" tIns="69900" rIns="69900" bIns="69900" anchor="t" anchorCtr="0">
            <a:noAutofit/>
          </a:bodyPr>
          <a:lstStyle/>
          <a:p>
            <a:pPr marL="0" lvl="0" indent="0" algn="l" rtl="0">
              <a:lnSpc>
                <a:spcPct val="115000"/>
              </a:lnSpc>
              <a:spcBef>
                <a:spcPts val="5700"/>
              </a:spcBef>
              <a:spcAft>
                <a:spcPts val="0"/>
              </a:spcAft>
              <a:buClr>
                <a:schemeClr val="dk1"/>
              </a:buClr>
              <a:buSzPts val="800"/>
              <a:buFont typeface="Arial"/>
              <a:buNone/>
            </a:pPr>
            <a:r>
              <a:rPr lang="en" sz="5700" b="1">
                <a:solidFill>
                  <a:srgbClr val="254880"/>
                </a:solidFill>
                <a:latin typeface="Raleway"/>
                <a:ea typeface="Raleway"/>
                <a:cs typeface="Raleway"/>
                <a:sym typeface="Raleway"/>
              </a:rPr>
              <a:t>Roles &amp; relationships:</a:t>
            </a:r>
            <a:r>
              <a:rPr lang="en" sz="5700">
                <a:solidFill>
                  <a:srgbClr val="254880"/>
                </a:solidFill>
                <a:latin typeface="Raleway Medium"/>
                <a:ea typeface="Raleway Medium"/>
                <a:cs typeface="Raleway Medium"/>
                <a:sym typeface="Raleway Medium"/>
              </a:rPr>
              <a:t> Who affects and who is affected by your idea?</a:t>
            </a:r>
            <a:endParaRPr sz="5700" b="1">
              <a:solidFill>
                <a:srgbClr val="254880"/>
              </a:solidFill>
              <a:latin typeface="Raleway"/>
              <a:ea typeface="Raleway"/>
              <a:cs typeface="Raleway"/>
              <a:sym typeface="Raleway"/>
            </a:endParaRPr>
          </a:p>
          <a:p>
            <a:pPr marL="0" lvl="0" indent="0" algn="l" rtl="0">
              <a:lnSpc>
                <a:spcPct val="115000"/>
              </a:lnSpc>
              <a:spcBef>
                <a:spcPts val="5700"/>
              </a:spcBef>
              <a:spcAft>
                <a:spcPts val="5700"/>
              </a:spcAft>
              <a:buClr>
                <a:schemeClr val="dk1"/>
              </a:buClr>
              <a:buSzPts val="800"/>
              <a:buFont typeface="Arial"/>
              <a:buNone/>
            </a:pPr>
            <a:endParaRPr sz="1100"/>
          </a:p>
        </p:txBody>
      </p:sp>
      <p:sp>
        <p:nvSpPr>
          <p:cNvPr id="300" name="Google Shape;300;p30"/>
          <p:cNvSpPr/>
          <p:nvPr/>
        </p:nvSpPr>
        <p:spPr>
          <a:xfrm>
            <a:off x="33389094" y="30200412"/>
            <a:ext cx="1906200" cy="938100"/>
          </a:xfrm>
          <a:prstGeom prst="roundRect">
            <a:avLst>
              <a:gd name="adj" fmla="val 16667"/>
            </a:avLst>
          </a:prstGeom>
          <a:no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sz="5300" b="1">
              <a:solidFill>
                <a:srgbClr val="FFFFFF"/>
              </a:solidFill>
              <a:latin typeface="Raleway"/>
              <a:ea typeface="Raleway"/>
              <a:cs typeface="Raleway"/>
              <a:sym typeface="Raleway"/>
            </a:endParaRPr>
          </a:p>
        </p:txBody>
      </p:sp>
      <p:sp>
        <p:nvSpPr>
          <p:cNvPr id="301" name="Google Shape;301;p30"/>
          <p:cNvSpPr txBox="1"/>
          <p:nvPr/>
        </p:nvSpPr>
        <p:spPr>
          <a:xfrm>
            <a:off x="1347108" y="26447879"/>
            <a:ext cx="25955100" cy="2421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5b) </a:t>
            </a:r>
            <a:r>
              <a:rPr lang="en" sz="9100" b="1">
                <a:solidFill>
                  <a:srgbClr val="FFFFFF"/>
                </a:solidFill>
                <a:latin typeface="Raleway"/>
                <a:ea typeface="Raleway"/>
                <a:cs typeface="Raleway"/>
                <a:sym typeface="Raleway"/>
              </a:rPr>
              <a:t>Which factors should the idea consider</a:t>
            </a:r>
            <a:r>
              <a:rPr lang="en" sz="10000" b="1">
                <a:solidFill>
                  <a:srgbClr val="FFFFFF"/>
                </a:solidFill>
                <a:latin typeface="Raleway"/>
                <a:ea typeface="Raleway"/>
                <a:cs typeface="Raleway"/>
                <a:sym typeface="Raleway"/>
              </a:rPr>
              <a:t>?</a:t>
            </a:r>
            <a:endParaRPr sz="10000" b="1">
              <a:solidFill>
                <a:srgbClr val="FFFFFF"/>
              </a:solidFill>
              <a:latin typeface="Raleway"/>
              <a:ea typeface="Raleway"/>
              <a:cs typeface="Raleway"/>
              <a:sym typeface="Raleway"/>
            </a:endParaRPr>
          </a:p>
        </p:txBody>
      </p:sp>
      <p:sp>
        <p:nvSpPr>
          <p:cNvPr id="302" name="Google Shape;302;p30"/>
          <p:cNvSpPr txBox="1"/>
          <p:nvPr/>
        </p:nvSpPr>
        <p:spPr>
          <a:xfrm>
            <a:off x="1347108" y="28137374"/>
            <a:ext cx="25593900" cy="19755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7100" b="1">
                <a:solidFill>
                  <a:srgbClr val="FFFFFF"/>
                </a:solidFill>
                <a:latin typeface="Raleway"/>
                <a:ea typeface="Raleway"/>
                <a:cs typeface="Raleway"/>
                <a:sym typeface="Raleway"/>
              </a:rPr>
              <a:t>Goal: </a:t>
            </a:r>
            <a:r>
              <a:rPr lang="en" sz="7100">
                <a:solidFill>
                  <a:srgbClr val="FFFFFF"/>
                </a:solidFill>
                <a:latin typeface="Raleway"/>
                <a:ea typeface="Raleway"/>
                <a:cs typeface="Raleway"/>
                <a:sym typeface="Raleway"/>
              </a:rPr>
              <a:t>Reflect and</a:t>
            </a:r>
            <a:r>
              <a:rPr lang="en" sz="7100" b="1">
                <a:solidFill>
                  <a:srgbClr val="FFFFFF"/>
                </a:solidFill>
                <a:latin typeface="Raleway"/>
                <a:ea typeface="Raleway"/>
                <a:cs typeface="Raleway"/>
                <a:sym typeface="Raleway"/>
              </a:rPr>
              <a:t> </a:t>
            </a:r>
            <a:r>
              <a:rPr lang="en" sz="7100">
                <a:solidFill>
                  <a:srgbClr val="FFFFFF"/>
                </a:solidFill>
                <a:latin typeface="Raleway"/>
                <a:ea typeface="Raleway"/>
                <a:cs typeface="Raleway"/>
                <a:sym typeface="Raleway"/>
              </a:rPr>
              <a:t>further analyze the idea together</a:t>
            </a:r>
            <a:endParaRPr sz="7100">
              <a:solidFill>
                <a:srgbClr val="FFFFFF"/>
              </a:solidFill>
              <a:latin typeface="Raleway"/>
              <a:ea typeface="Raleway"/>
              <a:cs typeface="Raleway"/>
              <a:sym typeface="Raleway"/>
            </a:endParaRPr>
          </a:p>
        </p:txBody>
      </p:sp>
      <p:sp>
        <p:nvSpPr>
          <p:cNvPr id="303" name="Google Shape;303;p30"/>
          <p:cNvSpPr txBox="1"/>
          <p:nvPr/>
        </p:nvSpPr>
        <p:spPr>
          <a:xfrm>
            <a:off x="21105718" y="26413688"/>
            <a:ext cx="128454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20 minutes</a:t>
            </a:r>
            <a:endParaRPr sz="10000" b="1">
              <a:solidFill>
                <a:srgbClr val="FFFFFF"/>
              </a:solidFill>
              <a:latin typeface="Raleway"/>
              <a:ea typeface="Raleway"/>
              <a:cs typeface="Raleway"/>
              <a:sym typeface="Raleway"/>
            </a:endParaRPr>
          </a:p>
        </p:txBody>
      </p:sp>
      <p:sp>
        <p:nvSpPr>
          <p:cNvPr id="304" name="Google Shape;304;p30"/>
          <p:cNvSpPr txBox="1"/>
          <p:nvPr/>
        </p:nvSpPr>
        <p:spPr>
          <a:xfrm>
            <a:off x="26518954" y="29968994"/>
            <a:ext cx="8439600" cy="1544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5300"/>
              <a:buFont typeface="Arial"/>
              <a:buNone/>
            </a:pPr>
            <a:r>
              <a:rPr lang="en" sz="4300" b="1">
                <a:solidFill>
                  <a:srgbClr val="FFFFFF"/>
                </a:solidFill>
                <a:latin typeface="Raleway"/>
                <a:ea typeface="Raleway"/>
                <a:cs typeface="Raleway"/>
                <a:sym typeface="Raleway"/>
              </a:rPr>
              <a:t>Physical </a:t>
            </a:r>
            <a:r>
              <a:rPr lang="en" sz="4300">
                <a:solidFill>
                  <a:srgbClr val="FFFFFF"/>
                </a:solidFill>
                <a:latin typeface="Raleway"/>
                <a:ea typeface="Raleway"/>
                <a:cs typeface="Raleway"/>
                <a:sym typeface="Raleway"/>
              </a:rPr>
              <a:t>moderator cards</a:t>
            </a:r>
            <a:endParaRPr sz="4300">
              <a:solidFill>
                <a:srgbClr val="FFFFFF"/>
              </a:solidFill>
              <a:latin typeface="Raleway Medium"/>
              <a:ea typeface="Raleway Medium"/>
              <a:cs typeface="Raleway Medium"/>
              <a:sym typeface="Raleway Medium"/>
            </a:endParaRPr>
          </a:p>
        </p:txBody>
      </p:sp>
      <p:sp>
        <p:nvSpPr>
          <p:cNvPr id="305" name="Google Shape;305;p30"/>
          <p:cNvSpPr/>
          <p:nvPr/>
        </p:nvSpPr>
        <p:spPr>
          <a:xfrm>
            <a:off x="612252" y="25817566"/>
            <a:ext cx="34896000" cy="24840900"/>
          </a:xfrm>
          <a:prstGeom prst="roundRect">
            <a:avLst>
              <a:gd name="adj" fmla="val 0"/>
            </a:avLst>
          </a:prstGeom>
          <a:solidFill>
            <a:srgbClr val="F2E1E1"/>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306" name="Google Shape;306;p30"/>
          <p:cNvSpPr/>
          <p:nvPr/>
        </p:nvSpPr>
        <p:spPr>
          <a:xfrm>
            <a:off x="1162501" y="26465558"/>
            <a:ext cx="33806700" cy="5298600"/>
          </a:xfrm>
          <a:prstGeom prst="roundRect">
            <a:avLst>
              <a:gd name="adj" fmla="val 8672"/>
            </a:avLst>
          </a:prstGeom>
          <a:solidFill>
            <a:srgbClr val="254880"/>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sz="1100"/>
          </a:p>
        </p:txBody>
      </p:sp>
      <p:sp>
        <p:nvSpPr>
          <p:cNvPr id="307" name="Google Shape;307;p30"/>
          <p:cNvSpPr/>
          <p:nvPr/>
        </p:nvSpPr>
        <p:spPr>
          <a:xfrm rot="10800000">
            <a:off x="1129461" y="31202261"/>
            <a:ext cx="33861300" cy="18830400"/>
          </a:xfrm>
          <a:prstGeom prst="round1Rect">
            <a:avLst>
              <a:gd name="adj" fmla="val 0"/>
            </a:avLst>
          </a:prstGeom>
          <a:solidFill>
            <a:srgbClr val="FFFFFF"/>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308" name="Google Shape;308;p30"/>
          <p:cNvSpPr txBox="1"/>
          <p:nvPr/>
        </p:nvSpPr>
        <p:spPr>
          <a:xfrm>
            <a:off x="26960969" y="29838796"/>
            <a:ext cx="8439300" cy="1544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5300"/>
              <a:buFont typeface="Arial"/>
              <a:buNone/>
            </a:pPr>
            <a:endParaRPr sz="4300">
              <a:solidFill>
                <a:srgbClr val="FFFFFF"/>
              </a:solidFill>
              <a:latin typeface="Raleway Medium"/>
              <a:ea typeface="Raleway Medium"/>
              <a:cs typeface="Raleway Medium"/>
              <a:sym typeface="Raleway Medium"/>
            </a:endParaRPr>
          </a:p>
        </p:txBody>
      </p:sp>
      <p:sp>
        <p:nvSpPr>
          <p:cNvPr id="309" name="Google Shape;309;p30"/>
          <p:cNvSpPr txBox="1"/>
          <p:nvPr/>
        </p:nvSpPr>
        <p:spPr>
          <a:xfrm>
            <a:off x="1347170" y="26317914"/>
            <a:ext cx="24805500" cy="2421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Task 5a: Actions that need to be taken</a:t>
            </a:r>
            <a:endParaRPr sz="10000" b="1">
              <a:solidFill>
                <a:srgbClr val="FFFFFF"/>
              </a:solidFill>
              <a:latin typeface="Raleway"/>
              <a:ea typeface="Raleway"/>
              <a:cs typeface="Raleway"/>
              <a:sym typeface="Raleway"/>
            </a:endParaRPr>
          </a:p>
        </p:txBody>
      </p:sp>
      <p:sp>
        <p:nvSpPr>
          <p:cNvPr id="310" name="Google Shape;310;p30"/>
          <p:cNvSpPr txBox="1"/>
          <p:nvPr/>
        </p:nvSpPr>
        <p:spPr>
          <a:xfrm>
            <a:off x="1347112" y="28007434"/>
            <a:ext cx="23478600" cy="3068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7100" b="1">
                <a:solidFill>
                  <a:srgbClr val="FFFFFF"/>
                </a:solidFill>
                <a:latin typeface="Raleway"/>
                <a:ea typeface="Raleway"/>
                <a:cs typeface="Raleway"/>
                <a:sym typeface="Raleway"/>
              </a:rPr>
              <a:t>Goal: </a:t>
            </a:r>
            <a:r>
              <a:rPr lang="en" sz="7100">
                <a:solidFill>
                  <a:schemeClr val="lt1"/>
                </a:solidFill>
                <a:latin typeface="Raleway Medium"/>
                <a:ea typeface="Raleway Medium"/>
                <a:cs typeface="Raleway Medium"/>
                <a:sym typeface="Raleway Medium"/>
              </a:rPr>
              <a:t>Brainstorm actions that need to be taken to achieve the desired outcome</a:t>
            </a:r>
            <a:endParaRPr sz="7100">
              <a:solidFill>
                <a:srgbClr val="FFFFFF"/>
              </a:solidFill>
              <a:latin typeface="Raleway"/>
              <a:ea typeface="Raleway"/>
              <a:cs typeface="Raleway"/>
              <a:sym typeface="Raleway"/>
            </a:endParaRPr>
          </a:p>
        </p:txBody>
      </p:sp>
      <p:sp>
        <p:nvSpPr>
          <p:cNvPr id="311" name="Google Shape;311;p30"/>
          <p:cNvSpPr/>
          <p:nvPr/>
        </p:nvSpPr>
        <p:spPr>
          <a:xfrm>
            <a:off x="612261" y="31202188"/>
            <a:ext cx="10920600" cy="193779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12" name="Google Shape;312;p30"/>
          <p:cNvSpPr txBox="1"/>
          <p:nvPr/>
        </p:nvSpPr>
        <p:spPr>
          <a:xfrm>
            <a:off x="21105718" y="26317921"/>
            <a:ext cx="128454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15 minutes</a:t>
            </a:r>
            <a:endParaRPr sz="10000" b="1">
              <a:solidFill>
                <a:srgbClr val="FFFFFF"/>
              </a:solidFill>
              <a:latin typeface="Raleway"/>
              <a:ea typeface="Raleway"/>
              <a:cs typeface="Raleway"/>
              <a:sym typeface="Raleway"/>
            </a:endParaRPr>
          </a:p>
        </p:txBody>
      </p:sp>
      <p:sp>
        <p:nvSpPr>
          <p:cNvPr id="313" name="Google Shape;313;p30"/>
          <p:cNvSpPr txBox="1"/>
          <p:nvPr/>
        </p:nvSpPr>
        <p:spPr>
          <a:xfrm>
            <a:off x="12438521" y="31730338"/>
            <a:ext cx="23069700" cy="27690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5700"/>
              </a:spcBef>
              <a:spcAft>
                <a:spcPts val="5700"/>
              </a:spcAft>
              <a:buClr>
                <a:srgbClr val="000000"/>
              </a:buClr>
              <a:buSzPts val="800"/>
              <a:buFont typeface="Arial"/>
              <a:buNone/>
            </a:pPr>
            <a:r>
              <a:rPr lang="en" sz="5700" i="1">
                <a:solidFill>
                  <a:srgbClr val="254880"/>
                </a:solidFill>
                <a:latin typeface="Raleway Medium"/>
                <a:ea typeface="Raleway Medium"/>
                <a:cs typeface="Raleway Medium"/>
                <a:sym typeface="Raleway Medium"/>
              </a:rPr>
              <a:t>We’ll now identify GENERAL actions that can be done to create change. In task 5b we’ll look into our individual actions.</a:t>
            </a:r>
            <a:endParaRPr sz="5700" i="1">
              <a:solidFill>
                <a:srgbClr val="254880"/>
              </a:solidFill>
              <a:latin typeface="Raleway Medium"/>
              <a:ea typeface="Raleway Medium"/>
              <a:cs typeface="Raleway Medium"/>
              <a:sym typeface="Raleway Medium"/>
            </a:endParaRPr>
          </a:p>
        </p:txBody>
      </p:sp>
      <p:sp>
        <p:nvSpPr>
          <p:cNvPr id="314" name="Google Shape;314;p30"/>
          <p:cNvSpPr txBox="1"/>
          <p:nvPr/>
        </p:nvSpPr>
        <p:spPr>
          <a:xfrm>
            <a:off x="12524535" y="34445031"/>
            <a:ext cx="20840100" cy="10041300"/>
          </a:xfrm>
          <a:prstGeom prst="rect">
            <a:avLst/>
          </a:prstGeom>
          <a:noFill/>
          <a:ln>
            <a:noFill/>
          </a:ln>
        </p:spPr>
        <p:txBody>
          <a:bodyPr spcFirstLastPara="1" wrap="square" lIns="436900" tIns="436900" rIns="436900" bIns="436900" anchor="t" anchorCtr="0">
            <a:spAutoFit/>
          </a:bodyPr>
          <a:lstStyle/>
          <a:p>
            <a:pPr marL="698500" lvl="0" indent="-539750" algn="l" rtl="0">
              <a:lnSpc>
                <a:spcPct val="115000"/>
              </a:lnSpc>
              <a:spcBef>
                <a:spcPts val="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On paper, write as many general actions that actors can do to achieve the desired outcome </a:t>
            </a:r>
            <a:r>
              <a:rPr lang="en" sz="5700">
                <a:solidFill>
                  <a:srgbClr val="254880"/>
                </a:solidFill>
                <a:latin typeface="Raleway Medium"/>
                <a:ea typeface="Raleway Medium"/>
                <a:cs typeface="Raleway Medium"/>
                <a:sym typeface="Raleway Medium"/>
              </a:rPr>
              <a:t>–</a:t>
            </a:r>
            <a:r>
              <a:rPr lang="en" sz="5700" i="1">
                <a:solidFill>
                  <a:srgbClr val="254880"/>
                </a:solidFill>
                <a:latin typeface="Raleway Medium"/>
                <a:ea typeface="Raleway Medium"/>
                <a:cs typeface="Raleway Medium"/>
                <a:sym typeface="Raleway Medium"/>
              </a:rPr>
              <a:t> spend 3 min. </a:t>
            </a:r>
            <a:r>
              <a:rPr lang="en" sz="5700">
                <a:solidFill>
                  <a:srgbClr val="254880"/>
                </a:solidFill>
                <a:latin typeface="Raleway Medium"/>
                <a:ea typeface="Raleway Medium"/>
                <a:cs typeface="Raleway Medium"/>
                <a:sym typeface="Raleway Medium"/>
              </a:rPr>
              <a:t>(Examples below)</a:t>
            </a:r>
            <a:endParaRPr sz="5700" i="1">
              <a:solidFill>
                <a:srgbClr val="254880"/>
              </a:solidFill>
              <a:latin typeface="Raleway Medium"/>
              <a:ea typeface="Raleway Medium"/>
              <a:cs typeface="Raleway Medium"/>
              <a:sym typeface="Raleway Medium"/>
            </a:endParaRPr>
          </a:p>
          <a:p>
            <a:pPr marL="698500" lvl="0" indent="-539750" algn="l" rtl="0">
              <a:lnSpc>
                <a:spcPct val="115000"/>
              </a:lnSpc>
              <a:spcBef>
                <a:spcPts val="3800"/>
              </a:spcBef>
              <a:spcAft>
                <a:spcPts val="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Let´s do a round of sharing to discuss. </a:t>
            </a:r>
            <a:r>
              <a:rPr lang="en" sz="5700">
                <a:solidFill>
                  <a:srgbClr val="254880"/>
                </a:solidFill>
                <a:highlight>
                  <a:srgbClr val="FFFFFF"/>
                </a:highlight>
                <a:latin typeface="Raleway Medium"/>
                <a:ea typeface="Raleway Medium"/>
                <a:cs typeface="Raleway Medium"/>
                <a:sym typeface="Raleway Medium"/>
              </a:rPr>
              <a:t>(Moderator types key actions in space #5a)</a:t>
            </a:r>
            <a:endParaRPr sz="5700">
              <a:solidFill>
                <a:srgbClr val="254880"/>
              </a:solidFill>
              <a:highlight>
                <a:srgbClr val="FFFFFF"/>
              </a:highlight>
              <a:latin typeface="Raleway Medium"/>
              <a:ea typeface="Raleway Medium"/>
              <a:cs typeface="Raleway Medium"/>
              <a:sym typeface="Raleway Medium"/>
            </a:endParaRPr>
          </a:p>
          <a:p>
            <a:pPr marL="0" lvl="0" indent="0" algn="l" rtl="0">
              <a:lnSpc>
                <a:spcPct val="115000"/>
              </a:lnSpc>
              <a:spcBef>
                <a:spcPts val="5700"/>
              </a:spcBef>
              <a:spcAft>
                <a:spcPts val="5700"/>
              </a:spcAft>
              <a:buNone/>
            </a:pPr>
            <a:r>
              <a:rPr lang="en" sz="5700" i="1">
                <a:solidFill>
                  <a:srgbClr val="254880"/>
                </a:solidFill>
                <a:latin typeface="Raleway Medium"/>
                <a:ea typeface="Raleway Medium"/>
                <a:cs typeface="Raleway Medium"/>
                <a:sym typeface="Raleway Medium"/>
              </a:rPr>
              <a:t>3, We need to clear the canvas to continue. Take note of any actions you might be interested in doing. </a:t>
            </a:r>
            <a:r>
              <a:rPr lang="en" sz="5700" b="1">
                <a:solidFill>
                  <a:srgbClr val="254880"/>
                </a:solidFill>
                <a:latin typeface="Raleway"/>
                <a:ea typeface="Raleway"/>
                <a:cs typeface="Raleway"/>
                <a:sym typeface="Raleway"/>
              </a:rPr>
              <a:t>(IMPORTANT: Take a screenshot of the canvas before deleting)</a:t>
            </a:r>
            <a:endParaRPr sz="5700">
              <a:solidFill>
                <a:srgbClr val="254880"/>
              </a:solidFill>
              <a:highlight>
                <a:srgbClr val="FFFFFF"/>
              </a:highlight>
              <a:latin typeface="Raleway Medium"/>
              <a:ea typeface="Raleway Medium"/>
              <a:cs typeface="Raleway Medium"/>
              <a:sym typeface="Raleway Medium"/>
            </a:endParaRPr>
          </a:p>
        </p:txBody>
      </p:sp>
      <p:sp>
        <p:nvSpPr>
          <p:cNvPr id="315" name="Google Shape;315;p30"/>
          <p:cNvSpPr txBox="1"/>
          <p:nvPr/>
        </p:nvSpPr>
        <p:spPr>
          <a:xfrm>
            <a:off x="33337606" y="48907395"/>
            <a:ext cx="1569600" cy="12033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900">
                <a:solidFill>
                  <a:srgbClr val="254880"/>
                </a:solidFill>
                <a:latin typeface="Raleway SemiBold"/>
                <a:ea typeface="Raleway SemiBold"/>
                <a:cs typeface="Raleway SemiBold"/>
                <a:sym typeface="Raleway SemiBold"/>
              </a:rPr>
              <a:t>10</a:t>
            </a:r>
            <a:endParaRPr sz="6900">
              <a:solidFill>
                <a:srgbClr val="254880"/>
              </a:solidFill>
              <a:latin typeface="Raleway SemiBold"/>
              <a:ea typeface="Raleway SemiBold"/>
              <a:cs typeface="Raleway SemiBold"/>
              <a:sym typeface="Raleway SemiBold"/>
            </a:endParaRPr>
          </a:p>
        </p:txBody>
      </p:sp>
      <p:sp>
        <p:nvSpPr>
          <p:cNvPr id="316" name="Google Shape;316;p30"/>
          <p:cNvSpPr/>
          <p:nvPr/>
        </p:nvSpPr>
        <p:spPr>
          <a:xfrm>
            <a:off x="330276" y="36678775"/>
            <a:ext cx="113394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17" name="Google Shape;317;p30"/>
          <p:cNvSpPr txBox="1"/>
          <p:nvPr/>
        </p:nvSpPr>
        <p:spPr>
          <a:xfrm>
            <a:off x="1212158" y="31664109"/>
            <a:ext cx="97239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1. Write general actions</a:t>
            </a:r>
            <a:endParaRPr sz="5700">
              <a:solidFill>
                <a:srgbClr val="254880"/>
              </a:solidFill>
              <a:latin typeface="Raleway Medium"/>
              <a:ea typeface="Raleway Medium"/>
              <a:cs typeface="Raleway Medium"/>
              <a:sym typeface="Raleway Medium"/>
            </a:endParaRPr>
          </a:p>
        </p:txBody>
      </p:sp>
      <p:sp>
        <p:nvSpPr>
          <p:cNvPr id="318" name="Google Shape;318;p30"/>
          <p:cNvSpPr txBox="1"/>
          <p:nvPr/>
        </p:nvSpPr>
        <p:spPr>
          <a:xfrm>
            <a:off x="1255232" y="36912610"/>
            <a:ext cx="9723900" cy="27690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2. Share, discuss &amp; add to canvas</a:t>
            </a:r>
            <a:endParaRPr sz="5700">
              <a:solidFill>
                <a:srgbClr val="254880"/>
              </a:solidFill>
              <a:latin typeface="Raleway Medium"/>
              <a:ea typeface="Raleway Medium"/>
              <a:cs typeface="Raleway Medium"/>
              <a:sym typeface="Raleway Medium"/>
            </a:endParaRPr>
          </a:p>
        </p:txBody>
      </p:sp>
      <p:grpSp>
        <p:nvGrpSpPr>
          <p:cNvPr id="319" name="Google Shape;319;p30"/>
          <p:cNvGrpSpPr/>
          <p:nvPr/>
        </p:nvGrpSpPr>
        <p:grpSpPr>
          <a:xfrm>
            <a:off x="5111600" y="33330351"/>
            <a:ext cx="2837301" cy="2424356"/>
            <a:chOff x="6687075" y="10260721"/>
            <a:chExt cx="3711802" cy="3169093"/>
          </a:xfrm>
        </p:grpSpPr>
        <p:sp>
          <p:nvSpPr>
            <p:cNvPr id="320" name="Google Shape;320;p30"/>
            <p:cNvSpPr/>
            <p:nvPr/>
          </p:nvSpPr>
          <p:spPr>
            <a:xfrm>
              <a:off x="6687075" y="11250313"/>
              <a:ext cx="2314800" cy="2179500"/>
            </a:xfrm>
            <a:prstGeom prst="foldedCorner">
              <a:avLst>
                <a:gd name="adj" fmla="val 3188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nvGrpSpPr>
            <p:cNvPr id="321" name="Google Shape;321;p30"/>
            <p:cNvGrpSpPr/>
            <p:nvPr/>
          </p:nvGrpSpPr>
          <p:grpSpPr>
            <a:xfrm rot="8439652" flipH="1">
              <a:off x="7864424" y="11090284"/>
              <a:ext cx="2737247" cy="340990"/>
              <a:chOff x="-29922900" y="44650800"/>
              <a:chExt cx="25975550" cy="5848800"/>
            </a:xfrm>
          </p:grpSpPr>
          <p:sp>
            <p:nvSpPr>
              <p:cNvPr id="322" name="Google Shape;322;p30"/>
              <p:cNvSpPr/>
              <p:nvPr/>
            </p:nvSpPr>
            <p:spPr>
              <a:xfrm>
                <a:off x="-24907175" y="44650800"/>
                <a:ext cx="15289200" cy="5848800"/>
              </a:xfrm>
              <a:prstGeom prst="rect">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323" name="Google Shape;323;p30"/>
              <p:cNvSpPr/>
              <p:nvPr/>
            </p:nvSpPr>
            <p:spPr>
              <a:xfrm rot="5400000">
                <a:off x="-9161650" y="45201600"/>
                <a:ext cx="5756400" cy="4672200"/>
              </a:xfrm>
              <a:prstGeom prst="round2SameRect">
                <a:avLst>
                  <a:gd name="adj1" fmla="val 41966"/>
                  <a:gd name="adj2" fmla="val 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324" name="Google Shape;324;p30"/>
              <p:cNvSpPr/>
              <p:nvPr/>
            </p:nvSpPr>
            <p:spPr>
              <a:xfrm rot="-5400000">
                <a:off x="-30792450" y="45529038"/>
                <a:ext cx="5756400" cy="4017300"/>
              </a:xfrm>
              <a:prstGeom prst="triangle">
                <a:avLst>
                  <a:gd name="adj" fmla="val 5000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grpSp>
      <p:grpSp>
        <p:nvGrpSpPr>
          <p:cNvPr id="325" name="Google Shape;325;p30"/>
          <p:cNvGrpSpPr/>
          <p:nvPr/>
        </p:nvGrpSpPr>
        <p:grpSpPr>
          <a:xfrm>
            <a:off x="4858672" y="39390268"/>
            <a:ext cx="2416843" cy="1345288"/>
            <a:chOff x="5524935" y="18079773"/>
            <a:chExt cx="4648669" cy="2585601"/>
          </a:xfrm>
        </p:grpSpPr>
        <p:sp>
          <p:nvSpPr>
            <p:cNvPr id="326" name="Google Shape;326;p30"/>
            <p:cNvSpPr/>
            <p:nvPr/>
          </p:nvSpPr>
          <p:spPr>
            <a:xfrm>
              <a:off x="5524935" y="18079773"/>
              <a:ext cx="2995800" cy="1923600"/>
            </a:xfrm>
            <a:prstGeom prst="wedgeRectCallout">
              <a:avLst>
                <a:gd name="adj1" fmla="val -31251"/>
                <a:gd name="adj2" fmla="val 8156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27" name="Google Shape;327;p30"/>
            <p:cNvSpPr/>
            <p:nvPr/>
          </p:nvSpPr>
          <p:spPr>
            <a:xfrm flipH="1">
              <a:off x="7177804" y="18741773"/>
              <a:ext cx="2995800" cy="19236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sp>
        <p:nvSpPr>
          <p:cNvPr id="328" name="Google Shape;328;p30"/>
          <p:cNvSpPr txBox="1"/>
          <p:nvPr/>
        </p:nvSpPr>
        <p:spPr>
          <a:xfrm>
            <a:off x="1255232" y="44348915"/>
            <a:ext cx="102519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3. Save &amp; clear canvas</a:t>
            </a:r>
            <a:endParaRPr sz="5700">
              <a:solidFill>
                <a:srgbClr val="254880"/>
              </a:solidFill>
              <a:latin typeface="Raleway Medium"/>
              <a:ea typeface="Raleway Medium"/>
              <a:cs typeface="Raleway Medium"/>
              <a:sym typeface="Raleway Medium"/>
            </a:endParaRPr>
          </a:p>
        </p:txBody>
      </p:sp>
      <p:pic>
        <p:nvPicPr>
          <p:cNvPr id="329" name="Google Shape;329;p30"/>
          <p:cNvPicPr preferRelativeResize="0"/>
          <p:nvPr/>
        </p:nvPicPr>
        <p:blipFill>
          <a:blip r:embed="rId3">
            <a:alphaModFix/>
          </a:blip>
          <a:stretch>
            <a:fillRect/>
          </a:stretch>
        </p:blipFill>
        <p:spPr>
          <a:xfrm>
            <a:off x="3339240" y="41312863"/>
            <a:ext cx="5739650" cy="1688532"/>
          </a:xfrm>
          <a:prstGeom prst="rect">
            <a:avLst/>
          </a:prstGeom>
          <a:noFill/>
          <a:ln>
            <a:noFill/>
          </a:ln>
          <a:effectLst>
            <a:outerShdw blurRad="285750" dist="95250" dir="5400000" algn="bl" rotWithShape="0">
              <a:srgbClr val="000000">
                <a:alpha val="50000"/>
              </a:srgbClr>
            </a:outerShdw>
          </a:effectLst>
        </p:spPr>
      </p:pic>
      <p:sp>
        <p:nvSpPr>
          <p:cNvPr id="330" name="Google Shape;330;p30"/>
          <p:cNvSpPr txBox="1"/>
          <p:nvPr/>
        </p:nvSpPr>
        <p:spPr>
          <a:xfrm>
            <a:off x="12460899" y="44374370"/>
            <a:ext cx="21782700" cy="52695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5700">
                <a:solidFill>
                  <a:srgbClr val="254880"/>
                </a:solidFill>
                <a:latin typeface="Raleway Medium"/>
                <a:ea typeface="Raleway Medium"/>
                <a:cs typeface="Raleway Medium"/>
                <a:sym typeface="Raleway Medium"/>
              </a:rPr>
              <a:t>(Example actors:</a:t>
            </a:r>
            <a:r>
              <a:rPr lang="en" sz="5700" b="1">
                <a:solidFill>
                  <a:srgbClr val="254880"/>
                </a:solidFill>
                <a:latin typeface="Raleway"/>
                <a:ea typeface="Raleway"/>
                <a:cs typeface="Raleway"/>
                <a:sym typeface="Raleway"/>
              </a:rPr>
              <a:t> </a:t>
            </a:r>
            <a:r>
              <a:rPr lang="en" sz="5700">
                <a:solidFill>
                  <a:srgbClr val="254880"/>
                </a:solidFill>
                <a:latin typeface="Raleway Medium"/>
                <a:ea typeface="Raleway Medium"/>
                <a:cs typeface="Raleway Medium"/>
                <a:sym typeface="Raleway Medium"/>
              </a:rPr>
              <a:t>Actions that government, private sector, youth, civil societies can do.)</a:t>
            </a:r>
            <a:endParaRPr sz="5700">
              <a:solidFill>
                <a:srgbClr val="254880"/>
              </a:solidFill>
              <a:latin typeface="Raleway Medium"/>
              <a:ea typeface="Raleway Medium"/>
              <a:cs typeface="Raleway Medium"/>
              <a:sym typeface="Raleway Medium"/>
            </a:endParaRPr>
          </a:p>
          <a:p>
            <a:pPr marL="0" lvl="0" indent="0" algn="l" rtl="0">
              <a:spcBef>
                <a:spcPts val="0"/>
              </a:spcBef>
              <a:spcAft>
                <a:spcPts val="0"/>
              </a:spcAft>
              <a:buNone/>
            </a:pPr>
            <a:endParaRPr sz="5700">
              <a:solidFill>
                <a:srgbClr val="254880"/>
              </a:solidFill>
              <a:latin typeface="Raleway Medium"/>
              <a:ea typeface="Raleway Medium"/>
              <a:cs typeface="Raleway Medium"/>
              <a:sym typeface="Raleway Medium"/>
            </a:endParaRPr>
          </a:p>
          <a:p>
            <a:pPr marL="0" lvl="0" indent="0" algn="l" rtl="0">
              <a:spcBef>
                <a:spcPts val="0"/>
              </a:spcBef>
              <a:spcAft>
                <a:spcPts val="0"/>
              </a:spcAft>
              <a:buNone/>
            </a:pPr>
            <a:r>
              <a:rPr lang="en" sz="5700">
                <a:solidFill>
                  <a:srgbClr val="254880"/>
                </a:solidFill>
                <a:latin typeface="Raleway Medium"/>
                <a:ea typeface="Raleway Medium"/>
                <a:cs typeface="Raleway Medium"/>
                <a:sym typeface="Raleway Medium"/>
              </a:rPr>
              <a:t>(Example places:</a:t>
            </a:r>
            <a:r>
              <a:rPr lang="en" sz="5700" b="1">
                <a:solidFill>
                  <a:srgbClr val="254880"/>
                </a:solidFill>
                <a:latin typeface="Raleway"/>
                <a:ea typeface="Raleway"/>
                <a:cs typeface="Raleway"/>
                <a:sym typeface="Raleway"/>
              </a:rPr>
              <a:t> </a:t>
            </a:r>
            <a:r>
              <a:rPr lang="en" sz="5700">
                <a:solidFill>
                  <a:srgbClr val="254880"/>
                </a:solidFill>
                <a:latin typeface="Raleway Medium"/>
                <a:ea typeface="Raleway Medium"/>
                <a:cs typeface="Raleway Medium"/>
                <a:sym typeface="Raleway Medium"/>
              </a:rPr>
              <a:t>Different places where the actions can happen like physical digital, public, private, local, global.)</a:t>
            </a:r>
            <a:endParaRPr sz="5700">
              <a:solidFill>
                <a:srgbClr val="1C4587"/>
              </a:solidFill>
              <a:latin typeface="Raleway Medium"/>
              <a:ea typeface="Raleway Medium"/>
              <a:cs typeface="Raleway Medium"/>
              <a:sym typeface="Raleway Medium"/>
            </a:endParaRPr>
          </a:p>
        </p:txBody>
      </p:sp>
      <p:sp>
        <p:nvSpPr>
          <p:cNvPr id="331" name="Google Shape;331;p30"/>
          <p:cNvSpPr/>
          <p:nvPr/>
        </p:nvSpPr>
        <p:spPr>
          <a:xfrm>
            <a:off x="330276" y="44159475"/>
            <a:ext cx="113394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nvGrpSpPr>
          <p:cNvPr id="332" name="Google Shape;332;p30"/>
          <p:cNvGrpSpPr/>
          <p:nvPr/>
        </p:nvGrpSpPr>
        <p:grpSpPr>
          <a:xfrm>
            <a:off x="4381168" y="46307824"/>
            <a:ext cx="3247777" cy="3073084"/>
            <a:chOff x="6356081" y="27529323"/>
            <a:chExt cx="2999702" cy="2836257"/>
          </a:xfrm>
        </p:grpSpPr>
        <p:grpSp>
          <p:nvGrpSpPr>
            <p:cNvPr id="333" name="Google Shape;333;p30"/>
            <p:cNvGrpSpPr/>
            <p:nvPr/>
          </p:nvGrpSpPr>
          <p:grpSpPr>
            <a:xfrm>
              <a:off x="6356081" y="28795558"/>
              <a:ext cx="2999702" cy="1570022"/>
              <a:chOff x="4343400" y="28422600"/>
              <a:chExt cx="6327150" cy="3169200"/>
            </a:xfrm>
          </p:grpSpPr>
          <p:sp>
            <p:nvSpPr>
              <p:cNvPr id="334" name="Google Shape;334;p30"/>
              <p:cNvSpPr/>
              <p:nvPr/>
            </p:nvSpPr>
            <p:spPr>
              <a:xfrm>
                <a:off x="4343400" y="28422600"/>
                <a:ext cx="3161700" cy="3169200"/>
              </a:xfrm>
              <a:prstGeom prst="corner">
                <a:avLst>
                  <a:gd name="adj1" fmla="val 13474"/>
                  <a:gd name="adj2" fmla="val 14461"/>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35" name="Google Shape;335;p30"/>
              <p:cNvSpPr/>
              <p:nvPr/>
            </p:nvSpPr>
            <p:spPr>
              <a:xfrm rot="-5400000">
                <a:off x="7505100" y="28422600"/>
                <a:ext cx="3161700" cy="3169200"/>
              </a:xfrm>
              <a:prstGeom prst="corner">
                <a:avLst>
                  <a:gd name="adj1" fmla="val 13474"/>
                  <a:gd name="adj2" fmla="val 13355"/>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sp>
          <p:nvSpPr>
            <p:cNvPr id="336" name="Google Shape;336;p30"/>
            <p:cNvSpPr/>
            <p:nvPr/>
          </p:nvSpPr>
          <p:spPr>
            <a:xfrm>
              <a:off x="7154325" y="27529323"/>
              <a:ext cx="1380300" cy="2179500"/>
            </a:xfrm>
            <a:prstGeom prst="downArrow">
              <a:avLst>
                <a:gd name="adj1" fmla="val 38046"/>
                <a:gd name="adj2" fmla="val 67402"/>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grpSp>
        <p:nvGrpSpPr>
          <p:cNvPr id="341" name="Google Shape;341;p31"/>
          <p:cNvGrpSpPr/>
          <p:nvPr/>
        </p:nvGrpSpPr>
        <p:grpSpPr>
          <a:xfrm>
            <a:off x="612256" y="311262"/>
            <a:ext cx="34896083" cy="24841309"/>
            <a:chOff x="800963" y="33923091"/>
            <a:chExt cx="45651600" cy="32472300"/>
          </a:xfrm>
        </p:grpSpPr>
        <p:sp>
          <p:nvSpPr>
            <p:cNvPr id="342" name="Google Shape;342;p31"/>
            <p:cNvSpPr/>
            <p:nvPr/>
          </p:nvSpPr>
          <p:spPr>
            <a:xfrm>
              <a:off x="800963" y="33923091"/>
              <a:ext cx="45651600" cy="32472300"/>
            </a:xfrm>
            <a:prstGeom prst="roundRect">
              <a:avLst>
                <a:gd name="adj" fmla="val 0"/>
              </a:avLst>
            </a:prstGeom>
            <a:solidFill>
              <a:srgbClr val="F2E1E1"/>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343" name="Google Shape;343;p31"/>
            <p:cNvSpPr/>
            <p:nvPr/>
          </p:nvSpPr>
          <p:spPr>
            <a:xfrm>
              <a:off x="1520813" y="34770150"/>
              <a:ext cx="44226600" cy="6926400"/>
            </a:xfrm>
            <a:prstGeom prst="roundRect">
              <a:avLst>
                <a:gd name="adj" fmla="val 8672"/>
              </a:avLst>
            </a:prstGeom>
            <a:solidFill>
              <a:srgbClr val="254880"/>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344" name="Google Shape;344;p31"/>
            <p:cNvSpPr/>
            <p:nvPr/>
          </p:nvSpPr>
          <p:spPr>
            <a:xfrm rot="10800000">
              <a:off x="1477763" y="40961900"/>
              <a:ext cx="44298000" cy="24615300"/>
            </a:xfrm>
            <a:prstGeom prst="round1Rect">
              <a:avLst>
                <a:gd name="adj" fmla="val 0"/>
              </a:avLst>
            </a:prstGeom>
            <a:solidFill>
              <a:srgbClr val="FFFFFF"/>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345" name="Google Shape;345;p31"/>
            <p:cNvSpPr/>
            <p:nvPr/>
          </p:nvSpPr>
          <p:spPr>
            <a:xfrm>
              <a:off x="800975" y="40961900"/>
              <a:ext cx="14286600" cy="253308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sp>
        <p:nvSpPr>
          <p:cNvPr id="346" name="Google Shape;346;p31"/>
          <p:cNvSpPr txBox="1"/>
          <p:nvPr/>
        </p:nvSpPr>
        <p:spPr>
          <a:xfrm>
            <a:off x="1347170" y="811292"/>
            <a:ext cx="24805500" cy="2421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Task 5b: I’ll support!</a:t>
            </a:r>
            <a:endParaRPr sz="10000" b="1">
              <a:solidFill>
                <a:srgbClr val="FFFFFF"/>
              </a:solidFill>
              <a:latin typeface="Raleway"/>
              <a:ea typeface="Raleway"/>
              <a:cs typeface="Raleway"/>
              <a:sym typeface="Raleway"/>
            </a:endParaRPr>
          </a:p>
        </p:txBody>
      </p:sp>
      <p:sp>
        <p:nvSpPr>
          <p:cNvPr id="347" name="Google Shape;347;p31"/>
          <p:cNvSpPr txBox="1"/>
          <p:nvPr/>
        </p:nvSpPr>
        <p:spPr>
          <a:xfrm>
            <a:off x="1347112" y="2500812"/>
            <a:ext cx="23478600" cy="3068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7100" b="1">
                <a:solidFill>
                  <a:srgbClr val="FFFFFF"/>
                </a:solidFill>
                <a:latin typeface="Raleway"/>
                <a:ea typeface="Raleway"/>
                <a:cs typeface="Raleway"/>
                <a:sym typeface="Raleway"/>
              </a:rPr>
              <a:t>Goal: </a:t>
            </a:r>
            <a:r>
              <a:rPr lang="en" sz="7100">
                <a:solidFill>
                  <a:srgbClr val="FFFFFF"/>
                </a:solidFill>
                <a:latin typeface="Raleway Medium"/>
                <a:ea typeface="Raleway Medium"/>
                <a:cs typeface="Raleway Medium"/>
                <a:sym typeface="Raleway Medium"/>
              </a:rPr>
              <a:t>Select and commit to individual actions to create change</a:t>
            </a:r>
            <a:endParaRPr sz="7100">
              <a:solidFill>
                <a:srgbClr val="FFFFFF"/>
              </a:solidFill>
              <a:latin typeface="Raleway"/>
              <a:ea typeface="Raleway"/>
              <a:cs typeface="Raleway"/>
              <a:sym typeface="Raleway"/>
            </a:endParaRPr>
          </a:p>
        </p:txBody>
      </p:sp>
      <p:sp>
        <p:nvSpPr>
          <p:cNvPr id="348" name="Google Shape;348;p31"/>
          <p:cNvSpPr txBox="1"/>
          <p:nvPr/>
        </p:nvSpPr>
        <p:spPr>
          <a:xfrm>
            <a:off x="21105718" y="811298"/>
            <a:ext cx="128454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15 minutes</a:t>
            </a:r>
            <a:endParaRPr sz="10000" b="1">
              <a:solidFill>
                <a:srgbClr val="FFFFFF"/>
              </a:solidFill>
              <a:latin typeface="Raleway"/>
              <a:ea typeface="Raleway"/>
              <a:cs typeface="Raleway"/>
              <a:sym typeface="Raleway"/>
            </a:endParaRPr>
          </a:p>
        </p:txBody>
      </p:sp>
      <p:sp>
        <p:nvSpPr>
          <p:cNvPr id="349" name="Google Shape;349;p31"/>
          <p:cNvSpPr txBox="1"/>
          <p:nvPr/>
        </p:nvSpPr>
        <p:spPr>
          <a:xfrm>
            <a:off x="12410410" y="6256763"/>
            <a:ext cx="21782700" cy="37779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5700"/>
              </a:spcBef>
              <a:spcAft>
                <a:spcPts val="5700"/>
              </a:spcAft>
              <a:buClr>
                <a:srgbClr val="000000"/>
              </a:buClr>
              <a:buSzPts val="800"/>
              <a:buFont typeface="Arial"/>
              <a:buNone/>
            </a:pPr>
            <a:r>
              <a:rPr lang="en" sz="5700" i="1">
                <a:solidFill>
                  <a:srgbClr val="254880"/>
                </a:solidFill>
                <a:latin typeface="Raleway Medium"/>
                <a:ea typeface="Raleway Medium"/>
                <a:cs typeface="Raleway Medium"/>
                <a:sym typeface="Raleway Medium"/>
              </a:rPr>
              <a:t>In this last part, we’ll identify actions we can each take, either individually or together, to create change. Remember, every action big or small counts and can make a difference.</a:t>
            </a:r>
            <a:endParaRPr sz="5700" i="1">
              <a:solidFill>
                <a:srgbClr val="254880"/>
              </a:solidFill>
              <a:latin typeface="Raleway Medium"/>
              <a:ea typeface="Raleway Medium"/>
              <a:cs typeface="Raleway Medium"/>
              <a:sym typeface="Raleway Medium"/>
            </a:endParaRPr>
          </a:p>
        </p:txBody>
      </p:sp>
      <p:sp>
        <p:nvSpPr>
          <p:cNvPr id="350" name="Google Shape;350;p31"/>
          <p:cNvSpPr txBox="1"/>
          <p:nvPr/>
        </p:nvSpPr>
        <p:spPr>
          <a:xfrm>
            <a:off x="12410410" y="10219271"/>
            <a:ext cx="20840100" cy="9797700"/>
          </a:xfrm>
          <a:prstGeom prst="rect">
            <a:avLst/>
          </a:prstGeom>
          <a:noFill/>
          <a:ln>
            <a:noFill/>
          </a:ln>
        </p:spPr>
        <p:txBody>
          <a:bodyPr spcFirstLastPara="1" wrap="square" lIns="436900" tIns="436900" rIns="436900" bIns="436900" anchor="t" anchorCtr="0">
            <a:spAutoFit/>
          </a:bodyPr>
          <a:lstStyle/>
          <a:p>
            <a:pPr marL="698500" lvl="0" indent="-539750" algn="l" rtl="0">
              <a:lnSpc>
                <a:spcPct val="115000"/>
              </a:lnSpc>
              <a:spcBef>
                <a:spcPts val="0"/>
              </a:spcBef>
              <a:spcAft>
                <a:spcPts val="0"/>
              </a:spcAft>
              <a:buClr>
                <a:srgbClr val="254880"/>
              </a:buClr>
              <a:buSzPts val="5700"/>
              <a:buFont typeface="Raleway Medium"/>
              <a:buAutoNum type="arabicPeriod"/>
            </a:pPr>
            <a:r>
              <a:rPr lang="en" sz="5700" i="1">
                <a:solidFill>
                  <a:srgbClr val="254880"/>
                </a:solidFill>
                <a:highlight>
                  <a:schemeClr val="lt1"/>
                </a:highlight>
                <a:latin typeface="Raleway Medium"/>
                <a:ea typeface="Raleway Medium"/>
                <a:cs typeface="Raleway Medium"/>
                <a:sym typeface="Raleway Medium"/>
              </a:rPr>
              <a:t>Take a minute to reflect and brainstorm some actions you can commit to on paper - spend 3 min.</a:t>
            </a:r>
            <a:endParaRPr sz="5700" i="1">
              <a:solidFill>
                <a:srgbClr val="254880"/>
              </a:solidFill>
              <a:highlight>
                <a:srgbClr val="FFFFFF"/>
              </a:highlight>
              <a:latin typeface="Raleway Medium"/>
              <a:ea typeface="Raleway Medium"/>
              <a:cs typeface="Raleway Medium"/>
              <a:sym typeface="Raleway Medium"/>
            </a:endParaRPr>
          </a:p>
          <a:p>
            <a:pPr marL="698500" lvl="0" indent="-539750" algn="l" rtl="0">
              <a:lnSpc>
                <a:spcPct val="115000"/>
              </a:lnSpc>
              <a:spcBef>
                <a:spcPts val="3800"/>
              </a:spcBef>
              <a:spcAft>
                <a:spcPts val="0"/>
              </a:spcAft>
              <a:buClr>
                <a:srgbClr val="254880"/>
              </a:buClr>
              <a:buSzPts val="5700"/>
              <a:buFont typeface="Raleway Medium"/>
              <a:buAutoNum type="arabicPeriod"/>
            </a:pPr>
            <a:r>
              <a:rPr lang="en" sz="5700" i="1">
                <a:solidFill>
                  <a:srgbClr val="254880"/>
                </a:solidFill>
                <a:highlight>
                  <a:srgbClr val="FFFFFF"/>
                </a:highlight>
                <a:latin typeface="Raleway Medium"/>
                <a:ea typeface="Raleway Medium"/>
                <a:cs typeface="Raleway Medium"/>
                <a:sym typeface="Raleway Medium"/>
              </a:rPr>
              <a:t>Choose an action you will commit to and write it on the speech bubble with your letter. As an example, you can phrase it as “By (time) I will (action) to (intention)”</a:t>
            </a:r>
            <a:endParaRPr sz="5700" i="1">
              <a:solidFill>
                <a:srgbClr val="254880"/>
              </a:solidFill>
              <a:highlight>
                <a:srgbClr val="FFFFFF"/>
              </a:highlight>
              <a:latin typeface="Raleway Medium"/>
              <a:ea typeface="Raleway Medium"/>
              <a:cs typeface="Raleway Medium"/>
              <a:sym typeface="Raleway Medium"/>
            </a:endParaRPr>
          </a:p>
          <a:p>
            <a:pPr marL="698500" lvl="0" indent="-539750" algn="l" rtl="0">
              <a:lnSpc>
                <a:spcPct val="115000"/>
              </a:lnSpc>
              <a:spcBef>
                <a:spcPts val="3800"/>
              </a:spcBef>
              <a:spcAft>
                <a:spcPts val="3800"/>
              </a:spcAft>
              <a:buClr>
                <a:srgbClr val="254880"/>
              </a:buClr>
              <a:buSzPts val="5700"/>
              <a:buFont typeface="Raleway Medium"/>
              <a:buAutoNum type="arabicPeriod"/>
            </a:pPr>
            <a:r>
              <a:rPr lang="en" sz="5700" i="1">
                <a:solidFill>
                  <a:srgbClr val="254880"/>
                </a:solidFill>
                <a:latin typeface="Raleway Medium"/>
                <a:ea typeface="Raleway Medium"/>
                <a:cs typeface="Raleway Medium"/>
                <a:sym typeface="Raleway Medium"/>
              </a:rPr>
              <a:t>Let´s do a final round of sharing! If you want to collaborate on an action from another participant, say “I’ll support” and add a star to it. </a:t>
            </a:r>
            <a:endParaRPr sz="5700" i="1">
              <a:solidFill>
                <a:srgbClr val="254880"/>
              </a:solidFill>
              <a:highlight>
                <a:srgbClr val="FFFFFF"/>
              </a:highlight>
              <a:latin typeface="Raleway Medium"/>
              <a:ea typeface="Raleway Medium"/>
              <a:cs typeface="Raleway Medium"/>
              <a:sym typeface="Raleway Medium"/>
            </a:endParaRPr>
          </a:p>
        </p:txBody>
      </p:sp>
      <p:sp>
        <p:nvSpPr>
          <p:cNvPr id="351" name="Google Shape;351;p31"/>
          <p:cNvSpPr txBox="1"/>
          <p:nvPr/>
        </p:nvSpPr>
        <p:spPr>
          <a:xfrm>
            <a:off x="33337606" y="23356269"/>
            <a:ext cx="1569600" cy="12033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900">
                <a:solidFill>
                  <a:srgbClr val="254880"/>
                </a:solidFill>
                <a:latin typeface="Raleway SemiBold"/>
                <a:ea typeface="Raleway SemiBold"/>
                <a:cs typeface="Raleway SemiBold"/>
                <a:sym typeface="Raleway SemiBold"/>
              </a:rPr>
              <a:t>11</a:t>
            </a:r>
            <a:endParaRPr sz="6900">
              <a:solidFill>
                <a:srgbClr val="254880"/>
              </a:solidFill>
              <a:latin typeface="Raleway SemiBold"/>
              <a:ea typeface="Raleway SemiBold"/>
              <a:cs typeface="Raleway SemiBold"/>
              <a:sym typeface="Raleway SemiBold"/>
            </a:endParaRPr>
          </a:p>
        </p:txBody>
      </p:sp>
      <p:sp>
        <p:nvSpPr>
          <p:cNvPr id="352" name="Google Shape;352;p31"/>
          <p:cNvSpPr/>
          <p:nvPr/>
        </p:nvSpPr>
        <p:spPr>
          <a:xfrm>
            <a:off x="330371" y="11070080"/>
            <a:ext cx="113394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53" name="Google Shape;353;p31"/>
          <p:cNvSpPr/>
          <p:nvPr/>
        </p:nvSpPr>
        <p:spPr>
          <a:xfrm>
            <a:off x="326607" y="17681862"/>
            <a:ext cx="113394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54" name="Google Shape;354;p31"/>
          <p:cNvSpPr txBox="1"/>
          <p:nvPr/>
        </p:nvSpPr>
        <p:spPr>
          <a:xfrm>
            <a:off x="1290413" y="6305688"/>
            <a:ext cx="9723900" cy="1759800"/>
          </a:xfrm>
          <a:prstGeom prst="rect">
            <a:avLst/>
          </a:prstGeom>
          <a:noFill/>
          <a:ln>
            <a:noFill/>
          </a:ln>
        </p:spPr>
        <p:txBody>
          <a:bodyPr spcFirstLastPara="1" wrap="square" lIns="436900" tIns="436900" rIns="436900" bIns="436900" anchor="t" anchorCtr="0">
            <a:spAutoFit/>
          </a:bodyPr>
          <a:lstStyle/>
          <a:p>
            <a:pPr marL="355600" lvl="0" indent="-539750" algn="l" rtl="0">
              <a:lnSpc>
                <a:spcPct val="115000"/>
              </a:lnSpc>
              <a:spcBef>
                <a:spcPts val="0"/>
              </a:spcBef>
              <a:spcAft>
                <a:spcPts val="0"/>
              </a:spcAft>
              <a:buClr>
                <a:srgbClr val="254880"/>
              </a:buClr>
              <a:buSzPts val="5700"/>
              <a:buFont typeface="Raleway Medium"/>
              <a:buAutoNum type="arabicPeriod"/>
            </a:pPr>
            <a:r>
              <a:rPr lang="en" sz="5700">
                <a:solidFill>
                  <a:srgbClr val="254880"/>
                </a:solidFill>
                <a:latin typeface="Raleway Medium"/>
                <a:ea typeface="Raleway Medium"/>
                <a:cs typeface="Raleway Medium"/>
                <a:sym typeface="Raleway Medium"/>
              </a:rPr>
              <a:t>Brainstorm actions</a:t>
            </a:r>
            <a:endParaRPr sz="5700">
              <a:solidFill>
                <a:srgbClr val="254880"/>
              </a:solidFill>
              <a:latin typeface="Raleway Medium"/>
              <a:ea typeface="Raleway Medium"/>
              <a:cs typeface="Raleway Medium"/>
              <a:sym typeface="Raleway Medium"/>
            </a:endParaRPr>
          </a:p>
        </p:txBody>
      </p:sp>
      <p:sp>
        <p:nvSpPr>
          <p:cNvPr id="355" name="Google Shape;355;p31"/>
          <p:cNvSpPr txBox="1"/>
          <p:nvPr/>
        </p:nvSpPr>
        <p:spPr>
          <a:xfrm>
            <a:off x="1290413" y="11142903"/>
            <a:ext cx="97239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2. Choose &amp; type action</a:t>
            </a:r>
            <a:endParaRPr sz="5700">
              <a:solidFill>
                <a:srgbClr val="254880"/>
              </a:solidFill>
              <a:latin typeface="Raleway Medium"/>
              <a:ea typeface="Raleway Medium"/>
              <a:cs typeface="Raleway Medium"/>
              <a:sym typeface="Raleway Medium"/>
            </a:endParaRPr>
          </a:p>
        </p:txBody>
      </p:sp>
      <p:sp>
        <p:nvSpPr>
          <p:cNvPr id="356" name="Google Shape;356;p31"/>
          <p:cNvSpPr txBox="1"/>
          <p:nvPr/>
        </p:nvSpPr>
        <p:spPr>
          <a:xfrm>
            <a:off x="1290413" y="17855094"/>
            <a:ext cx="10251900" cy="17907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900">
                <a:solidFill>
                  <a:srgbClr val="254880"/>
                </a:solidFill>
                <a:latin typeface="Raleway Medium"/>
                <a:ea typeface="Raleway Medium"/>
                <a:cs typeface="Raleway Medium"/>
                <a:sym typeface="Raleway Medium"/>
              </a:rPr>
              <a:t>3. Share &amp; collaborate</a:t>
            </a:r>
            <a:endParaRPr sz="5900">
              <a:solidFill>
                <a:srgbClr val="254880"/>
              </a:solidFill>
              <a:latin typeface="Raleway Medium"/>
              <a:ea typeface="Raleway Medium"/>
              <a:cs typeface="Raleway Medium"/>
              <a:sym typeface="Raleway Medium"/>
            </a:endParaRPr>
          </a:p>
        </p:txBody>
      </p:sp>
      <p:sp>
        <p:nvSpPr>
          <p:cNvPr id="357" name="Google Shape;357;p31"/>
          <p:cNvSpPr/>
          <p:nvPr/>
        </p:nvSpPr>
        <p:spPr>
          <a:xfrm>
            <a:off x="5111566" y="8599939"/>
            <a:ext cx="1769400" cy="1667400"/>
          </a:xfrm>
          <a:prstGeom prst="foldedCorner">
            <a:avLst>
              <a:gd name="adj" fmla="val 3188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nvGrpSpPr>
          <p:cNvPr id="358" name="Google Shape;358;p31"/>
          <p:cNvGrpSpPr/>
          <p:nvPr/>
        </p:nvGrpSpPr>
        <p:grpSpPr>
          <a:xfrm rot="8438433" flipH="1">
            <a:off x="6008938" y="8475160"/>
            <a:ext cx="2093007" cy="261154"/>
            <a:chOff x="-29922900" y="44650800"/>
            <a:chExt cx="25975550" cy="5848800"/>
          </a:xfrm>
        </p:grpSpPr>
        <p:sp>
          <p:nvSpPr>
            <p:cNvPr id="359" name="Google Shape;359;p31"/>
            <p:cNvSpPr/>
            <p:nvPr/>
          </p:nvSpPr>
          <p:spPr>
            <a:xfrm>
              <a:off x="-24907175" y="44650800"/>
              <a:ext cx="15289200" cy="5848800"/>
            </a:xfrm>
            <a:prstGeom prst="rect">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360" name="Google Shape;360;p31"/>
            <p:cNvSpPr/>
            <p:nvPr/>
          </p:nvSpPr>
          <p:spPr>
            <a:xfrm rot="5400000">
              <a:off x="-9161650" y="45201600"/>
              <a:ext cx="5756400" cy="4672200"/>
            </a:xfrm>
            <a:prstGeom prst="round2SameRect">
              <a:avLst>
                <a:gd name="adj1" fmla="val 41966"/>
                <a:gd name="adj2" fmla="val 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sz="1100"/>
            </a:p>
          </p:txBody>
        </p:sp>
        <p:sp>
          <p:nvSpPr>
            <p:cNvPr id="361" name="Google Shape;361;p31"/>
            <p:cNvSpPr/>
            <p:nvPr/>
          </p:nvSpPr>
          <p:spPr>
            <a:xfrm rot="-5400000">
              <a:off x="-30792450" y="45529038"/>
              <a:ext cx="5756400" cy="4017300"/>
            </a:xfrm>
            <a:prstGeom prst="triangle">
              <a:avLst>
                <a:gd name="adj" fmla="val 50000"/>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pic>
        <p:nvPicPr>
          <p:cNvPr id="362" name="Google Shape;362;p31"/>
          <p:cNvPicPr preferRelativeResize="0"/>
          <p:nvPr/>
        </p:nvPicPr>
        <p:blipFill>
          <a:blip r:embed="rId3">
            <a:alphaModFix/>
          </a:blip>
          <a:stretch>
            <a:fillRect/>
          </a:stretch>
        </p:blipFill>
        <p:spPr>
          <a:xfrm>
            <a:off x="3339240" y="12987494"/>
            <a:ext cx="5314065" cy="3794303"/>
          </a:xfrm>
          <a:prstGeom prst="rect">
            <a:avLst/>
          </a:prstGeom>
          <a:noFill/>
          <a:ln>
            <a:noFill/>
          </a:ln>
          <a:effectLst>
            <a:outerShdw blurRad="285750" dist="95250" dir="5400000" algn="bl" rotWithShape="0">
              <a:srgbClr val="000000">
                <a:alpha val="50000"/>
              </a:srgbClr>
            </a:outerShdw>
          </a:effectLst>
        </p:spPr>
      </p:pic>
      <p:grpSp>
        <p:nvGrpSpPr>
          <p:cNvPr id="363" name="Google Shape;363;p31"/>
          <p:cNvGrpSpPr/>
          <p:nvPr/>
        </p:nvGrpSpPr>
        <p:grpSpPr>
          <a:xfrm>
            <a:off x="4223260" y="20399428"/>
            <a:ext cx="3553443" cy="1977985"/>
            <a:chOff x="5524935" y="18079773"/>
            <a:chExt cx="4648669" cy="2585601"/>
          </a:xfrm>
        </p:grpSpPr>
        <p:sp>
          <p:nvSpPr>
            <p:cNvPr id="364" name="Google Shape;364;p31"/>
            <p:cNvSpPr/>
            <p:nvPr/>
          </p:nvSpPr>
          <p:spPr>
            <a:xfrm>
              <a:off x="5524935" y="18079773"/>
              <a:ext cx="2995800" cy="1923600"/>
            </a:xfrm>
            <a:prstGeom prst="wedgeRectCallout">
              <a:avLst>
                <a:gd name="adj1" fmla="val -31251"/>
                <a:gd name="adj2" fmla="val 8156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65" name="Google Shape;365;p31"/>
            <p:cNvSpPr/>
            <p:nvPr/>
          </p:nvSpPr>
          <p:spPr>
            <a:xfrm flipH="1">
              <a:off x="7177804" y="18741773"/>
              <a:ext cx="2995800" cy="19236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grpSp>
      <p:sp>
        <p:nvSpPr>
          <p:cNvPr id="366" name="Google Shape;366;p31"/>
          <p:cNvSpPr/>
          <p:nvPr/>
        </p:nvSpPr>
        <p:spPr>
          <a:xfrm>
            <a:off x="33389094" y="30199685"/>
            <a:ext cx="1906200" cy="938100"/>
          </a:xfrm>
          <a:prstGeom prst="roundRect">
            <a:avLst>
              <a:gd name="adj" fmla="val 16667"/>
            </a:avLst>
          </a:prstGeom>
          <a:no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sz="5300" b="1">
              <a:solidFill>
                <a:srgbClr val="FFFFFF"/>
              </a:solidFill>
              <a:latin typeface="Raleway"/>
              <a:ea typeface="Raleway"/>
              <a:cs typeface="Raleway"/>
              <a:sym typeface="Raleway"/>
            </a:endParaRPr>
          </a:p>
        </p:txBody>
      </p:sp>
      <p:sp>
        <p:nvSpPr>
          <p:cNvPr id="367" name="Google Shape;367;p31"/>
          <p:cNvSpPr txBox="1"/>
          <p:nvPr/>
        </p:nvSpPr>
        <p:spPr>
          <a:xfrm>
            <a:off x="1347108" y="26447152"/>
            <a:ext cx="25955100" cy="2421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5b) </a:t>
            </a:r>
            <a:r>
              <a:rPr lang="en" sz="9100" b="1">
                <a:solidFill>
                  <a:srgbClr val="FFFFFF"/>
                </a:solidFill>
                <a:latin typeface="Raleway"/>
                <a:ea typeface="Raleway"/>
                <a:cs typeface="Raleway"/>
                <a:sym typeface="Raleway"/>
              </a:rPr>
              <a:t>Which factors should the idea consider</a:t>
            </a:r>
            <a:r>
              <a:rPr lang="en" sz="10000" b="1">
                <a:solidFill>
                  <a:srgbClr val="FFFFFF"/>
                </a:solidFill>
                <a:latin typeface="Raleway"/>
                <a:ea typeface="Raleway"/>
                <a:cs typeface="Raleway"/>
                <a:sym typeface="Raleway"/>
              </a:rPr>
              <a:t>?</a:t>
            </a:r>
            <a:endParaRPr sz="10000" b="1">
              <a:solidFill>
                <a:srgbClr val="FFFFFF"/>
              </a:solidFill>
              <a:latin typeface="Raleway"/>
              <a:ea typeface="Raleway"/>
              <a:cs typeface="Raleway"/>
              <a:sym typeface="Raleway"/>
            </a:endParaRPr>
          </a:p>
        </p:txBody>
      </p:sp>
      <p:sp>
        <p:nvSpPr>
          <p:cNvPr id="368" name="Google Shape;368;p31"/>
          <p:cNvSpPr txBox="1"/>
          <p:nvPr/>
        </p:nvSpPr>
        <p:spPr>
          <a:xfrm>
            <a:off x="1347108" y="28136647"/>
            <a:ext cx="25593900" cy="19755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7100" b="1">
                <a:solidFill>
                  <a:srgbClr val="FFFFFF"/>
                </a:solidFill>
                <a:latin typeface="Raleway"/>
                <a:ea typeface="Raleway"/>
                <a:cs typeface="Raleway"/>
                <a:sym typeface="Raleway"/>
              </a:rPr>
              <a:t>Goal: </a:t>
            </a:r>
            <a:r>
              <a:rPr lang="en" sz="7100">
                <a:solidFill>
                  <a:srgbClr val="FFFFFF"/>
                </a:solidFill>
                <a:latin typeface="Raleway"/>
                <a:ea typeface="Raleway"/>
                <a:cs typeface="Raleway"/>
                <a:sym typeface="Raleway"/>
              </a:rPr>
              <a:t>Reflect and</a:t>
            </a:r>
            <a:r>
              <a:rPr lang="en" sz="7100" b="1">
                <a:solidFill>
                  <a:srgbClr val="FFFFFF"/>
                </a:solidFill>
                <a:latin typeface="Raleway"/>
                <a:ea typeface="Raleway"/>
                <a:cs typeface="Raleway"/>
                <a:sym typeface="Raleway"/>
              </a:rPr>
              <a:t> </a:t>
            </a:r>
            <a:r>
              <a:rPr lang="en" sz="7100">
                <a:solidFill>
                  <a:srgbClr val="FFFFFF"/>
                </a:solidFill>
                <a:latin typeface="Raleway"/>
                <a:ea typeface="Raleway"/>
                <a:cs typeface="Raleway"/>
                <a:sym typeface="Raleway"/>
              </a:rPr>
              <a:t>further analyze the idea together</a:t>
            </a:r>
            <a:endParaRPr sz="7100">
              <a:solidFill>
                <a:srgbClr val="FFFFFF"/>
              </a:solidFill>
              <a:latin typeface="Raleway"/>
              <a:ea typeface="Raleway"/>
              <a:cs typeface="Raleway"/>
              <a:sym typeface="Raleway"/>
            </a:endParaRPr>
          </a:p>
        </p:txBody>
      </p:sp>
      <p:sp>
        <p:nvSpPr>
          <p:cNvPr id="369" name="Google Shape;369;p31"/>
          <p:cNvSpPr txBox="1"/>
          <p:nvPr/>
        </p:nvSpPr>
        <p:spPr>
          <a:xfrm>
            <a:off x="21105718" y="26412962"/>
            <a:ext cx="128454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20 minutes</a:t>
            </a:r>
            <a:endParaRPr sz="10000" b="1">
              <a:solidFill>
                <a:srgbClr val="FFFFFF"/>
              </a:solidFill>
              <a:latin typeface="Raleway"/>
              <a:ea typeface="Raleway"/>
              <a:cs typeface="Raleway"/>
              <a:sym typeface="Raleway"/>
            </a:endParaRPr>
          </a:p>
        </p:txBody>
      </p:sp>
      <p:sp>
        <p:nvSpPr>
          <p:cNvPr id="370" name="Google Shape;370;p31"/>
          <p:cNvSpPr txBox="1"/>
          <p:nvPr/>
        </p:nvSpPr>
        <p:spPr>
          <a:xfrm>
            <a:off x="26518954" y="29968267"/>
            <a:ext cx="8439600" cy="1544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5300"/>
              <a:buFont typeface="Arial"/>
              <a:buNone/>
            </a:pPr>
            <a:r>
              <a:rPr lang="en" sz="4300" b="1">
                <a:solidFill>
                  <a:srgbClr val="FFFFFF"/>
                </a:solidFill>
                <a:latin typeface="Raleway"/>
                <a:ea typeface="Raleway"/>
                <a:cs typeface="Raleway"/>
                <a:sym typeface="Raleway"/>
              </a:rPr>
              <a:t>Physical </a:t>
            </a:r>
            <a:r>
              <a:rPr lang="en" sz="4300">
                <a:solidFill>
                  <a:srgbClr val="FFFFFF"/>
                </a:solidFill>
                <a:latin typeface="Raleway"/>
                <a:ea typeface="Raleway"/>
                <a:cs typeface="Raleway"/>
                <a:sym typeface="Raleway"/>
              </a:rPr>
              <a:t>moderator cards</a:t>
            </a:r>
            <a:endParaRPr sz="4300">
              <a:solidFill>
                <a:srgbClr val="FFFFFF"/>
              </a:solidFill>
              <a:latin typeface="Raleway Medium"/>
              <a:ea typeface="Raleway Medium"/>
              <a:cs typeface="Raleway Medium"/>
              <a:sym typeface="Raleway Medium"/>
            </a:endParaRPr>
          </a:p>
        </p:txBody>
      </p:sp>
      <p:sp>
        <p:nvSpPr>
          <p:cNvPr id="371" name="Google Shape;371;p31"/>
          <p:cNvSpPr/>
          <p:nvPr/>
        </p:nvSpPr>
        <p:spPr>
          <a:xfrm>
            <a:off x="612252" y="25816839"/>
            <a:ext cx="34896000" cy="24840900"/>
          </a:xfrm>
          <a:prstGeom prst="roundRect">
            <a:avLst>
              <a:gd name="adj" fmla="val 0"/>
            </a:avLst>
          </a:prstGeom>
          <a:solidFill>
            <a:srgbClr val="F2E1E1"/>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372" name="Google Shape;372;p31"/>
          <p:cNvSpPr/>
          <p:nvPr/>
        </p:nvSpPr>
        <p:spPr>
          <a:xfrm>
            <a:off x="1162501" y="26464831"/>
            <a:ext cx="33806700" cy="5298600"/>
          </a:xfrm>
          <a:prstGeom prst="roundRect">
            <a:avLst>
              <a:gd name="adj" fmla="val 8672"/>
            </a:avLst>
          </a:prstGeom>
          <a:solidFill>
            <a:srgbClr val="254880"/>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373" name="Google Shape;373;p31"/>
          <p:cNvSpPr/>
          <p:nvPr/>
        </p:nvSpPr>
        <p:spPr>
          <a:xfrm rot="10800000">
            <a:off x="1129461" y="31201535"/>
            <a:ext cx="33861300" cy="18830400"/>
          </a:xfrm>
          <a:prstGeom prst="round1Rect">
            <a:avLst>
              <a:gd name="adj" fmla="val 0"/>
            </a:avLst>
          </a:prstGeom>
          <a:solidFill>
            <a:srgbClr val="FFFFFF"/>
          </a:solidFill>
          <a:ln>
            <a:noFill/>
          </a:ln>
        </p:spPr>
        <p:txBody>
          <a:bodyPr spcFirstLastPara="1" wrap="square" lIns="436900" tIns="436900" rIns="436900" bIns="436900" anchor="ctr" anchorCtr="0">
            <a:noAutofit/>
          </a:bodyPr>
          <a:lstStyle/>
          <a:p>
            <a:pPr marL="0" lvl="0" indent="0" algn="l" rtl="0">
              <a:spcBef>
                <a:spcPts val="0"/>
              </a:spcBef>
              <a:spcAft>
                <a:spcPts val="0"/>
              </a:spcAft>
              <a:buNone/>
            </a:pPr>
            <a:endParaRPr/>
          </a:p>
        </p:txBody>
      </p:sp>
      <p:sp>
        <p:nvSpPr>
          <p:cNvPr id="374" name="Google Shape;374;p31"/>
          <p:cNvSpPr txBox="1"/>
          <p:nvPr/>
        </p:nvSpPr>
        <p:spPr>
          <a:xfrm>
            <a:off x="26960969" y="29838069"/>
            <a:ext cx="8439300" cy="15444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Clr>
                <a:srgbClr val="000000"/>
              </a:buClr>
              <a:buSzPts val="5300"/>
              <a:buFont typeface="Arial"/>
              <a:buNone/>
            </a:pPr>
            <a:endParaRPr sz="4300">
              <a:solidFill>
                <a:srgbClr val="FFFFFF"/>
              </a:solidFill>
              <a:latin typeface="Raleway Medium"/>
              <a:ea typeface="Raleway Medium"/>
              <a:cs typeface="Raleway Medium"/>
              <a:sym typeface="Raleway Medium"/>
            </a:endParaRPr>
          </a:p>
        </p:txBody>
      </p:sp>
      <p:sp>
        <p:nvSpPr>
          <p:cNvPr id="375" name="Google Shape;375;p31"/>
          <p:cNvSpPr txBox="1"/>
          <p:nvPr/>
        </p:nvSpPr>
        <p:spPr>
          <a:xfrm>
            <a:off x="1347170" y="26317188"/>
            <a:ext cx="24805500" cy="24219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10000" b="1">
                <a:solidFill>
                  <a:srgbClr val="FFFFFF"/>
                </a:solidFill>
                <a:latin typeface="Raleway"/>
                <a:ea typeface="Raleway"/>
                <a:cs typeface="Raleway"/>
                <a:sym typeface="Raleway"/>
              </a:rPr>
              <a:t>End the session</a:t>
            </a:r>
            <a:endParaRPr sz="10000" b="1">
              <a:solidFill>
                <a:srgbClr val="FFFFFF"/>
              </a:solidFill>
              <a:latin typeface="Raleway"/>
              <a:ea typeface="Raleway"/>
              <a:cs typeface="Raleway"/>
              <a:sym typeface="Raleway"/>
            </a:endParaRPr>
          </a:p>
        </p:txBody>
      </p:sp>
      <p:sp>
        <p:nvSpPr>
          <p:cNvPr id="376" name="Google Shape;376;p31"/>
          <p:cNvSpPr txBox="1"/>
          <p:nvPr/>
        </p:nvSpPr>
        <p:spPr>
          <a:xfrm>
            <a:off x="1347112" y="28006708"/>
            <a:ext cx="23478600" cy="1975500"/>
          </a:xfrm>
          <a:prstGeom prst="rect">
            <a:avLst/>
          </a:prstGeom>
          <a:noFill/>
          <a:ln>
            <a:noFill/>
          </a:ln>
        </p:spPr>
        <p:txBody>
          <a:bodyPr spcFirstLastPara="1" wrap="square" lIns="436900" tIns="436900" rIns="436900" bIns="436900" anchor="t" anchorCtr="0">
            <a:spAutoFit/>
          </a:bodyPr>
          <a:lstStyle/>
          <a:p>
            <a:pPr marL="0" lvl="0" indent="0" algn="l" rtl="0">
              <a:spcBef>
                <a:spcPts val="0"/>
              </a:spcBef>
              <a:spcAft>
                <a:spcPts val="0"/>
              </a:spcAft>
              <a:buNone/>
            </a:pPr>
            <a:r>
              <a:rPr lang="en" sz="7100" b="1">
                <a:solidFill>
                  <a:srgbClr val="FFFFFF"/>
                </a:solidFill>
                <a:latin typeface="Raleway"/>
                <a:ea typeface="Raleway"/>
                <a:cs typeface="Raleway"/>
                <a:sym typeface="Raleway"/>
              </a:rPr>
              <a:t>Goal: </a:t>
            </a:r>
            <a:r>
              <a:rPr lang="en" sz="7100">
                <a:solidFill>
                  <a:srgbClr val="FFFFFF"/>
                </a:solidFill>
                <a:latin typeface="Raleway Medium"/>
                <a:ea typeface="Raleway Medium"/>
                <a:cs typeface="Raleway Medium"/>
                <a:sym typeface="Raleway Medium"/>
              </a:rPr>
              <a:t>Close the Dialogue Forum &amp; stay in touch</a:t>
            </a:r>
            <a:endParaRPr sz="7100">
              <a:solidFill>
                <a:srgbClr val="FFFFFF"/>
              </a:solidFill>
              <a:latin typeface="Raleway"/>
              <a:ea typeface="Raleway"/>
              <a:cs typeface="Raleway"/>
              <a:sym typeface="Raleway"/>
            </a:endParaRPr>
          </a:p>
        </p:txBody>
      </p:sp>
      <p:sp>
        <p:nvSpPr>
          <p:cNvPr id="377" name="Google Shape;377;p31"/>
          <p:cNvSpPr/>
          <p:nvPr/>
        </p:nvSpPr>
        <p:spPr>
          <a:xfrm>
            <a:off x="612261" y="31201461"/>
            <a:ext cx="10920600" cy="19377900"/>
          </a:xfrm>
          <a:prstGeom prst="roundRect">
            <a:avLst>
              <a:gd name="adj" fmla="val 0"/>
            </a:avLst>
          </a:prstGeom>
          <a:solidFill>
            <a:srgbClr val="F2E1E1"/>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78" name="Google Shape;378;p31"/>
          <p:cNvSpPr txBox="1"/>
          <p:nvPr/>
        </p:nvSpPr>
        <p:spPr>
          <a:xfrm>
            <a:off x="21105718" y="26317194"/>
            <a:ext cx="12845400" cy="2421900"/>
          </a:xfrm>
          <a:prstGeom prst="rect">
            <a:avLst/>
          </a:prstGeom>
          <a:noFill/>
          <a:ln>
            <a:noFill/>
          </a:ln>
        </p:spPr>
        <p:txBody>
          <a:bodyPr spcFirstLastPara="1" wrap="square" lIns="436900" tIns="436900" rIns="436900" bIns="436900" anchor="t" anchorCtr="0">
            <a:spAutoFit/>
          </a:bodyPr>
          <a:lstStyle/>
          <a:p>
            <a:pPr marL="0" lvl="0" indent="0" algn="r" rtl="0">
              <a:spcBef>
                <a:spcPts val="0"/>
              </a:spcBef>
              <a:spcAft>
                <a:spcPts val="0"/>
              </a:spcAft>
              <a:buNone/>
            </a:pPr>
            <a:r>
              <a:rPr lang="en" sz="10000" b="1">
                <a:solidFill>
                  <a:srgbClr val="FFFFFF"/>
                </a:solidFill>
                <a:latin typeface="Raleway"/>
                <a:ea typeface="Raleway"/>
                <a:cs typeface="Raleway"/>
                <a:sym typeface="Raleway"/>
              </a:rPr>
              <a:t>5 minutes</a:t>
            </a:r>
            <a:endParaRPr sz="10000" b="1">
              <a:solidFill>
                <a:srgbClr val="FFFFFF"/>
              </a:solidFill>
              <a:latin typeface="Raleway"/>
              <a:ea typeface="Raleway"/>
              <a:cs typeface="Raleway"/>
              <a:sym typeface="Raleway"/>
            </a:endParaRPr>
          </a:p>
        </p:txBody>
      </p:sp>
      <p:sp>
        <p:nvSpPr>
          <p:cNvPr id="379" name="Google Shape;379;p31"/>
          <p:cNvSpPr txBox="1"/>
          <p:nvPr/>
        </p:nvSpPr>
        <p:spPr>
          <a:xfrm>
            <a:off x="12410410" y="31703448"/>
            <a:ext cx="21782700" cy="117474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5700"/>
              </a:spcBef>
              <a:spcAft>
                <a:spcPts val="0"/>
              </a:spcAft>
              <a:buClr>
                <a:srgbClr val="000000"/>
              </a:buClr>
              <a:buSzPts val="800"/>
              <a:buFont typeface="Arial"/>
              <a:buNone/>
            </a:pPr>
            <a:r>
              <a:rPr lang="en" sz="5700" i="1">
                <a:solidFill>
                  <a:srgbClr val="254880"/>
                </a:solidFill>
                <a:latin typeface="Raleway Medium"/>
                <a:ea typeface="Raleway Medium"/>
                <a:cs typeface="Raleway Medium"/>
                <a:sym typeface="Raleway Medium"/>
              </a:rPr>
              <a:t>1. Now that we have landed on specific actions to take with us, we are ready to conclude this Dialogue Forum.</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Clr>
                <a:srgbClr val="000000"/>
              </a:buClr>
              <a:buSzPts val="800"/>
              <a:buFont typeface="Arial"/>
              <a:buNone/>
            </a:pPr>
            <a:r>
              <a:rPr lang="en" sz="5700">
                <a:solidFill>
                  <a:srgbClr val="254880"/>
                </a:solidFill>
                <a:latin typeface="Raleway Medium"/>
                <a:ea typeface="Raleway Medium"/>
                <a:cs typeface="Raleway Medium"/>
                <a:sym typeface="Raleway Medium"/>
              </a:rPr>
              <a:t>(Do a recap of what was discussed)</a:t>
            </a:r>
            <a:endParaRPr sz="5700">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Clr>
                <a:schemeClr val="dk1"/>
              </a:buClr>
              <a:buSzPts val="800"/>
              <a:buFont typeface="Arial"/>
              <a:buNone/>
            </a:pPr>
            <a:r>
              <a:rPr lang="en" sz="5700" i="1">
                <a:solidFill>
                  <a:srgbClr val="254880"/>
                </a:solidFill>
                <a:latin typeface="Raleway Medium"/>
                <a:ea typeface="Raleway Medium"/>
                <a:cs typeface="Raleway Medium"/>
                <a:sym typeface="Raleway Medium"/>
              </a:rPr>
              <a:t>Are there any final reflections or thoughts?</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0"/>
              </a:spcAft>
              <a:buClr>
                <a:srgbClr val="000000"/>
              </a:buClr>
              <a:buSzPts val="800"/>
              <a:buFont typeface="Arial"/>
              <a:buNone/>
            </a:pPr>
            <a:r>
              <a:rPr lang="en" sz="5700" i="1">
                <a:solidFill>
                  <a:srgbClr val="254880"/>
                </a:solidFill>
                <a:latin typeface="Raleway Medium"/>
                <a:ea typeface="Raleway Medium"/>
                <a:cs typeface="Raleway Medium"/>
                <a:sym typeface="Raleway Medium"/>
              </a:rPr>
              <a:t>2. If  you want to stay in touch with your fellow participants, send them your email through the chat.</a:t>
            </a:r>
            <a:endParaRPr sz="5700" i="1">
              <a:solidFill>
                <a:srgbClr val="254880"/>
              </a:solidFill>
              <a:latin typeface="Raleway Medium"/>
              <a:ea typeface="Raleway Medium"/>
              <a:cs typeface="Raleway Medium"/>
              <a:sym typeface="Raleway Medium"/>
            </a:endParaRPr>
          </a:p>
          <a:p>
            <a:pPr marL="0" lvl="0" indent="0" algn="l" rtl="0">
              <a:lnSpc>
                <a:spcPct val="115000"/>
              </a:lnSpc>
              <a:spcBef>
                <a:spcPts val="5700"/>
              </a:spcBef>
              <a:spcAft>
                <a:spcPts val="5700"/>
              </a:spcAft>
              <a:buClr>
                <a:srgbClr val="000000"/>
              </a:buClr>
              <a:buSzPts val="800"/>
              <a:buFont typeface="Arial"/>
              <a:buNone/>
            </a:pPr>
            <a:r>
              <a:rPr lang="en" sz="5700" i="1">
                <a:solidFill>
                  <a:srgbClr val="254880"/>
                </a:solidFill>
                <a:latin typeface="Raleway Medium"/>
                <a:ea typeface="Raleway Medium"/>
                <a:cs typeface="Raleway Medium"/>
                <a:sym typeface="Raleway Medium"/>
              </a:rPr>
              <a:t>Hope you all feel inspired and ready to take action. Thank you so much for participating! </a:t>
            </a:r>
            <a:endParaRPr sz="5700" i="1">
              <a:solidFill>
                <a:srgbClr val="254880"/>
              </a:solidFill>
              <a:latin typeface="Raleway Medium"/>
              <a:ea typeface="Raleway Medium"/>
              <a:cs typeface="Raleway Medium"/>
              <a:sym typeface="Raleway Medium"/>
            </a:endParaRPr>
          </a:p>
        </p:txBody>
      </p:sp>
      <p:sp>
        <p:nvSpPr>
          <p:cNvPr id="380" name="Google Shape;380;p31"/>
          <p:cNvSpPr txBox="1"/>
          <p:nvPr/>
        </p:nvSpPr>
        <p:spPr>
          <a:xfrm>
            <a:off x="33337606" y="48906669"/>
            <a:ext cx="1569600" cy="1203300"/>
          </a:xfrm>
          <a:prstGeom prst="rect">
            <a:avLst/>
          </a:prstGeom>
          <a:noFill/>
          <a:ln>
            <a:noFill/>
          </a:ln>
        </p:spPr>
        <p:txBody>
          <a:bodyPr spcFirstLastPara="1" wrap="square" lIns="69900" tIns="69900" rIns="69900" bIns="69900" anchor="t" anchorCtr="0">
            <a:spAutoFit/>
          </a:bodyPr>
          <a:lstStyle/>
          <a:p>
            <a:pPr marL="0" lvl="0" indent="0" algn="r" rtl="0">
              <a:spcBef>
                <a:spcPts val="0"/>
              </a:spcBef>
              <a:spcAft>
                <a:spcPts val="0"/>
              </a:spcAft>
              <a:buNone/>
            </a:pPr>
            <a:r>
              <a:rPr lang="en" sz="6900">
                <a:solidFill>
                  <a:srgbClr val="254880"/>
                </a:solidFill>
                <a:latin typeface="Raleway SemiBold"/>
                <a:ea typeface="Raleway SemiBold"/>
                <a:cs typeface="Raleway SemiBold"/>
                <a:sym typeface="Raleway SemiBold"/>
              </a:rPr>
              <a:t>12</a:t>
            </a:r>
            <a:endParaRPr sz="6900">
              <a:solidFill>
                <a:srgbClr val="254880"/>
              </a:solidFill>
              <a:latin typeface="Raleway SemiBold"/>
              <a:ea typeface="Raleway SemiBold"/>
              <a:cs typeface="Raleway SemiBold"/>
              <a:sym typeface="Raleway SemiBold"/>
            </a:endParaRPr>
          </a:p>
        </p:txBody>
      </p:sp>
      <p:sp>
        <p:nvSpPr>
          <p:cNvPr id="381" name="Google Shape;381;p31"/>
          <p:cNvSpPr/>
          <p:nvPr/>
        </p:nvSpPr>
        <p:spPr>
          <a:xfrm>
            <a:off x="4014831" y="34445508"/>
            <a:ext cx="2754900" cy="1770300"/>
          </a:xfrm>
          <a:prstGeom prst="wedgeRectCallout">
            <a:avLst>
              <a:gd name="adj1" fmla="val -31251"/>
              <a:gd name="adj2" fmla="val 8156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82" name="Google Shape;382;p31"/>
          <p:cNvSpPr/>
          <p:nvPr/>
        </p:nvSpPr>
        <p:spPr>
          <a:xfrm flipH="1">
            <a:off x="5534886" y="35054763"/>
            <a:ext cx="2754900" cy="17703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83" name="Google Shape;383;p31"/>
          <p:cNvSpPr/>
          <p:nvPr/>
        </p:nvSpPr>
        <p:spPr>
          <a:xfrm>
            <a:off x="330276" y="40116385"/>
            <a:ext cx="11339400" cy="220200"/>
          </a:xfrm>
          <a:prstGeom prst="rect">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84" name="Google Shape;384;p31"/>
          <p:cNvSpPr txBox="1"/>
          <p:nvPr/>
        </p:nvSpPr>
        <p:spPr>
          <a:xfrm>
            <a:off x="1290413" y="31701603"/>
            <a:ext cx="97239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1. Recap, reflect &amp; close</a:t>
            </a:r>
            <a:endParaRPr sz="5700">
              <a:solidFill>
                <a:srgbClr val="254880"/>
              </a:solidFill>
              <a:latin typeface="Raleway Medium"/>
              <a:ea typeface="Raleway Medium"/>
              <a:cs typeface="Raleway Medium"/>
              <a:sym typeface="Raleway Medium"/>
            </a:endParaRPr>
          </a:p>
        </p:txBody>
      </p:sp>
      <p:sp>
        <p:nvSpPr>
          <p:cNvPr id="385" name="Google Shape;385;p31"/>
          <p:cNvSpPr txBox="1"/>
          <p:nvPr/>
        </p:nvSpPr>
        <p:spPr>
          <a:xfrm>
            <a:off x="1290413" y="40596116"/>
            <a:ext cx="9723900" cy="1759800"/>
          </a:xfrm>
          <a:prstGeom prst="rect">
            <a:avLst/>
          </a:prstGeom>
          <a:noFill/>
          <a:ln>
            <a:noFill/>
          </a:ln>
        </p:spPr>
        <p:txBody>
          <a:bodyPr spcFirstLastPara="1" wrap="square" lIns="436900" tIns="436900" rIns="436900" bIns="436900" anchor="t" anchorCtr="0">
            <a:spAutoFit/>
          </a:bodyPr>
          <a:lstStyle/>
          <a:p>
            <a:pPr marL="0" lvl="0" indent="0" algn="l" rtl="0">
              <a:lnSpc>
                <a:spcPct val="115000"/>
              </a:lnSpc>
              <a:spcBef>
                <a:spcPts val="0"/>
              </a:spcBef>
              <a:spcAft>
                <a:spcPts val="3800"/>
              </a:spcAft>
              <a:buNone/>
            </a:pPr>
            <a:r>
              <a:rPr lang="en" sz="5700">
                <a:solidFill>
                  <a:srgbClr val="254880"/>
                </a:solidFill>
                <a:latin typeface="Raleway Medium"/>
                <a:ea typeface="Raleway Medium"/>
                <a:cs typeface="Raleway Medium"/>
                <a:sym typeface="Raleway Medium"/>
              </a:rPr>
              <a:t>2. Stay in touch!</a:t>
            </a:r>
            <a:endParaRPr sz="5700">
              <a:solidFill>
                <a:srgbClr val="254880"/>
              </a:solidFill>
              <a:latin typeface="Raleway Medium"/>
              <a:ea typeface="Raleway Medium"/>
              <a:cs typeface="Raleway Medium"/>
              <a:sym typeface="Raleway Medium"/>
            </a:endParaRPr>
          </a:p>
        </p:txBody>
      </p:sp>
      <p:sp>
        <p:nvSpPr>
          <p:cNvPr id="386" name="Google Shape;386;p31"/>
          <p:cNvSpPr/>
          <p:nvPr/>
        </p:nvSpPr>
        <p:spPr>
          <a:xfrm>
            <a:off x="4014831" y="43793331"/>
            <a:ext cx="2754900" cy="1770300"/>
          </a:xfrm>
          <a:prstGeom prst="wedgeRectCallout">
            <a:avLst>
              <a:gd name="adj1" fmla="val -31251"/>
              <a:gd name="adj2" fmla="val 81566"/>
            </a:avLst>
          </a:prstGeom>
          <a:solidFill>
            <a:srgbClr val="FFFFFF"/>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
        <p:nvSpPr>
          <p:cNvPr id="387" name="Google Shape;387;p31"/>
          <p:cNvSpPr/>
          <p:nvPr/>
        </p:nvSpPr>
        <p:spPr>
          <a:xfrm flipH="1">
            <a:off x="5534886" y="44402587"/>
            <a:ext cx="2754900" cy="1770300"/>
          </a:xfrm>
          <a:prstGeom prst="wedgeRectCallout">
            <a:avLst>
              <a:gd name="adj1" fmla="val -32758"/>
              <a:gd name="adj2" fmla="val 87429"/>
            </a:avLst>
          </a:prstGeom>
          <a:solidFill>
            <a:srgbClr val="254880"/>
          </a:solidFill>
          <a:ln>
            <a:noFill/>
          </a:ln>
        </p:spPr>
        <p:txBody>
          <a:bodyPr spcFirstLastPara="1" wrap="square" lIns="69900" tIns="69900" rIns="69900" bIns="69900" anchor="ctr"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9FEC3E32562644B094AA9F9D3E3E6B" ma:contentTypeVersion="18" ma:contentTypeDescription="Opprett et nytt dokument." ma:contentTypeScope="" ma:versionID="70ed3329f9347eac7612a8ef0d6a9c19">
  <xsd:schema xmlns:xsd="http://www.w3.org/2001/XMLSchema" xmlns:xs="http://www.w3.org/2001/XMLSchema" xmlns:p="http://schemas.microsoft.com/office/2006/metadata/properties" xmlns:ns2="ef5dd856-6a32-4f72-920b-b3c650540c6d" xmlns:ns3="262176a7-579e-41d7-b678-e93537329a79" targetNamespace="http://schemas.microsoft.com/office/2006/metadata/properties" ma:root="true" ma:fieldsID="598ac6d89cdda29fe8bb19561ae7c43d" ns2:_="" ns3:_="">
    <xsd:import namespace="ef5dd856-6a32-4f72-920b-b3c650540c6d"/>
    <xsd:import namespace="262176a7-579e-41d7-b678-e93537329a79"/>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5dd856-6a32-4f72-920b-b3c650540c6d" elementFormDefault="qualified">
    <xsd:import namespace="http://schemas.microsoft.com/office/2006/documentManagement/types"/>
    <xsd:import namespace="http://schemas.microsoft.com/office/infopath/2007/PartnerControls"/>
    <xsd:element name="TaxKeywordTaxHTField" ma:index="4" nillable="true" ma:taxonomy="true" ma:internalName="TaxKeywordTaxHTField" ma:taxonomyFieldName="TaxKeyword" ma:displayName="Organisasjonsnøkkelord" ma:readOnly="false" ma:fieldId="{23f27201-bee3-471e-b2e7-b64fd8b7ca38}" ma:taxonomyMulti="true" ma:sspId="e7140caa-8402-4c36-9a5d-f51276ec0a9c" ma:termSetId="00000000-0000-0000-0000-000000000000" ma:anchorId="00000000-0000-0000-0000-000000000000" ma:open="true" ma:isKeyword="true">
      <xsd:complexType>
        <xsd:sequence>
          <xsd:element ref="pc:Terms" minOccurs="0" maxOccurs="1"/>
        </xsd:sequence>
      </xsd:complexType>
    </xsd:element>
    <xsd:element name="TaxCatchAll" ma:index="5" nillable="true" ma:displayName="Taxonomy Catch All Column" ma:hidden="true" ma:list="{c038a3f5-b0de-4afc-94b7-1764559454b3}" ma:internalName="TaxCatchAll" ma:showField="CatchAllData" ma:web="ef5dd856-6a32-4f72-920b-b3c650540c6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62176a7-579e-41d7-b678-e93537329a7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f5dd856-6a32-4f72-920b-b3c650540c6d" xsi:nil="true"/>
    <TaxKeywordTaxHTField xmlns="ef5dd856-6a32-4f72-920b-b3c650540c6d">
      <Terms xmlns="http://schemas.microsoft.com/office/infopath/2007/PartnerControls"/>
    </TaxKeywordTaxHTField>
  </documentManagement>
</p:properties>
</file>

<file path=customXml/itemProps1.xml><?xml version="1.0" encoding="utf-8"?>
<ds:datastoreItem xmlns:ds="http://schemas.openxmlformats.org/officeDocument/2006/customXml" ds:itemID="{152C17E0-1C5F-472D-9657-263B081A092F}"/>
</file>

<file path=customXml/itemProps2.xml><?xml version="1.0" encoding="utf-8"?>
<ds:datastoreItem xmlns:ds="http://schemas.openxmlformats.org/officeDocument/2006/customXml" ds:itemID="{2F829729-C5F6-47E5-A18D-F2B58E0485EC}"/>
</file>

<file path=customXml/itemProps3.xml><?xml version="1.0" encoding="utf-8"?>
<ds:datastoreItem xmlns:ds="http://schemas.openxmlformats.org/officeDocument/2006/customXml" ds:itemID="{D3463506-0C1B-4F17-BDF9-C2B2E41C74D3}"/>
</file>

<file path=docProps/app.xml><?xml version="1.0" encoding="utf-8"?>
<Properties xmlns="http://schemas.openxmlformats.org/officeDocument/2006/extended-properties" xmlns:vt="http://schemas.openxmlformats.org/officeDocument/2006/docPropsVTypes">
  <TotalTime>0</TotalTime>
  <Words>1678</Words>
  <Application>Microsoft Macintosh PowerPoint</Application>
  <PresentationFormat>Custom</PresentationFormat>
  <Paragraphs>161</Paragraphs>
  <Slides>7</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Raleway</vt:lpstr>
      <vt:lpstr>Raleway Medium</vt:lpstr>
      <vt:lpstr>Raleway SemiBold</vt:lpstr>
      <vt:lpstr>Simple Light</vt:lpstr>
      <vt:lpstr>Simple Light</vt:lpstr>
      <vt:lpstr>DIGITAL moderator cards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moderator cards</dc:title>
  <cp:lastModifiedBy>Angel Lamar Oliveras</cp:lastModifiedBy>
  <cp:revision>2</cp:revision>
  <dcterms:modified xsi:type="dcterms:W3CDTF">2022-03-11T11:12:31Z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0x010100EB9FEC3E32562644B094AA9F9D3E3E6B</vt:lpwstr>
  </property>
</Properties>
</file>