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fntdata" ContentType="application/x-fontdata"/>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5143500" type="screen16x9"/>
  <p:notesSz cx="6858000" cy="9144000"/>
  <p:embeddedFontLst>
    <p:embeddedFont>
      <p:font typeface="Raleway" pitchFamily="2" charset="77"/>
      <p:regular r:id="rId21"/>
      <p:bold r:id="rId22"/>
      <p:italic r:id="rId23"/>
      <p:boldItalic r:id="rId24"/>
    </p:embeddedFont>
    <p:embeddedFont>
      <p:font typeface="Raleway ExtraBold" pitchFamily="2" charset="77"/>
      <p:bold r:id="rId25"/>
      <p:italic r:id="rId26"/>
      <p:boldItalic r:id="rId27"/>
    </p:embeddedFont>
    <p:embeddedFont>
      <p:font typeface="Raleway Medium" pitchFamily="2" charset="77"/>
      <p:regular r:id="rId28"/>
      <p:bold r:id="rId29"/>
      <p:italic r:id="rId30"/>
      <p:boldItalic r:id="rId31"/>
    </p:embeddedFont>
    <p:embeddedFont>
      <p:font typeface="Raleway SemiBold" pitchFamily="2" charset="77"/>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88"/>
    <p:restoredTop sz="94694"/>
  </p:normalViewPr>
  <p:slideViewPr>
    <p:cSldViewPr snapToGrid="0">
      <p:cViewPr>
        <p:scale>
          <a:sx n="138" d="100"/>
          <a:sy n="138" d="100"/>
        </p:scale>
        <p:origin x="1360" y="46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9" Type="http://schemas.openxmlformats.org/officeDocument/2006/relationships/tableStyles" Target="tableStyles.xml"/><Relationship Id="rId21" Type="http://schemas.openxmlformats.org/officeDocument/2006/relationships/font" Target="fonts/font1.fntdata"/><Relationship Id="rId34" Type="http://schemas.openxmlformats.org/officeDocument/2006/relationships/font" Target="fonts/font14.fntdata"/><Relationship Id="rId42"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41"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viewProps" Target="viewProps.xml"/><Relationship Id="rId40"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200" b="1">
                <a:solidFill>
                  <a:srgbClr val="254880"/>
                </a:solidFill>
              </a:rPr>
              <a:t>0) Welcome!</a:t>
            </a:r>
            <a:endParaRPr sz="1200" b="1">
              <a:solidFill>
                <a:srgbClr val="254880"/>
              </a:solidFill>
            </a:endParaRPr>
          </a:p>
          <a:p>
            <a:pPr marL="0" lvl="0" indent="0" algn="l" rtl="0">
              <a:lnSpc>
                <a:spcPct val="100000"/>
              </a:lnSpc>
              <a:spcBef>
                <a:spcPts val="0"/>
              </a:spcBef>
              <a:spcAft>
                <a:spcPts val="0"/>
              </a:spcAft>
              <a:buNone/>
            </a:pPr>
            <a:endParaRPr sz="1200">
              <a:solidFill>
                <a:srgbClr val="254880"/>
              </a:solidFill>
            </a:endParaRPr>
          </a:p>
          <a:p>
            <a:pPr marL="0" lvl="0" indent="0" algn="l" rtl="0">
              <a:lnSpc>
                <a:spcPct val="100000"/>
              </a:lnSpc>
              <a:spcBef>
                <a:spcPts val="0"/>
              </a:spcBef>
              <a:spcAft>
                <a:spcPts val="0"/>
              </a:spcAft>
              <a:buNone/>
            </a:pPr>
            <a:r>
              <a:rPr lang="en" sz="1200">
                <a:solidFill>
                  <a:srgbClr val="254880"/>
                </a:solidFill>
              </a:rPr>
              <a:t>Thank participants for joining today</a:t>
            </a:r>
            <a:endParaRPr sz="1200">
              <a:solidFill>
                <a:srgbClr val="254880"/>
              </a:solidFill>
            </a:endParaRPr>
          </a:p>
          <a:p>
            <a:pPr marL="0" lvl="0" indent="0" algn="l" rtl="0">
              <a:lnSpc>
                <a:spcPct val="100000"/>
              </a:lnSpc>
              <a:spcBef>
                <a:spcPts val="0"/>
              </a:spcBef>
              <a:spcAft>
                <a:spcPts val="0"/>
              </a:spcAft>
              <a:buNone/>
            </a:pPr>
            <a:r>
              <a:rPr lang="en" sz="1200">
                <a:solidFill>
                  <a:srgbClr val="254880"/>
                </a:solidFill>
              </a:rPr>
              <a:t>Start after 5 minutes or when the majority is present</a:t>
            </a:r>
            <a:endParaRPr sz="1200">
              <a:solidFill>
                <a:srgbClr val="254880"/>
              </a:solidFill>
            </a:endParaRPr>
          </a:p>
          <a:p>
            <a:pPr marL="0" lvl="0" indent="0" algn="l" rtl="0">
              <a:lnSpc>
                <a:spcPct val="100000"/>
              </a:lnSpc>
              <a:spcBef>
                <a:spcPts val="0"/>
              </a:spcBef>
              <a:spcAft>
                <a:spcPts val="0"/>
              </a:spcAft>
              <a:buNone/>
            </a:pPr>
            <a:endParaRPr sz="1200" b="1">
              <a:solidFill>
                <a:srgbClr val="254880"/>
              </a:solidFill>
            </a:endParaRPr>
          </a:p>
          <a:p>
            <a:pPr marL="0" lvl="0" indent="0" algn="l" rtl="0">
              <a:lnSpc>
                <a:spcPct val="100000"/>
              </a:lnSpc>
              <a:spcBef>
                <a:spcPts val="0"/>
              </a:spcBef>
              <a:spcAft>
                <a:spcPts val="0"/>
              </a:spcAft>
              <a:buNone/>
            </a:pPr>
            <a:r>
              <a:rPr lang="en" sz="1200" b="1">
                <a:solidFill>
                  <a:srgbClr val="254880"/>
                </a:solidFill>
              </a:rPr>
              <a:t>(IMPORTANT: ask participants to get pens and papers - they are necessary for the session)</a:t>
            </a:r>
            <a:endParaRPr sz="1200" b="1">
              <a:solidFill>
                <a:srgbClr val="254880"/>
              </a:solidFill>
            </a:endParaRPr>
          </a:p>
          <a:p>
            <a:pPr marL="0" lvl="0" indent="0" algn="l" rtl="0">
              <a:lnSpc>
                <a:spcPct val="100000"/>
              </a:lnSpc>
              <a:spcBef>
                <a:spcPts val="0"/>
              </a:spcBef>
              <a:spcAft>
                <a:spcPts val="0"/>
              </a:spcAft>
              <a:buNone/>
            </a:pPr>
            <a:endParaRPr sz="1200" b="1">
              <a:solidFill>
                <a:srgbClr val="254880"/>
              </a:solidFill>
            </a:endParaRPr>
          </a:p>
          <a:p>
            <a:pPr marL="0" lvl="0" indent="0" algn="l" rtl="0">
              <a:lnSpc>
                <a:spcPct val="100000"/>
              </a:lnSpc>
              <a:spcBef>
                <a:spcPts val="0"/>
              </a:spcBef>
              <a:spcAft>
                <a:spcPts val="1200"/>
              </a:spcAft>
              <a:buNone/>
            </a:pPr>
            <a:r>
              <a:rPr lang="en" sz="1200">
                <a:solidFill>
                  <a:schemeClr val="dk1"/>
                </a:solidFill>
              </a:rPr>
              <a:t>Through these notes you will see different font styles. They are: </a:t>
            </a:r>
            <a:r>
              <a:rPr lang="en" sz="1200" i="1">
                <a:solidFill>
                  <a:schemeClr val="dk1"/>
                </a:solidFill>
              </a:rPr>
              <a:t>Italic = </a:t>
            </a:r>
            <a:r>
              <a:rPr lang="en" sz="1200">
                <a:solidFill>
                  <a:schemeClr val="dk1"/>
                </a:solidFill>
              </a:rPr>
              <a:t>suggested script; </a:t>
            </a:r>
            <a:r>
              <a:rPr lang="en" sz="1200" b="1">
                <a:solidFill>
                  <a:schemeClr val="dk1"/>
                </a:solidFill>
              </a:rPr>
              <a:t>Bold</a:t>
            </a:r>
            <a:r>
              <a:rPr lang="en" sz="1200">
                <a:solidFill>
                  <a:schemeClr val="dk1"/>
                </a:solidFill>
              </a:rPr>
              <a:t> = exercise or important to note; </a:t>
            </a:r>
            <a:r>
              <a:rPr lang="en" sz="1200">
                <a:solidFill>
                  <a:schemeClr val="dk2"/>
                </a:solidFill>
              </a:rPr>
              <a:t>(Parenthesis)</a:t>
            </a:r>
            <a:r>
              <a:rPr lang="en" sz="1200">
                <a:solidFill>
                  <a:schemeClr val="dk1"/>
                </a:solidFill>
              </a:rPr>
              <a:t> = Note for the moderator</a:t>
            </a:r>
            <a:endParaRPr sz="1200" b="1">
              <a:solidFill>
                <a:srgbClr val="254880"/>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10b9ce93875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10b9ce93875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200" b="1">
                <a:solidFill>
                  <a:srgbClr val="254880"/>
                </a:solidFill>
              </a:rPr>
              <a:t>2) What do we care about? (10 MINUTES)</a:t>
            </a:r>
            <a:endParaRPr sz="1200" b="1">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a:solidFill>
                  <a:srgbClr val="254880"/>
                </a:solidFill>
              </a:rPr>
              <a:t>1. </a:t>
            </a:r>
            <a:r>
              <a:rPr lang="en" sz="1200" i="1">
                <a:solidFill>
                  <a:srgbClr val="254880"/>
                </a:solidFill>
              </a:rPr>
              <a:t>As briefly mentioned earlier, </a:t>
            </a:r>
            <a:r>
              <a:rPr lang="en" sz="1200" b="1" i="1">
                <a:solidFill>
                  <a:srgbClr val="254880"/>
                </a:solidFill>
              </a:rPr>
              <a:t>the suggested (idea/policy/topic) we will discuss is ____ , and it (addresses / tries to solve) ___. The desired (results / outcomes) are___</a:t>
            </a:r>
            <a:endParaRPr sz="1200" b="1" i="1">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i="1">
                <a:solidFill>
                  <a:srgbClr val="254880"/>
                </a:solidFill>
              </a:rPr>
              <a:t>Are there any questions about it?</a:t>
            </a:r>
            <a:endParaRPr sz="1200" i="1">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i="1">
                <a:solidFill>
                  <a:srgbClr val="254880"/>
                </a:solidFill>
              </a:rPr>
              <a:t>This idea will be located in the top left corner of your screen if you need to refer back to it.</a:t>
            </a:r>
            <a:endParaRPr sz="1200" i="1">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a:solidFill>
                  <a:srgbClr val="254880"/>
                </a:solidFill>
              </a:rPr>
              <a:t>2. </a:t>
            </a:r>
            <a:r>
              <a:rPr lang="en" sz="1200" i="1">
                <a:solidFill>
                  <a:srgbClr val="254880"/>
                </a:solidFill>
              </a:rPr>
              <a:t>You are in this dialogue because there is something about the (idea/policy/topic) you care about. </a:t>
            </a:r>
            <a:r>
              <a:rPr lang="en" sz="1200" b="1" i="1">
                <a:solidFill>
                  <a:srgbClr val="254880"/>
                </a:solidFill>
              </a:rPr>
              <a:t>Let’s share why this is important to us: Write your thoughts on paper to brainstorm individually, and then type key words in the space next to your silhouette.</a:t>
            </a:r>
            <a:r>
              <a:rPr lang="en" sz="1200" b="1">
                <a:solidFill>
                  <a:srgbClr val="254880"/>
                </a:solidFill>
              </a:rPr>
              <a:t> – 3 min</a:t>
            </a:r>
            <a:endParaRPr sz="1200" b="1">
              <a:solidFill>
                <a:srgbClr val="254880"/>
              </a:solidFill>
            </a:endParaRPr>
          </a:p>
          <a:p>
            <a:pPr marL="0" lvl="0" indent="0" algn="l" rtl="0">
              <a:lnSpc>
                <a:spcPct val="100000"/>
              </a:lnSpc>
              <a:spcBef>
                <a:spcPts val="1200"/>
              </a:spcBef>
              <a:spcAft>
                <a:spcPts val="1200"/>
              </a:spcAft>
              <a:buNone/>
            </a:pPr>
            <a:r>
              <a:rPr lang="en" sz="1200">
                <a:solidFill>
                  <a:srgbClr val="254880"/>
                </a:solidFill>
              </a:rPr>
              <a:t>3. </a:t>
            </a:r>
            <a:r>
              <a:rPr lang="en" sz="1200">
                <a:solidFill>
                  <a:schemeClr val="dk2"/>
                </a:solidFill>
              </a:rPr>
              <a:t>(Call out participants to share)</a:t>
            </a:r>
            <a:endParaRPr sz="1200" b="1">
              <a:solidFill>
                <a:schemeClr val="dk2"/>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10b9ce93875_0_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10b9ce93875_0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sz="1200" b="1">
                <a:solidFill>
                  <a:srgbClr val="254880"/>
                </a:solidFill>
              </a:rPr>
              <a:t>3) Obstacles and opportunities (30 mins)</a:t>
            </a:r>
            <a:endParaRPr sz="1200" b="1">
              <a:solidFill>
                <a:srgbClr val="254880"/>
              </a:solidFill>
            </a:endParaRPr>
          </a:p>
          <a:p>
            <a:pPr marL="0" lvl="0" indent="0" algn="l" rtl="0">
              <a:lnSpc>
                <a:spcPct val="100000"/>
              </a:lnSpc>
              <a:spcBef>
                <a:spcPts val="1000"/>
              </a:spcBef>
              <a:spcAft>
                <a:spcPts val="0"/>
              </a:spcAft>
              <a:buClr>
                <a:schemeClr val="dk1"/>
              </a:buClr>
              <a:buSzPts val="1100"/>
              <a:buFont typeface="Arial"/>
              <a:buNone/>
            </a:pPr>
            <a:r>
              <a:rPr lang="en" sz="1200">
                <a:solidFill>
                  <a:srgbClr val="254880"/>
                </a:solidFill>
              </a:rPr>
              <a:t>1. </a:t>
            </a:r>
            <a:r>
              <a:rPr lang="en" sz="1200" i="1">
                <a:solidFill>
                  <a:srgbClr val="254880"/>
                </a:solidFill>
              </a:rPr>
              <a:t>We all bring different and valuable perspectives to the table. In the spirit of exploring the idea from these different perspectives, I would like each of you to identify obstacles the idea needs to consider, and the opportunities it presents. </a:t>
            </a:r>
            <a:r>
              <a:rPr lang="en" sz="1200" b="1" i="1">
                <a:solidFill>
                  <a:srgbClr val="254880"/>
                </a:solidFill>
              </a:rPr>
              <a:t>Obstacles can be:</a:t>
            </a:r>
            <a:r>
              <a:rPr lang="en" sz="1200" i="1">
                <a:solidFill>
                  <a:srgbClr val="254880"/>
                </a:solidFill>
              </a:rPr>
              <a:t> barriers or problems; </a:t>
            </a:r>
            <a:r>
              <a:rPr lang="en" sz="1200" b="1" i="1">
                <a:solidFill>
                  <a:srgbClr val="254880"/>
                </a:solidFill>
              </a:rPr>
              <a:t>Opportunities can be: </a:t>
            </a:r>
            <a:r>
              <a:rPr lang="en" sz="1200" i="1">
                <a:solidFill>
                  <a:srgbClr val="254880"/>
                </a:solidFill>
              </a:rPr>
              <a:t>solutions or improvements.</a:t>
            </a:r>
            <a:endParaRPr sz="1200" i="1">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a:solidFill>
                  <a:srgbClr val="254880"/>
                </a:solidFill>
              </a:rPr>
              <a:t>2. </a:t>
            </a:r>
            <a:r>
              <a:rPr lang="en" sz="1200" i="1">
                <a:solidFill>
                  <a:srgbClr val="254880"/>
                </a:solidFill>
              </a:rPr>
              <a:t>On a piece of paper, </a:t>
            </a:r>
            <a:r>
              <a:rPr lang="en" sz="1200" b="1" i="1">
                <a:solidFill>
                  <a:srgbClr val="254880"/>
                </a:solidFill>
              </a:rPr>
              <a:t>write as many obstacles and opportunities related to the idea as you can. Consider as many perspectives and levels as possible. – 3 min </a:t>
            </a:r>
            <a:r>
              <a:rPr lang="en" sz="1200" i="1">
                <a:solidFill>
                  <a:srgbClr val="254880"/>
                </a:solidFill>
              </a:rPr>
              <a:t>(Ex. Remember to consider direct, indirect; small, large; abstract and concrete obstacles and opportunities!)</a:t>
            </a:r>
            <a:endParaRPr sz="1200" i="1">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a:solidFill>
                  <a:srgbClr val="254880"/>
                </a:solidFill>
              </a:rPr>
              <a:t>3.</a:t>
            </a:r>
            <a:r>
              <a:rPr lang="en" sz="1200" b="1">
                <a:solidFill>
                  <a:srgbClr val="254880"/>
                </a:solidFill>
              </a:rPr>
              <a:t> </a:t>
            </a:r>
            <a:r>
              <a:rPr lang="en" sz="1200" b="1" i="1">
                <a:solidFill>
                  <a:srgbClr val="254880"/>
                </a:solidFill>
              </a:rPr>
              <a:t>Take 3 key opportunities and 3 key obstacles to type in space #3.</a:t>
            </a:r>
            <a:r>
              <a:rPr lang="en" sz="1200" i="1">
                <a:solidFill>
                  <a:srgbClr val="254880"/>
                </a:solidFill>
              </a:rPr>
              <a:t> If someone writes the same as you, add a heart stamp to it!</a:t>
            </a:r>
            <a:r>
              <a:rPr lang="en" sz="1200">
                <a:solidFill>
                  <a:srgbClr val="254880"/>
                </a:solidFill>
              </a:rPr>
              <a:t> </a:t>
            </a:r>
            <a:r>
              <a:rPr lang="en" sz="1200" b="1">
                <a:solidFill>
                  <a:srgbClr val="254880"/>
                </a:solidFill>
              </a:rPr>
              <a:t>– 2 min</a:t>
            </a:r>
            <a:endParaRPr sz="1200">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a:solidFill>
                  <a:srgbClr val="254880"/>
                </a:solidFill>
              </a:rPr>
              <a:t>4. Call out participants to share.</a:t>
            </a:r>
            <a:r>
              <a:rPr lang="en" sz="1200">
                <a:solidFill>
                  <a:schemeClr val="dk1"/>
                </a:solidFill>
              </a:rPr>
              <a:t> </a:t>
            </a:r>
            <a:r>
              <a:rPr lang="en" sz="1200">
                <a:solidFill>
                  <a:schemeClr val="dk2"/>
                </a:solidFill>
              </a:rPr>
              <a:t>(Make sure everyone participates) (Trigger Q: could you elaborate? do you agree/disagree? Are there others who would think differently? Why do you think that way?)</a:t>
            </a:r>
            <a:endParaRPr sz="1200">
              <a:solidFill>
                <a:schemeClr val="dk2"/>
              </a:solidFill>
            </a:endParaRPr>
          </a:p>
          <a:p>
            <a:pPr marL="0" lvl="0" indent="0" algn="l" rtl="0">
              <a:lnSpc>
                <a:spcPct val="100000"/>
              </a:lnSpc>
              <a:spcBef>
                <a:spcPts val="1000"/>
              </a:spcBef>
              <a:spcAft>
                <a:spcPts val="0"/>
              </a:spcAft>
              <a:buClr>
                <a:schemeClr val="dk1"/>
              </a:buClr>
              <a:buSzPts val="1100"/>
              <a:buFont typeface="Arial"/>
              <a:buNone/>
            </a:pPr>
            <a:r>
              <a:rPr lang="en" sz="1200">
                <a:solidFill>
                  <a:srgbClr val="254880"/>
                </a:solidFill>
              </a:rPr>
              <a:t>5. Are there more reflections or questions based on what you heard? Jump in you want to share!</a:t>
            </a:r>
            <a:endParaRPr sz="1200">
              <a:solidFill>
                <a:srgbClr val="254880"/>
              </a:solidFill>
            </a:endParaRPr>
          </a:p>
          <a:p>
            <a:pPr marL="0" lvl="0" indent="0" algn="l" rtl="0">
              <a:lnSpc>
                <a:spcPct val="100000"/>
              </a:lnSpc>
              <a:spcBef>
                <a:spcPts val="1000"/>
              </a:spcBef>
              <a:spcAft>
                <a:spcPts val="1000"/>
              </a:spcAft>
              <a:buNone/>
            </a:pPr>
            <a:r>
              <a:rPr lang="en" sz="1200">
                <a:solidFill>
                  <a:srgbClr val="254880"/>
                </a:solidFill>
              </a:rPr>
              <a:t>6. With these inputs, </a:t>
            </a:r>
            <a:r>
              <a:rPr lang="en" sz="1200" b="1">
                <a:solidFill>
                  <a:srgbClr val="254880"/>
                </a:solidFill>
              </a:rPr>
              <a:t>do you think the opportunities we wrote address the obstacles we described? </a:t>
            </a:r>
            <a:r>
              <a:rPr lang="en" sz="1200" b="1">
                <a:solidFill>
                  <a:schemeClr val="dk2"/>
                </a:solidFill>
              </a:rPr>
              <a:t>Yes? </a:t>
            </a:r>
            <a:r>
              <a:rPr lang="en" sz="1200">
                <a:solidFill>
                  <a:schemeClr val="dk2"/>
                </a:solidFill>
              </a:rPr>
              <a:t>Continue to part 4 / </a:t>
            </a:r>
            <a:r>
              <a:rPr lang="en" sz="1200" b="1">
                <a:solidFill>
                  <a:schemeClr val="dk2"/>
                </a:solidFill>
              </a:rPr>
              <a:t>No?</a:t>
            </a:r>
            <a:r>
              <a:rPr lang="en" sz="1200">
                <a:solidFill>
                  <a:schemeClr val="dk2"/>
                </a:solidFill>
              </a:rPr>
              <a:t> Ideate on paper, discuss and add to opportunities! </a:t>
            </a:r>
            <a:r>
              <a:rPr lang="en" sz="1200" b="1">
                <a:solidFill>
                  <a:schemeClr val="dk2"/>
                </a:solidFill>
              </a:rPr>
              <a:t>*5min*</a:t>
            </a:r>
            <a:endParaRPr sz="1200" b="1"/>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1083ea8799f_0_2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1083ea8799f_0_2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200" b="1">
                <a:solidFill>
                  <a:srgbClr val="254880"/>
                </a:solidFill>
              </a:rPr>
              <a:t>BREAK (5 MINUTES)</a:t>
            </a:r>
            <a:endParaRPr sz="1200" b="1">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a:solidFill>
                  <a:srgbClr val="254880"/>
                </a:solidFill>
              </a:rPr>
              <a:t>1. </a:t>
            </a:r>
            <a:r>
              <a:rPr lang="en" sz="1200" i="1">
                <a:solidFill>
                  <a:srgbClr val="254880"/>
                </a:solidFill>
              </a:rPr>
              <a:t>Thank you all for the discussion, I hope it has been insightful so far. To summarize what we have done until now:</a:t>
            </a:r>
            <a:endParaRPr sz="1200" i="1">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i="1">
                <a:solidFill>
                  <a:srgbClr val="254880"/>
                </a:solidFill>
              </a:rPr>
              <a:t>We presented an idea to address existing challenges and tied it to what we care about, then we explored obstacles and opportunities it presents from our perspectives and discussed them as a group.</a:t>
            </a:r>
            <a:endParaRPr sz="1200" i="1">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a:solidFill>
                  <a:srgbClr val="254880"/>
                </a:solidFill>
              </a:rPr>
              <a:t>2. </a:t>
            </a:r>
            <a:r>
              <a:rPr lang="en" sz="1200" i="1">
                <a:solidFill>
                  <a:srgbClr val="254880"/>
                </a:solidFill>
              </a:rPr>
              <a:t>After the break, we will look into what factors need to be considered in the idea and which actions need to be taken. We will end by committing to individual actions we can each take to reach the idea’s goals.</a:t>
            </a:r>
            <a:endParaRPr sz="1200">
              <a:solidFill>
                <a:srgbClr val="254880"/>
              </a:solidFill>
            </a:endParaRPr>
          </a:p>
          <a:p>
            <a:pPr marL="0" lvl="0" indent="0" algn="l" rtl="0">
              <a:lnSpc>
                <a:spcPct val="100000"/>
              </a:lnSpc>
              <a:spcBef>
                <a:spcPts val="1200"/>
              </a:spcBef>
              <a:spcAft>
                <a:spcPts val="1200"/>
              </a:spcAft>
              <a:buClr>
                <a:schemeClr val="dk1"/>
              </a:buClr>
              <a:buSzPts val="1100"/>
              <a:buFont typeface="Arial"/>
              <a:buNone/>
            </a:pPr>
            <a:r>
              <a:rPr lang="en" sz="1200">
                <a:solidFill>
                  <a:schemeClr val="dk2"/>
                </a:solidFill>
              </a:rPr>
              <a:t>(Ask if there are questions / inputs) (Release for 5 minutes - suggest drinking something, stretching, catching fresh air, etc.)</a:t>
            </a:r>
            <a:endParaRPr sz="1200" b="1">
              <a:solidFill>
                <a:schemeClr val="dk2"/>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10b9ce93875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10b9ce93875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200" b="1">
                <a:solidFill>
                  <a:srgbClr val="254880"/>
                </a:solidFill>
              </a:rPr>
              <a:t>4) Which factors should the idea consider? (20 MINUTES)</a:t>
            </a:r>
            <a:endParaRPr sz="1200" b="1">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a:solidFill>
                  <a:srgbClr val="254880"/>
                </a:solidFill>
              </a:rPr>
              <a:t>1. </a:t>
            </a:r>
            <a:r>
              <a:rPr lang="en" sz="1200" i="1">
                <a:solidFill>
                  <a:srgbClr val="254880"/>
                </a:solidFill>
              </a:rPr>
              <a:t>With all our contributions and the discussion so far, we might need to include new perspectives into the initial idea. Based on the discussion, </a:t>
            </a:r>
            <a:r>
              <a:rPr lang="en" sz="1200" b="1" i="1">
                <a:solidFill>
                  <a:srgbClr val="254880"/>
                </a:solidFill>
              </a:rPr>
              <a:t>let’s each reflect on the key factors the idea needs to include or consider moving forward. </a:t>
            </a:r>
            <a:r>
              <a:rPr lang="en" sz="1200">
                <a:solidFill>
                  <a:srgbClr val="254880"/>
                </a:solidFill>
              </a:rPr>
              <a:t>*</a:t>
            </a:r>
            <a:r>
              <a:rPr lang="en" sz="1200" b="1">
                <a:solidFill>
                  <a:srgbClr val="254880"/>
                </a:solidFill>
              </a:rPr>
              <a:t>3min*</a:t>
            </a:r>
            <a:endParaRPr sz="1200" b="1">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a:solidFill>
                  <a:srgbClr val="254880"/>
                </a:solidFill>
              </a:rPr>
              <a:t>2. </a:t>
            </a:r>
            <a:r>
              <a:rPr lang="en" sz="1200">
                <a:solidFill>
                  <a:schemeClr val="dk2"/>
                </a:solidFill>
              </a:rPr>
              <a:t>(Discuss as group) (Moderator takes notes in the canvas.) (Trigger Qs: Are we missing any perspectives? Are we considering the smallest, largest, abstract and concrete factors?) </a:t>
            </a:r>
            <a:r>
              <a:rPr lang="en" sz="1200">
                <a:solidFill>
                  <a:srgbClr val="254880"/>
                </a:solidFill>
              </a:rPr>
              <a:t>*</a:t>
            </a:r>
            <a:r>
              <a:rPr lang="en" sz="1200" b="1">
                <a:solidFill>
                  <a:srgbClr val="254880"/>
                </a:solidFill>
              </a:rPr>
              <a:t>8min*</a:t>
            </a:r>
            <a:endParaRPr sz="1200" b="1">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a:solidFill>
                  <a:srgbClr val="254880"/>
                </a:solidFill>
              </a:rPr>
              <a:t>3. </a:t>
            </a:r>
            <a:r>
              <a:rPr lang="en" sz="1200" b="1" i="1">
                <a:solidFill>
                  <a:srgbClr val="254880"/>
                </a:solidFill>
              </a:rPr>
              <a:t>Which are the most important inputs mentioned? Reflect and vote using up to 3 star stamps.</a:t>
            </a:r>
            <a:r>
              <a:rPr lang="en" sz="1200">
                <a:solidFill>
                  <a:srgbClr val="254880"/>
                </a:solidFill>
              </a:rPr>
              <a:t> *</a:t>
            </a:r>
            <a:r>
              <a:rPr lang="en" sz="1200" b="1">
                <a:solidFill>
                  <a:srgbClr val="254880"/>
                </a:solidFill>
              </a:rPr>
              <a:t>1min*</a:t>
            </a:r>
            <a:endParaRPr sz="1200" b="1">
              <a:solidFill>
                <a:srgbClr val="254880"/>
              </a:solidFill>
            </a:endParaRPr>
          </a:p>
          <a:p>
            <a:pPr marL="0" lvl="0" indent="0" algn="l" rtl="0">
              <a:lnSpc>
                <a:spcPct val="100000"/>
              </a:lnSpc>
              <a:spcBef>
                <a:spcPts val="1200"/>
              </a:spcBef>
              <a:spcAft>
                <a:spcPts val="1200"/>
              </a:spcAft>
              <a:buNone/>
            </a:pPr>
            <a:r>
              <a:rPr lang="en" sz="1200">
                <a:solidFill>
                  <a:srgbClr val="254880"/>
                </a:solidFill>
              </a:rPr>
              <a:t>4. </a:t>
            </a:r>
            <a:r>
              <a:rPr lang="en" sz="1200" b="1">
                <a:solidFill>
                  <a:srgbClr val="254880"/>
                </a:solidFill>
              </a:rPr>
              <a:t>Do we see the need to change something in the initial idea?</a:t>
            </a:r>
            <a:r>
              <a:rPr lang="en" sz="1200">
                <a:solidFill>
                  <a:schemeClr val="dk1"/>
                </a:solidFill>
              </a:rPr>
              <a:t> </a:t>
            </a:r>
            <a:r>
              <a:rPr lang="en" sz="1200" b="1">
                <a:solidFill>
                  <a:schemeClr val="dk2"/>
                </a:solidFill>
              </a:rPr>
              <a:t>Yes?</a:t>
            </a:r>
            <a:r>
              <a:rPr lang="en" sz="1200">
                <a:solidFill>
                  <a:schemeClr val="dk2"/>
                </a:solidFill>
              </a:rPr>
              <a:t> (Discuss with the group, edit notes as needed) / </a:t>
            </a:r>
            <a:r>
              <a:rPr lang="en" sz="1200" b="1">
                <a:solidFill>
                  <a:schemeClr val="dk2"/>
                </a:solidFill>
              </a:rPr>
              <a:t>No? </a:t>
            </a:r>
            <a:r>
              <a:rPr lang="en" sz="1200">
                <a:solidFill>
                  <a:schemeClr val="dk2"/>
                </a:solidFill>
              </a:rPr>
              <a:t>(Ask for comments / reflections before continuing)</a:t>
            </a:r>
            <a:r>
              <a:rPr lang="en" sz="1200">
                <a:solidFill>
                  <a:srgbClr val="254880"/>
                </a:solidFill>
              </a:rPr>
              <a:t> </a:t>
            </a:r>
            <a:r>
              <a:rPr lang="en" sz="1200" b="1">
                <a:solidFill>
                  <a:srgbClr val="254880"/>
                </a:solidFill>
              </a:rPr>
              <a:t>*3min*</a:t>
            </a:r>
            <a:endParaRPr sz="1200" b="1">
              <a:solidFill>
                <a:srgbClr val="25488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10b9ce93875_0_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10b9ce93875_0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sz="1200" b="1">
                <a:solidFill>
                  <a:srgbClr val="254880"/>
                </a:solidFill>
              </a:rPr>
              <a:t>5a) Actions that need to be taken (15 MINUTES)</a:t>
            </a:r>
            <a:endParaRPr sz="1200" b="1">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a:solidFill>
                  <a:srgbClr val="254880"/>
                </a:solidFill>
              </a:rPr>
              <a:t>1. </a:t>
            </a:r>
            <a:r>
              <a:rPr lang="en" sz="1200" i="1">
                <a:solidFill>
                  <a:srgbClr val="254880"/>
                </a:solidFill>
              </a:rPr>
              <a:t>Complex challenges can be tackled through small and large actions at different parts of a system. We’ll now identify which can create change with 2 activities: </a:t>
            </a:r>
            <a:r>
              <a:rPr lang="en" sz="1200" b="1" i="1">
                <a:solidFill>
                  <a:srgbClr val="254880"/>
                </a:solidFill>
              </a:rPr>
              <a:t>Activity A </a:t>
            </a:r>
            <a:r>
              <a:rPr lang="en" sz="1200" i="1">
                <a:solidFill>
                  <a:srgbClr val="254880"/>
                </a:solidFill>
              </a:rPr>
              <a:t>is to identify which </a:t>
            </a:r>
            <a:r>
              <a:rPr lang="en" sz="1200" b="1" i="1">
                <a:solidFill>
                  <a:srgbClr val="254880"/>
                </a:solidFill>
              </a:rPr>
              <a:t>general</a:t>
            </a:r>
            <a:r>
              <a:rPr lang="en" sz="1200" i="1">
                <a:solidFill>
                  <a:srgbClr val="254880"/>
                </a:solidFill>
              </a:rPr>
              <a:t> actions should be taken to address the issue. It can be on behalf of other stakeholders like governments, private sector, etc.; </a:t>
            </a:r>
            <a:r>
              <a:rPr lang="en" sz="1200" b="1" i="1">
                <a:solidFill>
                  <a:srgbClr val="254880"/>
                </a:solidFill>
              </a:rPr>
              <a:t>Activity B</a:t>
            </a:r>
            <a:r>
              <a:rPr lang="en" sz="1200" i="1">
                <a:solidFill>
                  <a:srgbClr val="254880"/>
                </a:solidFill>
              </a:rPr>
              <a:t> is to define </a:t>
            </a:r>
            <a:r>
              <a:rPr lang="en" sz="1200" b="1" i="1">
                <a:solidFill>
                  <a:srgbClr val="254880"/>
                </a:solidFill>
              </a:rPr>
              <a:t>concrete actions</a:t>
            </a:r>
            <a:r>
              <a:rPr lang="en" sz="1200" i="1">
                <a:solidFill>
                  <a:srgbClr val="254880"/>
                </a:solidFill>
              </a:rPr>
              <a:t> we can do individually.</a:t>
            </a:r>
            <a:endParaRPr sz="1200">
              <a:solidFill>
                <a:srgbClr val="254880"/>
              </a:solidFill>
            </a:endParaRPr>
          </a:p>
          <a:p>
            <a:pPr marL="0" lvl="0" indent="0" algn="l" rtl="0">
              <a:lnSpc>
                <a:spcPct val="100000"/>
              </a:lnSpc>
              <a:spcBef>
                <a:spcPts val="1100"/>
              </a:spcBef>
              <a:spcAft>
                <a:spcPts val="0"/>
              </a:spcAft>
              <a:buClr>
                <a:schemeClr val="dk1"/>
              </a:buClr>
              <a:buSzPts val="1100"/>
              <a:buFont typeface="Arial"/>
              <a:buNone/>
            </a:pPr>
            <a:r>
              <a:rPr lang="en" sz="1200">
                <a:solidFill>
                  <a:srgbClr val="254880"/>
                </a:solidFill>
              </a:rPr>
              <a:t>2. </a:t>
            </a:r>
            <a:r>
              <a:rPr lang="en" sz="1200" b="1" i="1">
                <a:solidFill>
                  <a:srgbClr val="254880"/>
                </a:solidFill>
              </a:rPr>
              <a:t>Task A:</a:t>
            </a:r>
            <a:r>
              <a:rPr lang="en" sz="1200" i="1">
                <a:solidFill>
                  <a:srgbClr val="254880"/>
                </a:solidFill>
              </a:rPr>
              <a:t> </a:t>
            </a:r>
            <a:r>
              <a:rPr lang="en" sz="1200" b="1" i="1">
                <a:solidFill>
                  <a:srgbClr val="254880"/>
                </a:solidFill>
              </a:rPr>
              <a:t>Think of actions that need to be done through the system to </a:t>
            </a:r>
            <a:r>
              <a:rPr lang="en" sz="1200" b="1" i="1">
                <a:solidFill>
                  <a:srgbClr val="254880"/>
                </a:solidFill>
                <a:highlight>
                  <a:srgbClr val="FFF2CC"/>
                </a:highlight>
              </a:rPr>
              <a:t>reach the idea’s desired goals</a:t>
            </a:r>
            <a:r>
              <a:rPr lang="en" sz="1200" b="1" i="1">
                <a:solidFill>
                  <a:srgbClr val="254880"/>
                </a:solidFill>
              </a:rPr>
              <a:t>. </a:t>
            </a:r>
            <a:r>
              <a:rPr lang="en" sz="1200">
                <a:solidFill>
                  <a:srgbClr val="254880"/>
                </a:solidFill>
              </a:rPr>
              <a:t>*</a:t>
            </a:r>
            <a:r>
              <a:rPr lang="en" sz="1200" b="1">
                <a:solidFill>
                  <a:srgbClr val="254880"/>
                </a:solidFill>
              </a:rPr>
              <a:t>3min* </a:t>
            </a:r>
            <a:r>
              <a:rPr lang="en" sz="1200" i="1">
                <a:solidFill>
                  <a:srgbClr val="254880"/>
                </a:solidFill>
              </a:rPr>
              <a:t>Remember all perspectives, big or small, for all types of individuals or groups. </a:t>
            </a:r>
            <a:r>
              <a:rPr lang="en" sz="1200" b="1">
                <a:solidFill>
                  <a:schemeClr val="dk2"/>
                </a:solidFill>
              </a:rPr>
              <a:t>(Examples: Scales:</a:t>
            </a:r>
            <a:r>
              <a:rPr lang="en" sz="1200">
                <a:solidFill>
                  <a:schemeClr val="dk2"/>
                </a:solidFill>
              </a:rPr>
              <a:t> Micro (habits) to macro (regulations); Abstract (mindsets) to concrete (way of working) </a:t>
            </a:r>
            <a:r>
              <a:rPr lang="en" sz="1200" b="1">
                <a:solidFill>
                  <a:schemeClr val="dk2"/>
                </a:solidFill>
              </a:rPr>
              <a:t>Actors:</a:t>
            </a:r>
            <a:r>
              <a:rPr lang="en" sz="1200">
                <a:solidFill>
                  <a:schemeClr val="dk2"/>
                </a:solidFill>
              </a:rPr>
              <a:t> yourself and other individuals; small to large groups </a:t>
            </a:r>
            <a:r>
              <a:rPr lang="en" sz="1200" b="1">
                <a:solidFill>
                  <a:schemeClr val="dk2"/>
                </a:solidFill>
              </a:rPr>
              <a:t>Arenas:</a:t>
            </a:r>
            <a:r>
              <a:rPr lang="en" sz="1200">
                <a:solidFill>
                  <a:schemeClr val="dk2"/>
                </a:solidFill>
              </a:rPr>
              <a:t> physical, digital; political; public, private; local, global.) </a:t>
            </a:r>
            <a:endParaRPr sz="1200" b="1">
              <a:solidFill>
                <a:schemeClr val="dk2"/>
              </a:solidFill>
            </a:endParaRPr>
          </a:p>
          <a:p>
            <a:pPr marL="0" lvl="0" indent="0" algn="l" rtl="0">
              <a:lnSpc>
                <a:spcPct val="100000"/>
              </a:lnSpc>
              <a:spcBef>
                <a:spcPts val="1100"/>
              </a:spcBef>
              <a:spcAft>
                <a:spcPts val="0"/>
              </a:spcAft>
              <a:buClr>
                <a:schemeClr val="dk1"/>
              </a:buClr>
              <a:buSzPts val="1100"/>
              <a:buFont typeface="Arial"/>
              <a:buNone/>
            </a:pPr>
            <a:r>
              <a:rPr lang="en" sz="1200">
                <a:solidFill>
                  <a:srgbClr val="254880"/>
                </a:solidFill>
              </a:rPr>
              <a:t>3. </a:t>
            </a:r>
            <a:r>
              <a:rPr lang="en" sz="1200">
                <a:solidFill>
                  <a:schemeClr val="dk2"/>
                </a:solidFill>
              </a:rPr>
              <a:t>(Call out to participants for sharing &amp; discussing. Take notes on the canvas)</a:t>
            </a:r>
            <a:r>
              <a:rPr lang="en" sz="1200">
                <a:solidFill>
                  <a:srgbClr val="254880"/>
                </a:solidFill>
              </a:rPr>
              <a:t> </a:t>
            </a:r>
            <a:r>
              <a:rPr lang="en" sz="1200" b="1">
                <a:solidFill>
                  <a:srgbClr val="254880"/>
                </a:solidFill>
              </a:rPr>
              <a:t>*7min*</a:t>
            </a:r>
            <a:endParaRPr sz="1200" b="1">
              <a:solidFill>
                <a:srgbClr val="254880"/>
              </a:solidFill>
            </a:endParaRPr>
          </a:p>
          <a:p>
            <a:pPr marL="0" lvl="0" indent="0" algn="l" rtl="0">
              <a:lnSpc>
                <a:spcPct val="100000"/>
              </a:lnSpc>
              <a:spcBef>
                <a:spcPts val="1100"/>
              </a:spcBef>
              <a:spcAft>
                <a:spcPts val="0"/>
              </a:spcAft>
              <a:buClr>
                <a:schemeClr val="dk1"/>
              </a:buClr>
              <a:buSzPts val="1100"/>
              <a:buFont typeface="Arial"/>
              <a:buNone/>
            </a:pPr>
            <a:r>
              <a:rPr lang="en" sz="1200">
                <a:solidFill>
                  <a:srgbClr val="254880"/>
                </a:solidFill>
              </a:rPr>
              <a:t>4. </a:t>
            </a:r>
            <a:r>
              <a:rPr lang="en" sz="1200" i="1">
                <a:solidFill>
                  <a:srgbClr val="254880"/>
                </a:solidFill>
              </a:rPr>
              <a:t>In the last part, we will each identify and commit to actions we can take. To do that, we need to clear the canvas. Take note of any input that can help you build your action phrase.</a:t>
            </a:r>
            <a:r>
              <a:rPr lang="en" sz="1200">
                <a:solidFill>
                  <a:srgbClr val="254880"/>
                </a:solidFill>
              </a:rPr>
              <a:t> </a:t>
            </a:r>
            <a:r>
              <a:rPr lang="en" sz="1200">
                <a:solidFill>
                  <a:schemeClr val="dk2"/>
                </a:solidFill>
              </a:rPr>
              <a:t>(</a:t>
            </a:r>
            <a:r>
              <a:rPr lang="en" sz="1200" b="1">
                <a:solidFill>
                  <a:schemeClr val="dk2"/>
                </a:solidFill>
              </a:rPr>
              <a:t>Action phrase: </a:t>
            </a:r>
            <a:r>
              <a:rPr lang="en" sz="1200" i="1">
                <a:solidFill>
                  <a:schemeClr val="dk2"/>
                </a:solidFill>
              </a:rPr>
              <a:t>By (time) I will (action) to (intention).</a:t>
            </a:r>
            <a:r>
              <a:rPr lang="en" sz="1200">
                <a:solidFill>
                  <a:schemeClr val="dk2"/>
                </a:solidFill>
              </a:rPr>
              <a:t>)</a:t>
            </a:r>
            <a:endParaRPr sz="1200">
              <a:solidFill>
                <a:schemeClr val="dk2"/>
              </a:solidFill>
            </a:endParaRPr>
          </a:p>
          <a:p>
            <a:pPr marL="0" lvl="0" indent="0" algn="l" rtl="0">
              <a:lnSpc>
                <a:spcPct val="100000"/>
              </a:lnSpc>
              <a:spcBef>
                <a:spcPts val="1100"/>
              </a:spcBef>
              <a:spcAft>
                <a:spcPts val="1200"/>
              </a:spcAft>
              <a:buClr>
                <a:schemeClr val="dk1"/>
              </a:buClr>
              <a:buSzPts val="1100"/>
              <a:buFont typeface="Arial"/>
              <a:buNone/>
            </a:pPr>
            <a:r>
              <a:rPr lang="en" sz="1200" b="1">
                <a:solidFill>
                  <a:srgbClr val="FF0000"/>
                </a:solidFill>
              </a:rPr>
              <a:t>(IMPORTANT: Take a screenshot of the canvas before deleting)</a:t>
            </a:r>
            <a:endParaRPr sz="1200">
              <a:solidFill>
                <a:schemeClr val="dk1"/>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10eb5b5cea9_1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10eb5b5cea9_1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200" b="1">
                <a:solidFill>
                  <a:srgbClr val="254880"/>
                </a:solidFill>
              </a:rPr>
              <a:t>5b) I’ll take it! (8 MINUTES)</a:t>
            </a:r>
            <a:endParaRPr sz="1200" b="1">
              <a:solidFill>
                <a:srgbClr val="254880"/>
              </a:solidFill>
            </a:endParaRPr>
          </a:p>
          <a:p>
            <a:pPr marL="0" lvl="0" indent="0" algn="l" rtl="0">
              <a:lnSpc>
                <a:spcPct val="100000"/>
              </a:lnSpc>
              <a:spcBef>
                <a:spcPts val="1100"/>
              </a:spcBef>
              <a:spcAft>
                <a:spcPts val="0"/>
              </a:spcAft>
              <a:buClr>
                <a:schemeClr val="dk1"/>
              </a:buClr>
              <a:buSzPts val="1100"/>
              <a:buFont typeface="Arial"/>
              <a:buNone/>
            </a:pPr>
            <a:r>
              <a:rPr lang="en" sz="1200">
                <a:solidFill>
                  <a:srgbClr val="254880"/>
                </a:solidFill>
              </a:rPr>
              <a:t>1. </a:t>
            </a:r>
            <a:r>
              <a:rPr lang="en" sz="1200" i="1">
                <a:solidFill>
                  <a:srgbClr val="254880"/>
                </a:solidFill>
              </a:rPr>
              <a:t>We’ll now try to </a:t>
            </a:r>
            <a:r>
              <a:rPr lang="en" sz="1200" b="1" i="1">
                <a:solidFill>
                  <a:srgbClr val="254880"/>
                </a:solidFill>
              </a:rPr>
              <a:t>define concrete actions that each of us can do to achieve the idea’s desired outcome.</a:t>
            </a:r>
            <a:r>
              <a:rPr lang="en" sz="1200" i="1">
                <a:solidFill>
                  <a:srgbClr val="254880"/>
                </a:solidFill>
              </a:rPr>
              <a:t> Example: to lead the work of an initiative, bring the idea forward, or raise awareness about the issue in your network, etc. There’s no right or wrong here! </a:t>
            </a:r>
            <a:r>
              <a:rPr lang="en" sz="1200" b="1" i="1">
                <a:solidFill>
                  <a:srgbClr val="254880"/>
                </a:solidFill>
              </a:rPr>
              <a:t>Think and write on paper.</a:t>
            </a:r>
            <a:r>
              <a:rPr lang="en" sz="1200">
                <a:solidFill>
                  <a:srgbClr val="254880"/>
                </a:solidFill>
              </a:rPr>
              <a:t> </a:t>
            </a:r>
            <a:r>
              <a:rPr lang="en" sz="1200" b="1">
                <a:solidFill>
                  <a:srgbClr val="254880"/>
                </a:solidFill>
              </a:rPr>
              <a:t>*3min*</a:t>
            </a:r>
            <a:endParaRPr sz="1200" b="1">
              <a:solidFill>
                <a:srgbClr val="254880"/>
              </a:solidFill>
            </a:endParaRPr>
          </a:p>
          <a:p>
            <a:pPr marL="0" lvl="0" indent="0" algn="l" rtl="0">
              <a:lnSpc>
                <a:spcPct val="100000"/>
              </a:lnSpc>
              <a:spcBef>
                <a:spcPts val="1100"/>
              </a:spcBef>
              <a:spcAft>
                <a:spcPts val="0"/>
              </a:spcAft>
              <a:buClr>
                <a:schemeClr val="dk1"/>
              </a:buClr>
              <a:buSzPts val="1100"/>
              <a:buFont typeface="Arial"/>
              <a:buNone/>
            </a:pPr>
            <a:r>
              <a:rPr lang="en" sz="1200">
                <a:solidFill>
                  <a:srgbClr val="254880"/>
                </a:solidFill>
              </a:rPr>
              <a:t>2. </a:t>
            </a:r>
            <a:r>
              <a:rPr lang="en" sz="1200" b="1" i="1">
                <a:solidFill>
                  <a:srgbClr val="254880"/>
                </a:solidFill>
              </a:rPr>
              <a:t>Select the top 3 actions you want to do, then type in at least ONE action next to your space. You can use the phrase “By (time) I will (action) to (intention)” as inspiration.</a:t>
            </a:r>
            <a:r>
              <a:rPr lang="en" sz="1200" i="1">
                <a:solidFill>
                  <a:srgbClr val="254880"/>
                </a:solidFill>
              </a:rPr>
              <a:t> For example: "By (Next month) I will (forward the idea to all my colleagues) to (bring attention to the matter at work)" </a:t>
            </a:r>
            <a:r>
              <a:rPr lang="en" sz="1200" b="1">
                <a:solidFill>
                  <a:srgbClr val="254880"/>
                </a:solidFill>
              </a:rPr>
              <a:t>*3min*</a:t>
            </a:r>
            <a:endParaRPr sz="1200" b="1">
              <a:solidFill>
                <a:srgbClr val="254880"/>
              </a:solidFill>
            </a:endParaRPr>
          </a:p>
          <a:p>
            <a:pPr marL="0" lvl="0" indent="0" algn="l" rtl="0">
              <a:lnSpc>
                <a:spcPct val="100000"/>
              </a:lnSpc>
              <a:spcBef>
                <a:spcPts val="1100"/>
              </a:spcBef>
              <a:spcAft>
                <a:spcPts val="0"/>
              </a:spcAft>
              <a:buClr>
                <a:schemeClr val="dk1"/>
              </a:buClr>
              <a:buSzPts val="1100"/>
              <a:buFont typeface="Arial"/>
              <a:buNone/>
            </a:pPr>
            <a:r>
              <a:rPr lang="en" sz="1200">
                <a:solidFill>
                  <a:srgbClr val="254880"/>
                </a:solidFill>
              </a:rPr>
              <a:t>3. </a:t>
            </a:r>
            <a:r>
              <a:rPr lang="en" sz="1200" b="1" i="1">
                <a:solidFill>
                  <a:srgbClr val="254880"/>
                </a:solidFill>
              </a:rPr>
              <a:t>Let’s share our actions. When sharing, if anyone wants to collaborate on an action, put a heart sticker on it!</a:t>
            </a:r>
            <a:r>
              <a:rPr lang="en" sz="1200" b="1">
                <a:solidFill>
                  <a:srgbClr val="254880"/>
                </a:solidFill>
              </a:rPr>
              <a:t> </a:t>
            </a:r>
            <a:r>
              <a:rPr lang="en" sz="1200">
                <a:solidFill>
                  <a:schemeClr val="dk2"/>
                </a:solidFill>
              </a:rPr>
              <a:t>(Trigger Qs: Are these actions concrete and specific enough? Are the actions feasible and achievable for the participant?)</a:t>
            </a:r>
            <a:endParaRPr sz="1200">
              <a:solidFill>
                <a:srgbClr val="254880"/>
              </a:solidFill>
            </a:endParaRPr>
          </a:p>
          <a:p>
            <a:pPr marL="0" lvl="0" indent="0" algn="l" rtl="0">
              <a:lnSpc>
                <a:spcPct val="100000"/>
              </a:lnSpc>
              <a:spcBef>
                <a:spcPts val="1100"/>
              </a:spcBef>
              <a:spcAft>
                <a:spcPts val="1100"/>
              </a:spcAft>
              <a:buNone/>
            </a:pPr>
            <a:r>
              <a:rPr lang="en" sz="1200">
                <a:solidFill>
                  <a:srgbClr val="254880"/>
                </a:solidFill>
              </a:rPr>
              <a:t>4. </a:t>
            </a:r>
            <a:r>
              <a:rPr lang="en" sz="1200">
                <a:solidFill>
                  <a:schemeClr val="dk2"/>
                </a:solidFill>
              </a:rPr>
              <a:t>(Ask for reflections or comments about what was discussed)</a:t>
            </a:r>
            <a:endParaRPr sz="1200" b="1">
              <a:solidFill>
                <a:schemeClr val="dk2"/>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10eb5b5cea9_1_4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10eb5b5cea9_1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sz="1200" b="1" dirty="0">
                <a:solidFill>
                  <a:srgbClr val="254880"/>
                </a:solidFill>
              </a:rPr>
              <a:t>End the session (2 MINUTES)</a:t>
            </a:r>
            <a:endParaRPr sz="1200" b="1" dirty="0">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dirty="0">
                <a:solidFill>
                  <a:srgbClr val="254880"/>
                </a:solidFill>
              </a:rPr>
              <a:t>1. </a:t>
            </a:r>
            <a:r>
              <a:rPr lang="en" sz="1200" i="1" dirty="0">
                <a:solidFill>
                  <a:srgbClr val="254880"/>
                </a:solidFill>
              </a:rPr>
              <a:t>Now that we have landed on specific actions to take with us, we are ready to conclude this dialogue session.</a:t>
            </a:r>
            <a:endParaRPr sz="1200" i="1" dirty="0">
              <a:solidFill>
                <a:srgbClr val="254880"/>
              </a:solidFill>
            </a:endParaRPr>
          </a:p>
          <a:p>
            <a:pPr marL="0" lvl="0" indent="0" algn="l" rtl="0">
              <a:lnSpc>
                <a:spcPct val="100000"/>
              </a:lnSpc>
              <a:spcBef>
                <a:spcPts val="1100"/>
              </a:spcBef>
              <a:spcAft>
                <a:spcPts val="0"/>
              </a:spcAft>
              <a:buClr>
                <a:schemeClr val="dk1"/>
              </a:buClr>
              <a:buSzPts val="1100"/>
              <a:buFont typeface="Arial"/>
              <a:buNone/>
            </a:pPr>
            <a:r>
              <a:rPr lang="en" sz="1200" dirty="0">
                <a:solidFill>
                  <a:srgbClr val="254880"/>
                </a:solidFill>
              </a:rPr>
              <a:t>2. </a:t>
            </a:r>
            <a:r>
              <a:rPr lang="en" sz="1200" i="1" dirty="0">
                <a:solidFill>
                  <a:srgbClr val="254880"/>
                </a:solidFill>
              </a:rPr>
              <a:t>Thank you so much for participating! We have come a long way from where we started. We identified obstacles and opportunities to an initial idea from our perspectives; we thought of ways to build on that idea, and identified actions that we can commit to and that others can do! </a:t>
            </a:r>
            <a:r>
              <a:rPr lang="en" sz="1200" dirty="0">
                <a:solidFill>
                  <a:schemeClr val="dk2"/>
                </a:solidFill>
              </a:rPr>
              <a:t>(Stop screen share)</a:t>
            </a:r>
            <a:endParaRPr sz="1200" dirty="0">
              <a:solidFill>
                <a:schemeClr val="dk2"/>
              </a:solidFill>
            </a:endParaRPr>
          </a:p>
          <a:p>
            <a:pPr marL="0" lvl="0" indent="0" algn="l" rtl="0">
              <a:lnSpc>
                <a:spcPct val="100000"/>
              </a:lnSpc>
              <a:spcBef>
                <a:spcPts val="1100"/>
              </a:spcBef>
              <a:spcAft>
                <a:spcPts val="0"/>
              </a:spcAft>
              <a:buClr>
                <a:schemeClr val="dk1"/>
              </a:buClr>
              <a:buSzPts val="1100"/>
              <a:buFont typeface="Arial"/>
              <a:buNone/>
            </a:pPr>
            <a:r>
              <a:rPr lang="en" sz="1200" dirty="0">
                <a:solidFill>
                  <a:srgbClr val="254880"/>
                </a:solidFill>
              </a:rPr>
              <a:t>3.</a:t>
            </a:r>
            <a:r>
              <a:rPr lang="en" sz="1200" b="1" dirty="0">
                <a:solidFill>
                  <a:srgbClr val="254880"/>
                </a:solidFill>
              </a:rPr>
              <a:t> </a:t>
            </a:r>
            <a:r>
              <a:rPr lang="en" sz="1200" b="1" i="1" dirty="0">
                <a:solidFill>
                  <a:srgbClr val="254880"/>
                </a:solidFill>
              </a:rPr>
              <a:t>Let’s show everyone a big smile for to share what we have committed to on social media! </a:t>
            </a:r>
            <a:r>
              <a:rPr lang="en" sz="1200" b="1" dirty="0">
                <a:solidFill>
                  <a:srgbClr val="FF0000"/>
                </a:solidFill>
              </a:rPr>
              <a:t>(IMPORTANT: Save a screenshot of the participants to use on Social Media post!)</a:t>
            </a:r>
            <a:endParaRPr sz="1200" b="1" dirty="0">
              <a:solidFill>
                <a:srgbClr val="FF0000"/>
              </a:solidFill>
            </a:endParaRPr>
          </a:p>
          <a:p>
            <a:pPr marL="0" lvl="0" indent="0" algn="l" rtl="0">
              <a:lnSpc>
                <a:spcPct val="100000"/>
              </a:lnSpc>
              <a:spcBef>
                <a:spcPts val="1100"/>
              </a:spcBef>
              <a:spcAft>
                <a:spcPts val="1100"/>
              </a:spcAft>
              <a:buNone/>
            </a:pPr>
            <a:r>
              <a:rPr lang="en" sz="1200" dirty="0">
                <a:solidFill>
                  <a:srgbClr val="254880"/>
                </a:solidFill>
              </a:rPr>
              <a:t>4. </a:t>
            </a:r>
            <a:r>
              <a:rPr lang="en" sz="1200" i="1" dirty="0">
                <a:solidFill>
                  <a:srgbClr val="254880"/>
                </a:solidFill>
              </a:rPr>
              <a:t>Before you head out, please be sure to visit this link. (Link goes here) It will help Co Create improve the tool for future versions. Thanks for your work!</a:t>
            </a:r>
            <a:endParaRPr sz="1200" b="1" i="1" dirty="0">
              <a:solidFill>
                <a:srgbClr val="254880"/>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1083ea8799f_0_28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1083ea8799f_0_2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254880"/>
                </a:solidFill>
              </a:rPr>
              <a:t>Open the floor for discussion and feedback</a:t>
            </a:r>
            <a:endParaRPr>
              <a:solidFill>
                <a:srgbClr val="254880"/>
              </a:solidFill>
            </a:endParaRPr>
          </a:p>
          <a:p>
            <a:pPr marL="0" lvl="0" indent="0" algn="l" rtl="0">
              <a:spcBef>
                <a:spcPts val="0"/>
              </a:spcBef>
              <a:spcAft>
                <a:spcPts val="0"/>
              </a:spcAft>
              <a:buNone/>
            </a:pPr>
            <a:endParaRPr>
              <a:solidFill>
                <a:srgbClr val="254880"/>
              </a:solidFill>
            </a:endParaRPr>
          </a:p>
          <a:p>
            <a:pPr marL="0" lvl="0" indent="0" algn="l" rtl="0">
              <a:spcBef>
                <a:spcPts val="0"/>
              </a:spcBef>
              <a:spcAft>
                <a:spcPts val="0"/>
              </a:spcAft>
              <a:buNone/>
            </a:pPr>
            <a:r>
              <a:rPr lang="en">
                <a:solidFill>
                  <a:srgbClr val="254880"/>
                </a:solidFill>
              </a:rPr>
              <a:t>Trigger Qs</a:t>
            </a:r>
            <a:endParaRPr>
              <a:solidFill>
                <a:srgbClr val="254880"/>
              </a:solidFill>
            </a:endParaRPr>
          </a:p>
          <a:p>
            <a:pPr marL="457200" lvl="0" indent="-298450" algn="l" rtl="0">
              <a:spcBef>
                <a:spcPts val="0"/>
              </a:spcBef>
              <a:spcAft>
                <a:spcPts val="0"/>
              </a:spcAft>
              <a:buClr>
                <a:srgbClr val="254880"/>
              </a:buClr>
              <a:buSzPts val="1100"/>
              <a:buChar char="●"/>
            </a:pPr>
            <a:r>
              <a:rPr lang="en">
                <a:solidFill>
                  <a:srgbClr val="254880"/>
                </a:solidFill>
              </a:rPr>
              <a:t>What did you enjoy the most from today’s Dialogue Forum? What was most meaningful/remarkable?</a:t>
            </a:r>
            <a:endParaRPr>
              <a:solidFill>
                <a:srgbClr val="254880"/>
              </a:solidFill>
            </a:endParaRPr>
          </a:p>
          <a:p>
            <a:pPr marL="457200" lvl="0" indent="-298450" algn="l" rtl="0">
              <a:spcBef>
                <a:spcPts val="0"/>
              </a:spcBef>
              <a:spcAft>
                <a:spcPts val="0"/>
              </a:spcAft>
              <a:buClr>
                <a:srgbClr val="254880"/>
              </a:buClr>
              <a:buSzPts val="1100"/>
              <a:buChar char="●"/>
            </a:pPr>
            <a:r>
              <a:rPr lang="en">
                <a:solidFill>
                  <a:srgbClr val="254880"/>
                </a:solidFill>
              </a:rPr>
              <a:t>For those who have seen it, how does this tool compare to the previous digital version? What do you like more/less?</a:t>
            </a:r>
            <a:endParaRPr>
              <a:solidFill>
                <a:srgbClr val="254880"/>
              </a:solidFill>
            </a:endParaRPr>
          </a:p>
          <a:p>
            <a:pPr marL="457200" lvl="0" indent="-298450" algn="l" rtl="0">
              <a:spcBef>
                <a:spcPts val="0"/>
              </a:spcBef>
              <a:spcAft>
                <a:spcPts val="0"/>
              </a:spcAft>
              <a:buClr>
                <a:srgbClr val="254880"/>
              </a:buClr>
              <a:buSzPts val="1100"/>
              <a:buChar char="●"/>
            </a:pPr>
            <a:r>
              <a:rPr lang="en">
                <a:solidFill>
                  <a:srgbClr val="254880"/>
                </a:solidFill>
              </a:rPr>
              <a:t>What was the most confusing part for you?</a:t>
            </a:r>
            <a:endParaRPr>
              <a:solidFill>
                <a:srgbClr val="254880"/>
              </a:solidFill>
            </a:endParaRPr>
          </a:p>
          <a:p>
            <a:pPr marL="457200" lvl="0" indent="-298450" algn="l" rtl="0">
              <a:spcBef>
                <a:spcPts val="0"/>
              </a:spcBef>
              <a:spcAft>
                <a:spcPts val="0"/>
              </a:spcAft>
              <a:buClr>
                <a:srgbClr val="254880"/>
              </a:buClr>
              <a:buSzPts val="1100"/>
              <a:buChar char="●"/>
            </a:pPr>
            <a:r>
              <a:rPr lang="en">
                <a:solidFill>
                  <a:srgbClr val="254880"/>
                </a:solidFill>
              </a:rPr>
              <a:t>What questions were most/least relevant for you?</a:t>
            </a:r>
            <a:endParaRPr>
              <a:solidFill>
                <a:srgbClr val="254880"/>
              </a:solidFill>
            </a:endParaRPr>
          </a:p>
          <a:p>
            <a:pPr marL="457200" lvl="0" indent="-298450" algn="l" rtl="0">
              <a:spcBef>
                <a:spcPts val="0"/>
              </a:spcBef>
              <a:spcAft>
                <a:spcPts val="0"/>
              </a:spcAft>
              <a:buClr>
                <a:srgbClr val="254880"/>
              </a:buClr>
              <a:buSzPts val="1100"/>
              <a:buChar char="●"/>
            </a:pPr>
            <a:r>
              <a:rPr lang="en">
                <a:solidFill>
                  <a:srgbClr val="254880"/>
                </a:solidFill>
              </a:rPr>
              <a:t>If you were to change something of this tool, what would it be?</a:t>
            </a:r>
            <a:endParaRPr>
              <a:solidFill>
                <a:srgbClr val="254880"/>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10eb5b5cea9_1_16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10eb5b5cea9_1_1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rgbClr val="254880"/>
                </a:solidFill>
              </a:rPr>
              <a:t>END</a:t>
            </a:r>
            <a:endParaRPr b="1">
              <a:solidFill>
                <a:srgbClr val="254880"/>
              </a:solidFill>
            </a:endParaRPr>
          </a:p>
          <a:p>
            <a:pPr marL="0" lvl="0" indent="0" algn="l" rtl="0">
              <a:spcBef>
                <a:spcPts val="0"/>
              </a:spcBef>
              <a:spcAft>
                <a:spcPts val="0"/>
              </a:spcAft>
              <a:buNone/>
            </a:pPr>
            <a:endParaRPr b="1">
              <a:solidFill>
                <a:srgbClr val="25488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10f87ca49aa_0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10f87ca49aa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sz="1200" b="1">
                <a:solidFill>
                  <a:srgbClr val="254880"/>
                </a:solidFill>
              </a:rPr>
              <a:t>i) Agenda (2 MINUTES)</a:t>
            </a:r>
            <a:endParaRPr sz="1200" b="1">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a:solidFill>
                  <a:srgbClr val="254880"/>
                </a:solidFill>
              </a:rPr>
              <a:t>1. My name is ______ and I will be your moderator today.</a:t>
            </a:r>
            <a:endParaRPr sz="1200">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a:solidFill>
                  <a:srgbClr val="254880"/>
                </a:solidFill>
              </a:rPr>
              <a:t>2. Today we will build on and idea together. The idea is... (read the idea in the slide out loud)</a:t>
            </a:r>
            <a:endParaRPr sz="1200">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a:solidFill>
                  <a:srgbClr val="254880"/>
                </a:solidFill>
              </a:rPr>
              <a:t>3. We will go through 5 activities in two hours, starting with reviewing the idea to be discussed; identifying relevant factors the idea needs to consider; identifying actions that can be taken ; and finishing with individual actions we can each do to achieve the desired results.</a:t>
            </a:r>
            <a:endParaRPr sz="1200" b="1">
              <a:solidFill>
                <a:srgbClr val="254880"/>
              </a:solidFill>
            </a:endParaRPr>
          </a:p>
          <a:p>
            <a:pPr marL="0" lvl="0" indent="0" algn="l" rtl="0">
              <a:lnSpc>
                <a:spcPct val="100000"/>
              </a:lnSpc>
              <a:spcBef>
                <a:spcPts val="1200"/>
              </a:spcBef>
              <a:spcAft>
                <a:spcPts val="1200"/>
              </a:spcAft>
              <a:buClr>
                <a:schemeClr val="dk1"/>
              </a:buClr>
              <a:buSzPts val="1100"/>
              <a:buFont typeface="Arial"/>
              <a:buNone/>
            </a:pPr>
            <a:r>
              <a:rPr lang="en" sz="1200">
                <a:solidFill>
                  <a:srgbClr val="254880"/>
                </a:solidFill>
              </a:rPr>
              <a:t>The point isn’t to try and solve a complex problem in a day, but to discuss, collaborate, learn from each other, and take action!</a:t>
            </a:r>
            <a:endParaRPr sz="1200">
              <a:solidFill>
                <a:srgbClr val="25488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11885edb4bf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11885edb4b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rgbClr val="254880"/>
                </a:solidFill>
              </a:rPr>
              <a:t>END</a:t>
            </a:r>
            <a:endParaRPr b="1">
              <a:solidFill>
                <a:srgbClr val="254880"/>
              </a:solidFill>
            </a:endParaRPr>
          </a:p>
          <a:p>
            <a:pPr marL="0" lvl="0" indent="0" algn="l" rtl="0">
              <a:spcBef>
                <a:spcPts val="0"/>
              </a:spcBef>
              <a:spcAft>
                <a:spcPts val="0"/>
              </a:spcAft>
              <a:buNone/>
            </a:pPr>
            <a:endParaRPr b="1">
              <a:solidFill>
                <a:srgbClr val="25488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1083ea8799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1083ea8799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sz="1200" b="1">
                <a:solidFill>
                  <a:srgbClr val="254880"/>
                </a:solidFill>
              </a:rPr>
              <a:t>ii) Overview</a:t>
            </a:r>
            <a:endParaRPr sz="1200" b="1">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a:solidFill>
                  <a:srgbClr val="254880"/>
                </a:solidFill>
              </a:rPr>
              <a:t>The 5 activities are laid out on the canvas in front, and we will be working together to explore the idea and fill it out.</a:t>
            </a:r>
            <a:endParaRPr sz="1200">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a:solidFill>
                  <a:srgbClr val="254880"/>
                </a:solidFill>
              </a:rPr>
              <a:t>(Read numbers out loud if needed)</a:t>
            </a:r>
            <a:endParaRPr sz="1200">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b="1">
                <a:solidFill>
                  <a:srgbClr val="FF0000"/>
                </a:solidFill>
              </a:rPr>
              <a:t>(IMPORTANT: Ask participants to have pens and paper ready for the session)</a:t>
            </a:r>
            <a:endParaRPr sz="1200">
              <a:solidFill>
                <a:srgbClr val="254880"/>
              </a:solidFill>
            </a:endParaRPr>
          </a:p>
          <a:p>
            <a:pPr marL="0" lvl="0" indent="0" algn="l" rtl="0">
              <a:lnSpc>
                <a:spcPct val="100000"/>
              </a:lnSpc>
              <a:spcBef>
                <a:spcPts val="1200"/>
              </a:spcBef>
              <a:spcAft>
                <a:spcPts val="0"/>
              </a:spcAft>
              <a:buNone/>
            </a:pPr>
            <a:endParaRPr sz="1200" b="1">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1083ea8799f_0_8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1083ea8799f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200" b="1">
                <a:solidFill>
                  <a:srgbClr val="254880"/>
                </a:solidFill>
              </a:rPr>
              <a:t>i) Warm up i (10 MINUTES TOTAL)</a:t>
            </a:r>
            <a:endParaRPr sz="1200" b="1">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a:solidFill>
                  <a:srgbClr val="254880"/>
                </a:solidFill>
              </a:rPr>
              <a:t>Before we start, let’s get familiarized with the tool we will use today. The annotation function on Zoom will be used to write, draw and interact. Here’s how it works:</a:t>
            </a:r>
            <a:endParaRPr sz="1200">
              <a:solidFill>
                <a:srgbClr val="254880"/>
              </a:solidFill>
            </a:endParaRPr>
          </a:p>
          <a:p>
            <a:pPr marL="0" lvl="0" indent="0" algn="l" rtl="0">
              <a:lnSpc>
                <a:spcPct val="100000"/>
              </a:lnSpc>
              <a:spcBef>
                <a:spcPts val="1200"/>
              </a:spcBef>
              <a:spcAft>
                <a:spcPts val="1200"/>
              </a:spcAft>
              <a:buNone/>
            </a:pPr>
            <a:r>
              <a:rPr lang="en" sz="1200">
                <a:solidFill>
                  <a:srgbClr val="254880"/>
                </a:solidFill>
              </a:rPr>
              <a:t>1. First, go to the middle of the upper part of your screen and click on VIEW OPTIONS. Then click on ANNOTATE. A toolbar will appear.</a:t>
            </a:r>
            <a:endParaRPr sz="1200" b="1">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10b0b303b35_0_1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10b0b303b35_0_1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sz="1200" b="1">
                <a:solidFill>
                  <a:srgbClr val="254880"/>
                </a:solidFill>
              </a:rPr>
              <a:t>ii) Warm up ii (10 MINUTES TOTAL)</a:t>
            </a:r>
            <a:endParaRPr sz="1200" b="1">
              <a:solidFill>
                <a:srgbClr val="254880"/>
              </a:solidFill>
            </a:endParaRPr>
          </a:p>
          <a:p>
            <a:pPr marL="0" lvl="0" indent="0" algn="l" rtl="0">
              <a:lnSpc>
                <a:spcPct val="100000"/>
              </a:lnSpc>
              <a:spcBef>
                <a:spcPts val="1200"/>
              </a:spcBef>
              <a:spcAft>
                <a:spcPts val="1200"/>
              </a:spcAft>
              <a:buNone/>
            </a:pPr>
            <a:r>
              <a:rPr lang="en" sz="1200">
                <a:solidFill>
                  <a:srgbClr val="254880"/>
                </a:solidFill>
              </a:rPr>
              <a:t>2. In the toolbar, click Text (3rd icon from the left), then Format (3rd icon from the right). Choose black for text color, and size 12</a:t>
            </a:r>
            <a:endParaRPr sz="1200" b="1">
              <a:solidFill>
                <a:srgbClr val="25488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10eb5b5cea9_1_9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10eb5b5cea9_1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200" b="1">
                <a:solidFill>
                  <a:srgbClr val="254880"/>
                </a:solidFill>
              </a:rPr>
              <a:t>iii) Warm up iii (10 MINUTES TOTAL)</a:t>
            </a:r>
            <a:endParaRPr sz="1200" b="1">
              <a:solidFill>
                <a:srgbClr val="254880"/>
              </a:solidFill>
            </a:endParaRPr>
          </a:p>
          <a:p>
            <a:pPr marL="0" lvl="0" indent="0" algn="l" rtl="0">
              <a:lnSpc>
                <a:spcPct val="100000"/>
              </a:lnSpc>
              <a:spcBef>
                <a:spcPts val="1000"/>
              </a:spcBef>
              <a:spcAft>
                <a:spcPts val="0"/>
              </a:spcAft>
              <a:buClr>
                <a:schemeClr val="dk1"/>
              </a:buClr>
              <a:buSzPts val="1100"/>
              <a:buFont typeface="Arial"/>
              <a:buNone/>
            </a:pPr>
            <a:r>
              <a:rPr lang="en" sz="1200">
                <a:solidFill>
                  <a:srgbClr val="254880"/>
                </a:solidFill>
              </a:rPr>
              <a:t>3. Let‘s practice! </a:t>
            </a:r>
            <a:r>
              <a:rPr lang="en" sz="1200" b="1">
                <a:solidFill>
                  <a:srgbClr val="FF0000"/>
                </a:solidFill>
              </a:rPr>
              <a:t>(IMPORTANT: assign participants a letter)</a:t>
            </a:r>
            <a:r>
              <a:rPr lang="en" sz="1200">
                <a:solidFill>
                  <a:srgbClr val="254880"/>
                </a:solidFill>
              </a:rPr>
              <a:t> Move the text box with your cursor and adjust its width to fit inside the silhouettes. Click undo to make changes.</a:t>
            </a:r>
            <a:endParaRPr sz="1200">
              <a:solidFill>
                <a:srgbClr val="254880"/>
              </a:solidFill>
            </a:endParaRPr>
          </a:p>
          <a:p>
            <a:pPr marL="0" lvl="0" indent="0" algn="l" rtl="0">
              <a:lnSpc>
                <a:spcPct val="100000"/>
              </a:lnSpc>
              <a:spcBef>
                <a:spcPts val="1000"/>
              </a:spcBef>
              <a:spcAft>
                <a:spcPts val="1000"/>
              </a:spcAft>
              <a:buNone/>
            </a:pPr>
            <a:r>
              <a:rPr lang="en" sz="1200">
                <a:solidFill>
                  <a:srgbClr val="254880"/>
                </a:solidFill>
              </a:rPr>
              <a:t>4. </a:t>
            </a:r>
            <a:r>
              <a:rPr lang="en" sz="1200" b="1">
                <a:solidFill>
                  <a:srgbClr val="254880"/>
                </a:solidFill>
              </a:rPr>
              <a:t>To send text</a:t>
            </a:r>
            <a:r>
              <a:rPr lang="en" sz="1200">
                <a:solidFill>
                  <a:srgbClr val="254880"/>
                </a:solidFill>
              </a:rPr>
              <a:t>, click anywhere outside your textbox. </a:t>
            </a:r>
            <a:r>
              <a:rPr lang="en" sz="1200" b="1">
                <a:solidFill>
                  <a:srgbClr val="254880"/>
                </a:solidFill>
              </a:rPr>
              <a:t>To draw</a:t>
            </a:r>
            <a:r>
              <a:rPr lang="en" sz="1200">
                <a:solidFill>
                  <a:srgbClr val="254880"/>
                </a:solidFill>
              </a:rPr>
              <a:t>, click on the Draw button, then click and drag your cursor. </a:t>
            </a:r>
            <a:r>
              <a:rPr lang="en" sz="1200" b="1">
                <a:solidFill>
                  <a:srgbClr val="254880"/>
                </a:solidFill>
              </a:rPr>
              <a:t>To stamp, </a:t>
            </a:r>
            <a:r>
              <a:rPr lang="en" sz="1200">
                <a:solidFill>
                  <a:srgbClr val="254880"/>
                </a:solidFill>
              </a:rPr>
              <a:t>select a shape and click the screen.</a:t>
            </a:r>
            <a:endParaRPr sz="1200">
              <a:solidFill>
                <a:srgbClr val="25488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10a85f45d88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10a85f45d88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b="1">
                <a:solidFill>
                  <a:srgbClr val="254880"/>
                </a:solidFill>
              </a:rPr>
              <a:t>iv) Remember</a:t>
            </a:r>
            <a:r>
              <a:rPr lang="en" sz="1200">
                <a:solidFill>
                  <a:srgbClr val="254880"/>
                </a:solidFill>
              </a:rPr>
              <a:t> (1 MINUTE)</a:t>
            </a:r>
            <a:endParaRPr sz="1200">
              <a:solidFill>
                <a:srgbClr val="254880"/>
              </a:solidFill>
            </a:endParaRPr>
          </a:p>
          <a:p>
            <a:pPr marL="0" lvl="0" indent="0" algn="l" rtl="0">
              <a:spcBef>
                <a:spcPts val="1000"/>
              </a:spcBef>
              <a:spcAft>
                <a:spcPts val="1000"/>
              </a:spcAft>
              <a:buNone/>
            </a:pPr>
            <a:r>
              <a:rPr lang="en" sz="1200">
                <a:solidFill>
                  <a:srgbClr val="254880"/>
                </a:solidFill>
              </a:rPr>
              <a:t>Throughout this dialogue, it’s important to remember the complexity and different scales that connect and influence the idea. This will help make the discussion richer and more grounded in the realities of the challenge.</a:t>
            </a:r>
            <a:endParaRPr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10b9ce93875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10b9ce93875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sz="1200" b="1">
                <a:solidFill>
                  <a:srgbClr val="254880"/>
                </a:solidFill>
              </a:rPr>
              <a:t>1) Who am I? (10 MINUTES)</a:t>
            </a:r>
            <a:endParaRPr sz="1200" b="1">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i="1">
                <a:solidFill>
                  <a:srgbClr val="254880"/>
                </a:solidFill>
              </a:rPr>
              <a:t>To get to know each other a bit, let’s do a short introduction:</a:t>
            </a:r>
            <a:endParaRPr sz="1200" i="1">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i="1">
                <a:solidFill>
                  <a:srgbClr val="254880"/>
                </a:solidFill>
              </a:rPr>
              <a:t>1. </a:t>
            </a:r>
            <a:r>
              <a:rPr lang="en" sz="1200" b="1" i="1">
                <a:solidFill>
                  <a:srgbClr val="254880"/>
                </a:solidFill>
              </a:rPr>
              <a:t>Below the silhouette with your letter, place your name using the text tool.</a:t>
            </a:r>
            <a:r>
              <a:rPr lang="en" sz="1200" i="1">
                <a:solidFill>
                  <a:srgbClr val="254880"/>
                </a:solidFill>
              </a:rPr>
              <a:t> *</a:t>
            </a:r>
            <a:r>
              <a:rPr lang="en" sz="1200" b="1" i="1">
                <a:solidFill>
                  <a:srgbClr val="254880"/>
                </a:solidFill>
              </a:rPr>
              <a:t>2min*</a:t>
            </a:r>
            <a:endParaRPr sz="1200" i="1">
              <a:solidFill>
                <a:schemeClr val="dk2"/>
              </a:solidFill>
            </a:endParaRPr>
          </a:p>
          <a:p>
            <a:pPr marL="0" lvl="0" indent="0" algn="l" rtl="0">
              <a:lnSpc>
                <a:spcPct val="100000"/>
              </a:lnSpc>
              <a:spcBef>
                <a:spcPts val="1200"/>
              </a:spcBef>
              <a:spcAft>
                <a:spcPts val="0"/>
              </a:spcAft>
              <a:buClr>
                <a:schemeClr val="dk1"/>
              </a:buClr>
              <a:buSzPts val="1100"/>
              <a:buFont typeface="Arial"/>
              <a:buNone/>
            </a:pPr>
            <a:r>
              <a:rPr lang="en" sz="1200" i="1">
                <a:solidFill>
                  <a:srgbClr val="254880"/>
                </a:solidFill>
              </a:rPr>
              <a:t>2 Now, </a:t>
            </a:r>
            <a:r>
              <a:rPr lang="en" sz="1200" b="1" i="1">
                <a:solidFill>
                  <a:srgbClr val="254880"/>
                </a:solidFill>
              </a:rPr>
              <a:t>I would like you to show us what you like to do by drawing it INSIDE the silhouette</a:t>
            </a:r>
            <a:r>
              <a:rPr lang="en" sz="1200" i="1">
                <a:solidFill>
                  <a:srgbClr val="254880"/>
                </a:solidFill>
              </a:rPr>
              <a:t>.</a:t>
            </a:r>
            <a:r>
              <a:rPr lang="en" sz="1200">
                <a:solidFill>
                  <a:srgbClr val="254880"/>
                </a:solidFill>
              </a:rPr>
              <a:t> </a:t>
            </a:r>
            <a:r>
              <a:rPr lang="en" sz="1200" b="1">
                <a:solidFill>
                  <a:srgbClr val="254880"/>
                </a:solidFill>
              </a:rPr>
              <a:t>*3 mins*</a:t>
            </a:r>
            <a:endParaRPr sz="1200" b="1">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a:solidFill>
                  <a:schemeClr val="dk2"/>
                </a:solidFill>
              </a:rPr>
              <a:t>(Remember to change the tool in the annotation toolbar)</a:t>
            </a:r>
            <a:endParaRPr sz="1200">
              <a:solidFill>
                <a:schemeClr val="dk2"/>
              </a:solidFill>
            </a:endParaRPr>
          </a:p>
          <a:p>
            <a:pPr marL="0" lvl="0" indent="0" algn="l" rtl="0">
              <a:lnSpc>
                <a:spcPct val="100000"/>
              </a:lnSpc>
              <a:spcBef>
                <a:spcPts val="1200"/>
              </a:spcBef>
              <a:spcAft>
                <a:spcPts val="0"/>
              </a:spcAft>
              <a:buClr>
                <a:schemeClr val="dk1"/>
              </a:buClr>
              <a:buSzPts val="1100"/>
              <a:buFont typeface="Arial"/>
              <a:buNone/>
            </a:pPr>
            <a:r>
              <a:rPr lang="en" sz="1200">
                <a:solidFill>
                  <a:srgbClr val="254880"/>
                </a:solidFill>
              </a:rPr>
              <a:t>3.</a:t>
            </a:r>
            <a:r>
              <a:rPr lang="en" sz="1200" i="1">
                <a:solidFill>
                  <a:srgbClr val="254880"/>
                </a:solidFill>
              </a:rPr>
              <a:t> </a:t>
            </a:r>
            <a:r>
              <a:rPr lang="en" sz="1200" b="1" i="1">
                <a:solidFill>
                  <a:srgbClr val="254880"/>
                </a:solidFill>
              </a:rPr>
              <a:t>Let’s introduce ourselves </a:t>
            </a:r>
            <a:r>
              <a:rPr lang="en" sz="1200" i="1">
                <a:solidFill>
                  <a:srgbClr val="254880"/>
                </a:solidFill>
              </a:rPr>
              <a:t>- I can start! My name is (</a:t>
            </a:r>
            <a:r>
              <a:rPr lang="en" sz="1200" i="1" u="sng">
                <a:solidFill>
                  <a:srgbClr val="254880"/>
                </a:solidFill>
              </a:rPr>
              <a:t>Anna</a:t>
            </a:r>
            <a:r>
              <a:rPr lang="en" sz="1200" i="1">
                <a:solidFill>
                  <a:srgbClr val="254880"/>
                </a:solidFill>
              </a:rPr>
              <a:t>). During the day I (</a:t>
            </a:r>
            <a:r>
              <a:rPr lang="en" sz="1200" i="1" u="sng">
                <a:solidFill>
                  <a:srgbClr val="254880"/>
                </a:solidFill>
              </a:rPr>
              <a:t>go to school)</a:t>
            </a:r>
            <a:r>
              <a:rPr lang="en" sz="1200" i="1">
                <a:solidFill>
                  <a:srgbClr val="254880"/>
                </a:solidFill>
              </a:rPr>
              <a:t>. I like to (</a:t>
            </a:r>
            <a:r>
              <a:rPr lang="en" sz="1200" i="1" u="sng">
                <a:solidFill>
                  <a:srgbClr val="254880"/>
                </a:solidFill>
              </a:rPr>
              <a:t>play soccer</a:t>
            </a:r>
            <a:r>
              <a:rPr lang="en" sz="1200" i="1">
                <a:solidFill>
                  <a:srgbClr val="254880"/>
                </a:solidFill>
              </a:rPr>
              <a:t>).</a:t>
            </a:r>
            <a:endParaRPr sz="1200" i="1">
              <a:solidFill>
                <a:srgbClr val="254880"/>
              </a:solidFill>
            </a:endParaRPr>
          </a:p>
          <a:p>
            <a:pPr marL="0" lvl="0" indent="0" algn="l" rtl="0">
              <a:lnSpc>
                <a:spcPct val="100000"/>
              </a:lnSpc>
              <a:spcBef>
                <a:spcPts val="1200"/>
              </a:spcBef>
              <a:spcAft>
                <a:spcPts val="0"/>
              </a:spcAft>
              <a:buClr>
                <a:schemeClr val="dk1"/>
              </a:buClr>
              <a:buSzPts val="1100"/>
              <a:buFont typeface="Arial"/>
              <a:buNone/>
            </a:pPr>
            <a:r>
              <a:rPr lang="en" sz="1200" i="1">
                <a:solidFill>
                  <a:srgbClr val="254880"/>
                </a:solidFill>
              </a:rPr>
              <a:t>4. Do a round of sharing.</a:t>
            </a:r>
            <a:r>
              <a:rPr lang="en" sz="1200">
                <a:solidFill>
                  <a:schemeClr val="dk2"/>
                </a:solidFill>
              </a:rPr>
              <a:t> (Call out participants to share)</a:t>
            </a:r>
            <a:endParaRPr sz="1200">
              <a:solidFill>
                <a:schemeClr val="dk2"/>
              </a:solidFill>
            </a:endParaRPr>
          </a:p>
          <a:p>
            <a:pPr marL="0" lvl="0" indent="0" algn="l" rtl="0">
              <a:spcBef>
                <a:spcPts val="1200"/>
              </a:spcBef>
              <a:spcAft>
                <a:spcPts val="0"/>
              </a:spcAft>
              <a:buNone/>
            </a:pPr>
            <a:endParaRPr sz="1200">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13.png"/><Relationship Id="rId10" Type="http://schemas.openxmlformats.org/officeDocument/2006/relationships/image" Target="../media/image15.png"/><Relationship Id="rId4" Type="http://schemas.openxmlformats.org/officeDocument/2006/relationships/image" Target="../media/image12.png"/><Relationship Id="rId9"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74880"/>
        </a:solidFill>
        <a:effectLst/>
      </p:bgPr>
    </p:bg>
    <p:spTree>
      <p:nvGrpSpPr>
        <p:cNvPr id="1"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735756" y="4613178"/>
            <a:ext cx="574052" cy="379473"/>
          </a:xfrm>
          <a:prstGeom prst="rect">
            <a:avLst/>
          </a:prstGeom>
          <a:noFill/>
          <a:ln>
            <a:noFill/>
          </a:ln>
        </p:spPr>
      </p:pic>
      <p:pic>
        <p:nvPicPr>
          <p:cNvPr id="55" name="Google Shape;55;p13"/>
          <p:cNvPicPr preferRelativeResize="0"/>
          <p:nvPr/>
        </p:nvPicPr>
        <p:blipFill>
          <a:blip r:embed="rId4">
            <a:alphaModFix/>
          </a:blip>
          <a:stretch>
            <a:fillRect/>
          </a:stretch>
        </p:blipFill>
        <p:spPr>
          <a:xfrm>
            <a:off x="166626" y="4558251"/>
            <a:ext cx="457783" cy="434393"/>
          </a:xfrm>
          <a:prstGeom prst="rect">
            <a:avLst/>
          </a:prstGeom>
          <a:noFill/>
          <a:ln>
            <a:noFill/>
          </a:ln>
        </p:spPr>
      </p:pic>
      <p:pic>
        <p:nvPicPr>
          <p:cNvPr id="56" name="Google Shape;56;p13"/>
          <p:cNvPicPr preferRelativeResize="0"/>
          <p:nvPr/>
        </p:nvPicPr>
        <p:blipFill>
          <a:blip r:embed="rId5">
            <a:alphaModFix/>
          </a:blip>
          <a:stretch>
            <a:fillRect/>
          </a:stretch>
        </p:blipFill>
        <p:spPr>
          <a:xfrm>
            <a:off x="8106263" y="4783274"/>
            <a:ext cx="880813" cy="209372"/>
          </a:xfrm>
          <a:prstGeom prst="rect">
            <a:avLst/>
          </a:prstGeom>
          <a:noFill/>
          <a:ln>
            <a:noFill/>
          </a:ln>
        </p:spPr>
      </p:pic>
      <p:pic>
        <p:nvPicPr>
          <p:cNvPr id="57" name="Google Shape;57;p13"/>
          <p:cNvPicPr preferRelativeResize="0"/>
          <p:nvPr/>
        </p:nvPicPr>
        <p:blipFill>
          <a:blip r:embed="rId6">
            <a:alphaModFix/>
          </a:blip>
          <a:stretch>
            <a:fillRect/>
          </a:stretch>
        </p:blipFill>
        <p:spPr>
          <a:xfrm>
            <a:off x="1797163" y="812325"/>
            <a:ext cx="5348424" cy="299019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2"/>
          <p:cNvSpPr/>
          <p:nvPr/>
        </p:nvSpPr>
        <p:spPr>
          <a:xfrm>
            <a:off x="6640975" y="5250500"/>
            <a:ext cx="1070700" cy="257700"/>
          </a:xfrm>
          <a:prstGeom prst="rect">
            <a:avLst/>
          </a:prstGeom>
          <a:solidFill>
            <a:srgbClr val="244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lt1"/>
                </a:solidFill>
              </a:rPr>
              <a:t>Time</a:t>
            </a:r>
            <a:endParaRPr b="1">
              <a:solidFill>
                <a:schemeClr val="lt1"/>
              </a:solidFill>
            </a:endParaRPr>
          </a:p>
        </p:txBody>
      </p:sp>
      <p:sp>
        <p:nvSpPr>
          <p:cNvPr id="205" name="Google Shape;205;p22"/>
          <p:cNvSpPr txBox="1"/>
          <p:nvPr/>
        </p:nvSpPr>
        <p:spPr>
          <a:xfrm>
            <a:off x="436025" y="271075"/>
            <a:ext cx="13227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latin typeface="Raleway Medium"/>
                <a:ea typeface="Raleway Medium"/>
                <a:cs typeface="Raleway Medium"/>
                <a:sym typeface="Raleway Medium"/>
              </a:rPr>
              <a:t>REPLACE ME</a:t>
            </a:r>
            <a:endParaRPr sz="900">
              <a:latin typeface="Raleway Medium"/>
              <a:ea typeface="Raleway Medium"/>
              <a:cs typeface="Raleway Medium"/>
              <a:sym typeface="Raleway Medium"/>
            </a:endParaRPr>
          </a:p>
        </p:txBody>
      </p:sp>
      <p:pic>
        <p:nvPicPr>
          <p:cNvPr id="3" name="Picture 2">
            <a:extLst>
              <a:ext uri="{FF2B5EF4-FFF2-40B4-BE49-F238E27FC236}">
                <a16:creationId xmlns:a16="http://schemas.microsoft.com/office/drawing/2014/main" id="{4F6EF630-1311-D245-A6BC-32098A90AC69}"/>
              </a:ext>
            </a:extLst>
          </p:cNvPr>
          <p:cNvPicPr>
            <a:picLocks noChangeAspect="1"/>
          </p:cNvPicPr>
          <p:nvPr/>
        </p:nvPicPr>
        <p:blipFill>
          <a:blip r:embed="rId3"/>
          <a:stretch>
            <a:fillRect/>
          </a:stretch>
        </p:blipFill>
        <p:spPr>
          <a:xfrm>
            <a:off x="1528" y="0"/>
            <a:ext cx="9140944" cy="51435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23"/>
          <p:cNvSpPr/>
          <p:nvPr/>
        </p:nvSpPr>
        <p:spPr>
          <a:xfrm>
            <a:off x="6640975" y="5250500"/>
            <a:ext cx="1070700" cy="257700"/>
          </a:xfrm>
          <a:prstGeom prst="rect">
            <a:avLst/>
          </a:prstGeom>
          <a:solidFill>
            <a:srgbClr val="244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lt1"/>
                </a:solidFill>
              </a:rPr>
              <a:t>Time</a:t>
            </a:r>
            <a:endParaRPr b="1">
              <a:solidFill>
                <a:schemeClr val="lt1"/>
              </a:solidFill>
            </a:endParaRPr>
          </a:p>
        </p:txBody>
      </p:sp>
      <p:pic>
        <p:nvPicPr>
          <p:cNvPr id="211" name="Google Shape;211;p23"/>
          <p:cNvPicPr preferRelativeResize="0"/>
          <p:nvPr/>
        </p:nvPicPr>
        <p:blipFill>
          <a:blip r:embed="rId3"/>
          <a:srcRect/>
          <a:stretch/>
        </p:blipFill>
        <p:spPr>
          <a:xfrm>
            <a:off x="7926" y="1371"/>
            <a:ext cx="9136072" cy="5140758"/>
          </a:xfrm>
          <a:prstGeom prst="rect">
            <a:avLst/>
          </a:prstGeom>
          <a:noFill/>
          <a:ln>
            <a:noFill/>
          </a:ln>
        </p:spPr>
      </p:pic>
      <p:sp>
        <p:nvSpPr>
          <p:cNvPr id="212" name="Google Shape;212;p23"/>
          <p:cNvSpPr txBox="1"/>
          <p:nvPr/>
        </p:nvSpPr>
        <p:spPr>
          <a:xfrm>
            <a:off x="436025" y="271075"/>
            <a:ext cx="13227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latin typeface="Raleway Medium"/>
                <a:ea typeface="Raleway Medium"/>
                <a:cs typeface="Raleway Medium"/>
                <a:sym typeface="Raleway Medium"/>
              </a:rPr>
              <a:t>REPLACE ME</a:t>
            </a:r>
            <a:endParaRPr sz="900">
              <a:latin typeface="Raleway Medium"/>
              <a:ea typeface="Raleway Medium"/>
              <a:cs typeface="Raleway Medium"/>
              <a:sym typeface="Raleway Medium"/>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pic>
        <p:nvPicPr>
          <p:cNvPr id="217" name="Google Shape;217;p24"/>
          <p:cNvPicPr preferRelativeResize="0"/>
          <p:nvPr/>
        </p:nvPicPr>
        <p:blipFill>
          <a:blip r:embed="rId3">
            <a:alphaModFix/>
          </a:blip>
          <a:stretch>
            <a:fillRect/>
          </a:stretch>
        </p:blipFill>
        <p:spPr>
          <a:xfrm>
            <a:off x="7926" y="0"/>
            <a:ext cx="9136072" cy="5143501"/>
          </a:xfrm>
          <a:prstGeom prst="rect">
            <a:avLst/>
          </a:prstGeom>
          <a:noFill/>
          <a:ln>
            <a:noFill/>
          </a:ln>
        </p:spPr>
      </p:pic>
      <p:sp>
        <p:nvSpPr>
          <p:cNvPr id="218" name="Google Shape;218;p24"/>
          <p:cNvSpPr/>
          <p:nvPr/>
        </p:nvSpPr>
        <p:spPr>
          <a:xfrm>
            <a:off x="0" y="0"/>
            <a:ext cx="9144000" cy="5143500"/>
          </a:xfrm>
          <a:prstGeom prst="rect">
            <a:avLst/>
          </a:prstGeom>
          <a:solidFill>
            <a:srgbClr val="244280">
              <a:alpha val="83680"/>
            </a:srgbClr>
          </a:solidFill>
          <a:ln w="9525"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endParaRPr sz="4400">
              <a:solidFill>
                <a:srgbClr val="D6B2AF"/>
              </a:solidFill>
              <a:latin typeface="Raleway ExtraBold"/>
              <a:ea typeface="Raleway ExtraBold"/>
              <a:cs typeface="Raleway ExtraBold"/>
              <a:sym typeface="Raleway ExtraBold"/>
            </a:endParaRPr>
          </a:p>
          <a:p>
            <a:pPr marL="0" lvl="0" indent="0" algn="ctr" rtl="0">
              <a:spcBef>
                <a:spcPts val="0"/>
              </a:spcBef>
              <a:spcAft>
                <a:spcPts val="0"/>
              </a:spcAft>
              <a:buNone/>
            </a:pPr>
            <a:r>
              <a:rPr lang="en" sz="4400">
                <a:solidFill>
                  <a:srgbClr val="D6B2AF"/>
                </a:solidFill>
                <a:latin typeface="Raleway ExtraBold"/>
                <a:ea typeface="Raleway ExtraBold"/>
                <a:cs typeface="Raleway ExtraBold"/>
                <a:sym typeface="Raleway ExtraBold"/>
              </a:rPr>
              <a:t>5</a:t>
            </a:r>
            <a:r>
              <a:rPr lang="en" sz="4400">
                <a:solidFill>
                  <a:schemeClr val="lt1"/>
                </a:solidFill>
                <a:latin typeface="Raleway ExtraBold"/>
                <a:ea typeface="Raleway ExtraBold"/>
                <a:cs typeface="Raleway ExtraBold"/>
                <a:sym typeface="Raleway ExtraBold"/>
              </a:rPr>
              <a:t> minute break!</a:t>
            </a:r>
            <a:endParaRPr sz="4400">
              <a:solidFill>
                <a:schemeClr val="lt1"/>
              </a:solidFill>
              <a:latin typeface="Raleway ExtraBold"/>
              <a:ea typeface="Raleway ExtraBold"/>
              <a:cs typeface="Raleway ExtraBold"/>
              <a:sym typeface="Raleway ExtraBold"/>
            </a:endParaRPr>
          </a:p>
        </p:txBody>
      </p:sp>
      <p:sp>
        <p:nvSpPr>
          <p:cNvPr id="219" name="Google Shape;219;p24"/>
          <p:cNvSpPr txBox="1"/>
          <p:nvPr/>
        </p:nvSpPr>
        <p:spPr>
          <a:xfrm>
            <a:off x="10058850" y="2343600"/>
            <a:ext cx="5973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25"/>
          <p:cNvSpPr/>
          <p:nvPr/>
        </p:nvSpPr>
        <p:spPr>
          <a:xfrm>
            <a:off x="6640975" y="5250500"/>
            <a:ext cx="1070700" cy="257700"/>
          </a:xfrm>
          <a:prstGeom prst="rect">
            <a:avLst/>
          </a:prstGeom>
          <a:solidFill>
            <a:srgbClr val="2442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chemeClr val="lt1"/>
                </a:solidFill>
              </a:rPr>
              <a:t>Time</a:t>
            </a:r>
            <a:endParaRPr b="1">
              <a:solidFill>
                <a:schemeClr val="lt1"/>
              </a:solidFill>
            </a:endParaRPr>
          </a:p>
        </p:txBody>
      </p:sp>
      <p:pic>
        <p:nvPicPr>
          <p:cNvPr id="225" name="Google Shape;225;p25"/>
          <p:cNvPicPr preferRelativeResize="0"/>
          <p:nvPr/>
        </p:nvPicPr>
        <p:blipFill>
          <a:blip r:embed="rId3"/>
          <a:srcRect/>
          <a:stretch/>
        </p:blipFill>
        <p:spPr>
          <a:xfrm>
            <a:off x="7926" y="1371"/>
            <a:ext cx="9136072" cy="5140758"/>
          </a:xfrm>
          <a:prstGeom prst="rect">
            <a:avLst/>
          </a:prstGeom>
          <a:noFill/>
          <a:ln>
            <a:noFill/>
          </a:ln>
        </p:spPr>
      </p:pic>
      <p:sp>
        <p:nvSpPr>
          <p:cNvPr id="226" name="Google Shape;226;p25"/>
          <p:cNvSpPr txBox="1"/>
          <p:nvPr/>
        </p:nvSpPr>
        <p:spPr>
          <a:xfrm>
            <a:off x="436025" y="271075"/>
            <a:ext cx="13227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latin typeface="Raleway Medium"/>
                <a:ea typeface="Raleway Medium"/>
                <a:cs typeface="Raleway Medium"/>
                <a:sym typeface="Raleway Medium"/>
              </a:rPr>
              <a:t>REPLACE ME</a:t>
            </a:r>
            <a:endParaRPr sz="900">
              <a:latin typeface="Raleway Medium"/>
              <a:ea typeface="Raleway Medium"/>
              <a:cs typeface="Raleway Medium"/>
              <a:sym typeface="Raleway Medium"/>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pic>
        <p:nvPicPr>
          <p:cNvPr id="231" name="Google Shape;231;p26"/>
          <p:cNvPicPr preferRelativeResize="0"/>
          <p:nvPr/>
        </p:nvPicPr>
        <p:blipFill>
          <a:blip r:embed="rId3"/>
          <a:srcRect/>
          <a:stretch/>
        </p:blipFill>
        <p:spPr>
          <a:xfrm>
            <a:off x="1524" y="0"/>
            <a:ext cx="9140945" cy="5143501"/>
          </a:xfrm>
          <a:prstGeom prst="rect">
            <a:avLst/>
          </a:prstGeom>
          <a:noFill/>
          <a:ln>
            <a:noFill/>
          </a:ln>
        </p:spPr>
      </p:pic>
      <p:sp>
        <p:nvSpPr>
          <p:cNvPr id="232" name="Google Shape;232;p26"/>
          <p:cNvSpPr txBox="1"/>
          <p:nvPr/>
        </p:nvSpPr>
        <p:spPr>
          <a:xfrm>
            <a:off x="436025" y="271075"/>
            <a:ext cx="13227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latin typeface="Raleway Medium"/>
                <a:ea typeface="Raleway Medium"/>
                <a:cs typeface="Raleway Medium"/>
                <a:sym typeface="Raleway Medium"/>
              </a:rPr>
              <a:t>REPLACE ME</a:t>
            </a:r>
            <a:endParaRPr sz="900">
              <a:latin typeface="Raleway Medium"/>
              <a:ea typeface="Raleway Medium"/>
              <a:cs typeface="Raleway Medium"/>
              <a:sym typeface="Raleway Medium"/>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244280"/>
        </a:solidFill>
        <a:effectLst/>
      </p:bgPr>
    </p:bg>
    <p:spTree>
      <p:nvGrpSpPr>
        <p:cNvPr id="1" name="Shape 236"/>
        <p:cNvGrpSpPr/>
        <p:nvPr/>
      </p:nvGrpSpPr>
      <p:grpSpPr>
        <a:xfrm>
          <a:off x="0" y="0"/>
          <a:ext cx="0" cy="0"/>
          <a:chOff x="0" y="0"/>
          <a:chExt cx="0" cy="0"/>
        </a:xfrm>
      </p:grpSpPr>
      <p:pic>
        <p:nvPicPr>
          <p:cNvPr id="237" name="Google Shape;237;p27"/>
          <p:cNvPicPr preferRelativeResize="0"/>
          <p:nvPr/>
        </p:nvPicPr>
        <p:blipFill>
          <a:blip r:embed="rId3">
            <a:alphaModFix/>
          </a:blip>
          <a:stretch>
            <a:fillRect/>
          </a:stretch>
        </p:blipFill>
        <p:spPr>
          <a:xfrm>
            <a:off x="0" y="4475"/>
            <a:ext cx="9128115" cy="5143499"/>
          </a:xfrm>
          <a:prstGeom prst="rect">
            <a:avLst/>
          </a:prstGeom>
          <a:noFill/>
          <a:ln>
            <a:noFill/>
          </a:ln>
        </p:spPr>
      </p:pic>
      <p:pic>
        <p:nvPicPr>
          <p:cNvPr id="238" name="Google Shape;238;p27"/>
          <p:cNvPicPr preferRelativeResize="0"/>
          <p:nvPr/>
        </p:nvPicPr>
        <p:blipFill>
          <a:blip r:embed="rId4">
            <a:alphaModFix/>
          </a:blip>
          <a:stretch>
            <a:fillRect/>
          </a:stretch>
        </p:blipFill>
        <p:spPr>
          <a:xfrm>
            <a:off x="7486299" y="4762050"/>
            <a:ext cx="1550175" cy="255025"/>
          </a:xfrm>
          <a:prstGeom prst="rect">
            <a:avLst/>
          </a:prstGeom>
          <a:noFill/>
          <a:ln>
            <a:noFill/>
          </a:ln>
        </p:spPr>
      </p:pic>
      <p:sp>
        <p:nvSpPr>
          <p:cNvPr id="239" name="Google Shape;239;p27"/>
          <p:cNvSpPr txBox="1"/>
          <p:nvPr/>
        </p:nvSpPr>
        <p:spPr>
          <a:xfrm>
            <a:off x="402425" y="514225"/>
            <a:ext cx="26829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b="1">
                <a:solidFill>
                  <a:schemeClr val="lt1"/>
                </a:solidFill>
                <a:latin typeface="Raleway"/>
                <a:ea typeface="Raleway"/>
                <a:cs typeface="Raleway"/>
                <a:sym typeface="Raleway"/>
              </a:rPr>
              <a:t>5b. Our actions are…</a:t>
            </a:r>
            <a:endParaRPr sz="1200" b="1">
              <a:solidFill>
                <a:schemeClr val="lt1"/>
              </a:solidFill>
              <a:latin typeface="Raleway"/>
              <a:ea typeface="Raleway"/>
              <a:cs typeface="Raleway"/>
              <a:sym typeface="Raleway"/>
            </a:endParaRPr>
          </a:p>
        </p:txBody>
      </p:sp>
      <p:sp>
        <p:nvSpPr>
          <p:cNvPr id="240" name="Google Shape;240;p27"/>
          <p:cNvSpPr txBox="1"/>
          <p:nvPr/>
        </p:nvSpPr>
        <p:spPr>
          <a:xfrm>
            <a:off x="6475375" y="514225"/>
            <a:ext cx="18819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a:solidFill>
                  <a:schemeClr val="lt1"/>
                </a:solidFill>
                <a:latin typeface="Raleway"/>
                <a:ea typeface="Raleway"/>
                <a:cs typeface="Raleway"/>
                <a:sym typeface="Raleway"/>
              </a:rPr>
              <a:t>Example phrase:</a:t>
            </a:r>
            <a:r>
              <a:rPr lang="en" sz="1200" b="1">
                <a:solidFill>
                  <a:schemeClr val="lt1"/>
                </a:solidFill>
                <a:latin typeface="Raleway"/>
                <a:ea typeface="Raleway"/>
                <a:cs typeface="Raleway"/>
                <a:sym typeface="Raleway"/>
              </a:rPr>
              <a:t> </a:t>
            </a:r>
            <a:endParaRPr sz="1200" b="1">
              <a:solidFill>
                <a:schemeClr val="lt1"/>
              </a:solidFill>
              <a:latin typeface="Raleway"/>
              <a:ea typeface="Raleway"/>
              <a:cs typeface="Raleway"/>
              <a:sym typeface="Raleway"/>
            </a:endParaRPr>
          </a:p>
          <a:p>
            <a:pPr marL="0" lvl="0" indent="0" algn="l" rtl="0">
              <a:spcBef>
                <a:spcPts val="0"/>
              </a:spcBef>
              <a:spcAft>
                <a:spcPts val="0"/>
              </a:spcAft>
              <a:buNone/>
            </a:pPr>
            <a:r>
              <a:rPr lang="en" sz="1200" b="1" i="1">
                <a:solidFill>
                  <a:schemeClr val="lt1"/>
                </a:solidFill>
                <a:latin typeface="Raleway"/>
                <a:ea typeface="Raleway"/>
                <a:cs typeface="Raleway"/>
                <a:sym typeface="Raleway"/>
              </a:rPr>
              <a:t>“By (time) I will (action) to (intention)”</a:t>
            </a:r>
            <a:endParaRPr sz="1200" b="1" i="1">
              <a:solidFill>
                <a:schemeClr val="lt1"/>
              </a:solidFill>
              <a:latin typeface="Raleway"/>
              <a:ea typeface="Raleway"/>
              <a:cs typeface="Raleway"/>
              <a:sym typeface="Raleway"/>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244280"/>
        </a:solidFill>
        <a:effectLst/>
      </p:bgPr>
    </p:bg>
    <p:spTree>
      <p:nvGrpSpPr>
        <p:cNvPr id="1" name="Shape 244"/>
        <p:cNvGrpSpPr/>
        <p:nvPr/>
      </p:nvGrpSpPr>
      <p:grpSpPr>
        <a:xfrm>
          <a:off x="0" y="0"/>
          <a:ext cx="0" cy="0"/>
          <a:chOff x="0" y="0"/>
          <a:chExt cx="0" cy="0"/>
        </a:xfrm>
      </p:grpSpPr>
      <p:pic>
        <p:nvPicPr>
          <p:cNvPr id="245" name="Google Shape;245;p28"/>
          <p:cNvPicPr preferRelativeResize="0"/>
          <p:nvPr/>
        </p:nvPicPr>
        <p:blipFill>
          <a:blip r:embed="rId3">
            <a:alphaModFix/>
          </a:blip>
          <a:stretch>
            <a:fillRect/>
          </a:stretch>
        </p:blipFill>
        <p:spPr>
          <a:xfrm>
            <a:off x="0" y="4475"/>
            <a:ext cx="9128115" cy="5143499"/>
          </a:xfrm>
          <a:prstGeom prst="rect">
            <a:avLst/>
          </a:prstGeom>
          <a:noFill/>
          <a:ln>
            <a:noFill/>
          </a:ln>
        </p:spPr>
      </p:pic>
      <p:pic>
        <p:nvPicPr>
          <p:cNvPr id="246" name="Google Shape;246;p28"/>
          <p:cNvPicPr preferRelativeResize="0"/>
          <p:nvPr/>
        </p:nvPicPr>
        <p:blipFill>
          <a:blip r:embed="rId4">
            <a:alphaModFix/>
          </a:blip>
          <a:stretch>
            <a:fillRect/>
          </a:stretch>
        </p:blipFill>
        <p:spPr>
          <a:xfrm>
            <a:off x="7486299" y="4762050"/>
            <a:ext cx="1550175" cy="255025"/>
          </a:xfrm>
          <a:prstGeom prst="rect">
            <a:avLst/>
          </a:prstGeom>
          <a:noFill/>
          <a:ln>
            <a:noFill/>
          </a:ln>
        </p:spPr>
      </p:pic>
      <p:sp>
        <p:nvSpPr>
          <p:cNvPr id="247" name="Google Shape;247;p28"/>
          <p:cNvSpPr txBox="1"/>
          <p:nvPr/>
        </p:nvSpPr>
        <p:spPr>
          <a:xfrm>
            <a:off x="6248775" y="447150"/>
            <a:ext cx="26829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b="1">
                <a:solidFill>
                  <a:schemeClr val="lt1"/>
                </a:solidFill>
                <a:latin typeface="Raleway"/>
                <a:ea typeface="Raleway"/>
                <a:cs typeface="Raleway"/>
                <a:sym typeface="Raleway"/>
              </a:rPr>
              <a:t>@Cocreate_norge</a:t>
            </a:r>
            <a:endParaRPr sz="1200" b="1">
              <a:solidFill>
                <a:schemeClr val="lt1"/>
              </a:solidFill>
              <a:latin typeface="Raleway"/>
              <a:ea typeface="Raleway"/>
              <a:cs typeface="Raleway"/>
              <a:sym typeface="Raleway"/>
            </a:endParaRPr>
          </a:p>
          <a:p>
            <a:pPr marL="0" lvl="0" indent="0" algn="l" rtl="0">
              <a:spcBef>
                <a:spcPts val="0"/>
              </a:spcBef>
              <a:spcAft>
                <a:spcPts val="0"/>
              </a:spcAft>
              <a:buNone/>
            </a:pPr>
            <a:endParaRPr sz="1200" b="1">
              <a:solidFill>
                <a:schemeClr val="lt1"/>
              </a:solidFill>
              <a:latin typeface="Raleway"/>
              <a:ea typeface="Raleway"/>
              <a:cs typeface="Raleway"/>
              <a:sym typeface="Raleway"/>
            </a:endParaRPr>
          </a:p>
          <a:p>
            <a:pPr marL="0" lvl="0" indent="0" algn="l" rtl="0">
              <a:spcBef>
                <a:spcPts val="0"/>
              </a:spcBef>
              <a:spcAft>
                <a:spcPts val="0"/>
              </a:spcAft>
              <a:buNone/>
            </a:pPr>
            <a:r>
              <a:rPr lang="en" sz="1200" b="1">
                <a:solidFill>
                  <a:schemeClr val="lt1"/>
                </a:solidFill>
                <a:latin typeface="Raleway"/>
                <a:ea typeface="Raleway"/>
                <a:cs typeface="Raleway"/>
                <a:sym typeface="Raleway"/>
              </a:rPr>
              <a:t>#youthchangingpolicy</a:t>
            </a:r>
            <a:endParaRPr sz="1200" b="1">
              <a:solidFill>
                <a:schemeClr val="lt1"/>
              </a:solidFill>
              <a:latin typeface="Raleway"/>
              <a:ea typeface="Raleway"/>
              <a:cs typeface="Raleway"/>
              <a:sym typeface="Raleway"/>
            </a:endParaRPr>
          </a:p>
          <a:p>
            <a:pPr marL="0" lvl="0" indent="0" algn="l" rtl="0">
              <a:spcBef>
                <a:spcPts val="0"/>
              </a:spcBef>
              <a:spcAft>
                <a:spcPts val="0"/>
              </a:spcAft>
              <a:buNone/>
            </a:pPr>
            <a:r>
              <a:rPr lang="en" sz="1200" b="1">
                <a:solidFill>
                  <a:schemeClr val="lt1"/>
                </a:solidFill>
                <a:latin typeface="Raleway"/>
                <a:ea typeface="Raleway"/>
                <a:cs typeface="Raleway"/>
                <a:sym typeface="Raleway"/>
              </a:rPr>
              <a:t>#Cocreatepolicy</a:t>
            </a:r>
            <a:endParaRPr sz="1200" b="1">
              <a:solidFill>
                <a:schemeClr val="lt1"/>
              </a:solidFill>
              <a:latin typeface="Raleway"/>
              <a:ea typeface="Raleway"/>
              <a:cs typeface="Raleway"/>
              <a:sym typeface="Raleway"/>
            </a:endParaRPr>
          </a:p>
          <a:p>
            <a:pPr marL="0" lvl="0" indent="0" algn="l" rtl="0">
              <a:spcBef>
                <a:spcPts val="0"/>
              </a:spcBef>
              <a:spcAft>
                <a:spcPts val="0"/>
              </a:spcAft>
              <a:buNone/>
            </a:pPr>
            <a:r>
              <a:rPr lang="en" sz="1200" b="1">
                <a:solidFill>
                  <a:schemeClr val="lt1"/>
                </a:solidFill>
                <a:latin typeface="Raleway"/>
                <a:ea typeface="Raleway"/>
                <a:cs typeface="Raleway"/>
                <a:sym typeface="Raleway"/>
              </a:rPr>
              <a:t>#EATcocreate</a:t>
            </a:r>
            <a:endParaRPr sz="1200" b="1">
              <a:solidFill>
                <a:schemeClr val="lt1"/>
              </a:solidFill>
              <a:latin typeface="Raleway"/>
              <a:ea typeface="Raleway"/>
              <a:cs typeface="Raleway"/>
              <a:sym typeface="Raleway"/>
            </a:endParaRPr>
          </a:p>
          <a:p>
            <a:pPr marL="0" lvl="0" indent="0" algn="l" rtl="0">
              <a:spcBef>
                <a:spcPts val="0"/>
              </a:spcBef>
              <a:spcAft>
                <a:spcPts val="0"/>
              </a:spcAft>
              <a:buNone/>
            </a:pPr>
            <a:endParaRPr sz="1200" b="1">
              <a:solidFill>
                <a:schemeClr val="lt1"/>
              </a:solidFill>
              <a:latin typeface="Raleway"/>
              <a:ea typeface="Raleway"/>
              <a:cs typeface="Raleway"/>
              <a:sym typeface="Raleway"/>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244280"/>
        </a:solidFill>
        <a:effectLst/>
      </p:bgPr>
    </p:bg>
    <p:spTree>
      <p:nvGrpSpPr>
        <p:cNvPr id="1" name="Shape 251"/>
        <p:cNvGrpSpPr/>
        <p:nvPr/>
      </p:nvGrpSpPr>
      <p:grpSpPr>
        <a:xfrm>
          <a:off x="0" y="0"/>
          <a:ext cx="0" cy="0"/>
          <a:chOff x="0" y="0"/>
          <a:chExt cx="0" cy="0"/>
        </a:xfrm>
      </p:grpSpPr>
      <p:sp>
        <p:nvSpPr>
          <p:cNvPr id="252" name="Google Shape;252;p29"/>
          <p:cNvSpPr txBox="1">
            <a:spLocks noGrp="1"/>
          </p:cNvSpPr>
          <p:nvPr>
            <p:ph type="ctrTitle"/>
          </p:nvPr>
        </p:nvSpPr>
        <p:spPr>
          <a:xfrm>
            <a:off x="967649" y="2081788"/>
            <a:ext cx="7208700" cy="20526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b="1">
                <a:solidFill>
                  <a:schemeClr val="lt1"/>
                </a:solidFill>
              </a:rPr>
              <a:t>THANK YOU!</a:t>
            </a:r>
            <a:endParaRPr b="1">
              <a:solidFill>
                <a:schemeClr val="lt1"/>
              </a:solidFill>
            </a:endParaRPr>
          </a:p>
        </p:txBody>
      </p:sp>
      <p:pic>
        <p:nvPicPr>
          <p:cNvPr id="253" name="Google Shape;253;p29"/>
          <p:cNvPicPr preferRelativeResize="0"/>
          <p:nvPr/>
        </p:nvPicPr>
        <p:blipFill>
          <a:blip r:embed="rId3">
            <a:alphaModFix/>
          </a:blip>
          <a:stretch>
            <a:fillRect/>
          </a:stretch>
        </p:blipFill>
        <p:spPr>
          <a:xfrm>
            <a:off x="3153575" y="1009112"/>
            <a:ext cx="2836874" cy="1586051"/>
          </a:xfrm>
          <a:prstGeom prst="rect">
            <a:avLst/>
          </a:prstGeom>
          <a:noFill/>
          <a:ln>
            <a:noFill/>
          </a:ln>
        </p:spPr>
      </p:pic>
      <p:pic>
        <p:nvPicPr>
          <p:cNvPr id="254" name="Google Shape;254;p29"/>
          <p:cNvPicPr preferRelativeResize="0"/>
          <p:nvPr/>
        </p:nvPicPr>
        <p:blipFill>
          <a:blip r:embed="rId4">
            <a:alphaModFix/>
          </a:blip>
          <a:stretch>
            <a:fillRect/>
          </a:stretch>
        </p:blipFill>
        <p:spPr>
          <a:xfrm>
            <a:off x="735756" y="4613178"/>
            <a:ext cx="574052" cy="379473"/>
          </a:xfrm>
          <a:prstGeom prst="rect">
            <a:avLst/>
          </a:prstGeom>
          <a:noFill/>
          <a:ln>
            <a:noFill/>
          </a:ln>
        </p:spPr>
      </p:pic>
      <p:pic>
        <p:nvPicPr>
          <p:cNvPr id="255" name="Google Shape;255;p29"/>
          <p:cNvPicPr preferRelativeResize="0"/>
          <p:nvPr/>
        </p:nvPicPr>
        <p:blipFill>
          <a:blip r:embed="rId5">
            <a:alphaModFix/>
          </a:blip>
          <a:stretch>
            <a:fillRect/>
          </a:stretch>
        </p:blipFill>
        <p:spPr>
          <a:xfrm>
            <a:off x="166626" y="4558251"/>
            <a:ext cx="457783" cy="434393"/>
          </a:xfrm>
          <a:prstGeom prst="rect">
            <a:avLst/>
          </a:prstGeom>
          <a:noFill/>
          <a:ln>
            <a:noFill/>
          </a:ln>
        </p:spPr>
      </p:pic>
      <p:pic>
        <p:nvPicPr>
          <p:cNvPr id="256" name="Google Shape;256;p29"/>
          <p:cNvPicPr preferRelativeResize="0"/>
          <p:nvPr/>
        </p:nvPicPr>
        <p:blipFill>
          <a:blip r:embed="rId6">
            <a:alphaModFix/>
          </a:blip>
          <a:stretch>
            <a:fillRect/>
          </a:stretch>
        </p:blipFill>
        <p:spPr>
          <a:xfrm>
            <a:off x="8106263" y="4783274"/>
            <a:ext cx="880813" cy="209372"/>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244280"/>
        </a:solidFill>
        <a:effectLst/>
      </p:bgPr>
    </p:bg>
    <p:spTree>
      <p:nvGrpSpPr>
        <p:cNvPr id="1" name="Shape 260"/>
        <p:cNvGrpSpPr/>
        <p:nvPr/>
      </p:nvGrpSpPr>
      <p:grpSpPr>
        <a:xfrm>
          <a:off x="0" y="0"/>
          <a:ext cx="0" cy="0"/>
          <a:chOff x="0" y="0"/>
          <a:chExt cx="0" cy="0"/>
        </a:xfrm>
      </p:grpSpPr>
      <p:pic>
        <p:nvPicPr>
          <p:cNvPr id="261" name="Google Shape;261;p30"/>
          <p:cNvPicPr preferRelativeResize="0"/>
          <p:nvPr/>
        </p:nvPicPr>
        <p:blipFill>
          <a:blip r:embed="rId3">
            <a:alphaModFix/>
          </a:blip>
          <a:stretch>
            <a:fillRect/>
          </a:stretch>
        </p:blipFill>
        <p:spPr>
          <a:xfrm>
            <a:off x="2330575" y="1318600"/>
            <a:ext cx="4482877" cy="2506299"/>
          </a:xfrm>
          <a:prstGeom prst="rect">
            <a:avLst/>
          </a:prstGeom>
          <a:noFill/>
          <a:ln>
            <a:noFill/>
          </a:ln>
        </p:spPr>
      </p:pic>
      <p:pic>
        <p:nvPicPr>
          <p:cNvPr id="262" name="Google Shape;262;p30"/>
          <p:cNvPicPr preferRelativeResize="0"/>
          <p:nvPr/>
        </p:nvPicPr>
        <p:blipFill>
          <a:blip r:embed="rId4">
            <a:alphaModFix/>
          </a:blip>
          <a:stretch>
            <a:fillRect/>
          </a:stretch>
        </p:blipFill>
        <p:spPr>
          <a:xfrm>
            <a:off x="735756" y="4613178"/>
            <a:ext cx="574052" cy="379473"/>
          </a:xfrm>
          <a:prstGeom prst="rect">
            <a:avLst/>
          </a:prstGeom>
          <a:noFill/>
          <a:ln>
            <a:noFill/>
          </a:ln>
        </p:spPr>
      </p:pic>
      <p:pic>
        <p:nvPicPr>
          <p:cNvPr id="263" name="Google Shape;263;p30"/>
          <p:cNvPicPr preferRelativeResize="0"/>
          <p:nvPr/>
        </p:nvPicPr>
        <p:blipFill>
          <a:blip r:embed="rId5">
            <a:alphaModFix/>
          </a:blip>
          <a:stretch>
            <a:fillRect/>
          </a:stretch>
        </p:blipFill>
        <p:spPr>
          <a:xfrm>
            <a:off x="166626" y="4558251"/>
            <a:ext cx="457783" cy="434393"/>
          </a:xfrm>
          <a:prstGeom prst="rect">
            <a:avLst/>
          </a:prstGeom>
          <a:noFill/>
          <a:ln>
            <a:noFill/>
          </a:ln>
        </p:spPr>
      </p:pic>
      <p:pic>
        <p:nvPicPr>
          <p:cNvPr id="264" name="Google Shape;264;p30"/>
          <p:cNvPicPr preferRelativeResize="0"/>
          <p:nvPr/>
        </p:nvPicPr>
        <p:blipFill>
          <a:blip r:embed="rId6">
            <a:alphaModFix/>
          </a:blip>
          <a:stretch>
            <a:fillRect/>
          </a:stretch>
        </p:blipFill>
        <p:spPr>
          <a:xfrm>
            <a:off x="8106263" y="4783274"/>
            <a:ext cx="880813" cy="20937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254880"/>
        </a:solidFill>
        <a:effectLst/>
      </p:bgPr>
    </p:bg>
    <p:spTree>
      <p:nvGrpSpPr>
        <p:cNvPr id="1" name="Shape 61"/>
        <p:cNvGrpSpPr/>
        <p:nvPr/>
      </p:nvGrpSpPr>
      <p:grpSpPr>
        <a:xfrm>
          <a:off x="0" y="0"/>
          <a:ext cx="0" cy="0"/>
          <a:chOff x="0" y="0"/>
          <a:chExt cx="0" cy="0"/>
        </a:xfrm>
      </p:grpSpPr>
      <p:grpSp>
        <p:nvGrpSpPr>
          <p:cNvPr id="62" name="Google Shape;62;p14"/>
          <p:cNvGrpSpPr/>
          <p:nvPr/>
        </p:nvGrpSpPr>
        <p:grpSpPr>
          <a:xfrm>
            <a:off x="1001900" y="975118"/>
            <a:ext cx="7140204" cy="3476328"/>
            <a:chOff x="314700" y="363875"/>
            <a:chExt cx="7140204" cy="3040875"/>
          </a:xfrm>
        </p:grpSpPr>
        <p:sp>
          <p:nvSpPr>
            <p:cNvPr id="63" name="Google Shape;63;p14"/>
            <p:cNvSpPr/>
            <p:nvPr/>
          </p:nvSpPr>
          <p:spPr>
            <a:xfrm>
              <a:off x="506004" y="472550"/>
              <a:ext cx="6948900" cy="2932200"/>
            </a:xfrm>
            <a:prstGeom prst="roundRect">
              <a:avLst>
                <a:gd name="adj" fmla="val 6694"/>
              </a:avLst>
            </a:prstGeom>
            <a:solidFill>
              <a:srgbClr val="EDDA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4" name="Google Shape;64;p14"/>
            <p:cNvPicPr preferRelativeResize="0"/>
            <p:nvPr/>
          </p:nvPicPr>
          <p:blipFill>
            <a:blip r:embed="rId3">
              <a:alphaModFix/>
            </a:blip>
            <a:stretch>
              <a:fillRect/>
            </a:stretch>
          </p:blipFill>
          <p:spPr>
            <a:xfrm>
              <a:off x="314700" y="363875"/>
              <a:ext cx="6904909" cy="2932300"/>
            </a:xfrm>
            <a:prstGeom prst="rect">
              <a:avLst/>
            </a:prstGeom>
            <a:noFill/>
            <a:ln>
              <a:noFill/>
            </a:ln>
          </p:spPr>
        </p:pic>
      </p:grpSp>
      <p:sp>
        <p:nvSpPr>
          <p:cNvPr id="65" name="Google Shape;65;p14"/>
          <p:cNvSpPr txBox="1"/>
          <p:nvPr/>
        </p:nvSpPr>
        <p:spPr>
          <a:xfrm>
            <a:off x="1292950" y="1215875"/>
            <a:ext cx="5697000" cy="815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500" b="1" dirty="0">
                <a:solidFill>
                  <a:srgbClr val="244280"/>
                </a:solidFill>
                <a:latin typeface="Raleway"/>
                <a:ea typeface="Raleway"/>
                <a:cs typeface="Raleway"/>
                <a:sym typeface="Raleway"/>
              </a:rPr>
              <a:t>The idea is…</a:t>
            </a:r>
            <a:r>
              <a:rPr lang="en" sz="1500" dirty="0">
                <a:solidFill>
                  <a:srgbClr val="244280"/>
                </a:solidFill>
                <a:latin typeface="Raleway SemiBold"/>
                <a:ea typeface="Raleway SemiBold"/>
                <a:cs typeface="Raleway SemiBold"/>
                <a:sym typeface="Raleway SemiBold"/>
              </a:rPr>
              <a:t> </a:t>
            </a:r>
            <a:endParaRPr sz="1500" dirty="0">
              <a:solidFill>
                <a:srgbClr val="244280"/>
              </a:solidFill>
              <a:latin typeface="Raleway SemiBold"/>
              <a:ea typeface="Raleway SemiBold"/>
              <a:cs typeface="Raleway SemiBold"/>
              <a:sym typeface="Raleway SemiBold"/>
            </a:endParaRPr>
          </a:p>
          <a:p>
            <a:pPr marL="0" lvl="0" indent="0" algn="l" rtl="0">
              <a:spcBef>
                <a:spcPts val="0"/>
              </a:spcBef>
              <a:spcAft>
                <a:spcPts val="0"/>
              </a:spcAft>
              <a:buNone/>
            </a:pPr>
            <a:endParaRPr sz="1300" b="1" dirty="0">
              <a:solidFill>
                <a:schemeClr val="dk1"/>
              </a:solidFill>
            </a:endParaRPr>
          </a:p>
          <a:p>
            <a:pPr marL="0" lvl="0" indent="0" algn="l" rtl="0">
              <a:spcBef>
                <a:spcPts val="0"/>
              </a:spcBef>
              <a:spcAft>
                <a:spcPts val="0"/>
              </a:spcAft>
              <a:buNone/>
            </a:pPr>
            <a:endParaRPr sz="1300" dirty="0">
              <a:solidFill>
                <a:srgbClr val="244280"/>
              </a:solidFill>
              <a:latin typeface="Raleway SemiBold"/>
              <a:ea typeface="Raleway SemiBold"/>
              <a:cs typeface="Raleway SemiBold"/>
              <a:sym typeface="Raleway SemiBold"/>
            </a:endParaRPr>
          </a:p>
        </p:txBody>
      </p:sp>
      <p:sp>
        <p:nvSpPr>
          <p:cNvPr id="66" name="Google Shape;66;p14"/>
          <p:cNvSpPr txBox="1"/>
          <p:nvPr/>
        </p:nvSpPr>
        <p:spPr>
          <a:xfrm>
            <a:off x="1292950" y="2112750"/>
            <a:ext cx="5356500" cy="815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500" b="1" dirty="0">
                <a:solidFill>
                  <a:srgbClr val="244280"/>
                </a:solidFill>
                <a:latin typeface="Raleway"/>
                <a:ea typeface="Raleway"/>
                <a:cs typeface="Raleway"/>
                <a:sym typeface="Raleway"/>
              </a:rPr>
              <a:t>The problems it addresses are…</a:t>
            </a:r>
            <a:r>
              <a:rPr lang="en" sz="1300" b="1" dirty="0">
                <a:solidFill>
                  <a:srgbClr val="244280"/>
                </a:solidFill>
                <a:latin typeface="Raleway"/>
                <a:ea typeface="Raleway"/>
                <a:cs typeface="Raleway"/>
                <a:sym typeface="Raleway"/>
              </a:rPr>
              <a:t> </a:t>
            </a:r>
            <a:endParaRPr sz="1300" b="1" dirty="0">
              <a:solidFill>
                <a:srgbClr val="244280"/>
              </a:solidFill>
              <a:latin typeface="Raleway"/>
              <a:ea typeface="Raleway"/>
              <a:cs typeface="Raleway"/>
              <a:sym typeface="Raleway"/>
            </a:endParaRPr>
          </a:p>
          <a:p>
            <a:pPr marL="0" lvl="0" indent="0" algn="l" rtl="0">
              <a:spcBef>
                <a:spcPts val="0"/>
              </a:spcBef>
              <a:spcAft>
                <a:spcPts val="0"/>
              </a:spcAft>
              <a:buNone/>
            </a:pPr>
            <a:endParaRPr sz="1300" dirty="0">
              <a:solidFill>
                <a:schemeClr val="dk1"/>
              </a:solidFill>
            </a:endParaRPr>
          </a:p>
          <a:p>
            <a:pPr marL="0" lvl="0" indent="0" algn="l" rtl="0">
              <a:spcBef>
                <a:spcPts val="0"/>
              </a:spcBef>
              <a:spcAft>
                <a:spcPts val="0"/>
              </a:spcAft>
              <a:buNone/>
            </a:pPr>
            <a:endParaRPr sz="1300" dirty="0">
              <a:solidFill>
                <a:srgbClr val="244280"/>
              </a:solidFill>
              <a:latin typeface="Raleway SemiBold"/>
              <a:ea typeface="Raleway SemiBold"/>
              <a:cs typeface="Raleway SemiBold"/>
              <a:sym typeface="Raleway SemiBold"/>
            </a:endParaRPr>
          </a:p>
        </p:txBody>
      </p:sp>
      <p:sp>
        <p:nvSpPr>
          <p:cNvPr id="67" name="Google Shape;67;p14"/>
          <p:cNvSpPr txBox="1"/>
          <p:nvPr/>
        </p:nvSpPr>
        <p:spPr>
          <a:xfrm>
            <a:off x="1292950" y="2896250"/>
            <a:ext cx="5994900" cy="769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500" b="1" dirty="0">
                <a:solidFill>
                  <a:srgbClr val="244280"/>
                </a:solidFill>
                <a:latin typeface="Raleway"/>
                <a:ea typeface="Raleway"/>
                <a:cs typeface="Raleway"/>
                <a:sym typeface="Raleway"/>
              </a:rPr>
              <a:t>The desired results are…</a:t>
            </a:r>
            <a:endParaRPr sz="1500" b="1" dirty="0">
              <a:solidFill>
                <a:srgbClr val="244280"/>
              </a:solidFill>
              <a:latin typeface="Raleway"/>
              <a:ea typeface="Raleway"/>
              <a:cs typeface="Raleway"/>
              <a:sym typeface="Raleway"/>
            </a:endParaRPr>
          </a:p>
          <a:p>
            <a:pPr marL="0" lvl="0" indent="0" algn="l" rtl="0">
              <a:spcBef>
                <a:spcPts val="0"/>
              </a:spcBef>
              <a:spcAft>
                <a:spcPts val="0"/>
              </a:spcAft>
              <a:buNone/>
            </a:pPr>
            <a:endParaRPr sz="900" dirty="0">
              <a:solidFill>
                <a:schemeClr val="dk1"/>
              </a:solidFill>
            </a:endParaRPr>
          </a:p>
          <a:p>
            <a:pPr marL="0" lvl="0" indent="0" algn="l" rtl="0">
              <a:spcBef>
                <a:spcPts val="0"/>
              </a:spcBef>
              <a:spcAft>
                <a:spcPts val="0"/>
              </a:spcAft>
              <a:buNone/>
            </a:pPr>
            <a:endParaRPr dirty="0">
              <a:solidFill>
                <a:srgbClr val="244280"/>
              </a:solidFill>
              <a:latin typeface="Raleway SemiBold"/>
              <a:ea typeface="Raleway SemiBold"/>
              <a:cs typeface="Raleway SemiBold"/>
              <a:sym typeface="Raleway SemiBold"/>
            </a:endParaRPr>
          </a:p>
        </p:txBody>
      </p:sp>
      <p:pic>
        <p:nvPicPr>
          <p:cNvPr id="68" name="Google Shape;68;p14"/>
          <p:cNvPicPr preferRelativeResize="0"/>
          <p:nvPr/>
        </p:nvPicPr>
        <p:blipFill>
          <a:blip r:embed="rId4">
            <a:alphaModFix/>
          </a:blip>
          <a:stretch>
            <a:fillRect/>
          </a:stretch>
        </p:blipFill>
        <p:spPr>
          <a:xfrm>
            <a:off x="7636675" y="696636"/>
            <a:ext cx="454350" cy="64101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244280"/>
        </a:solidFill>
        <a:effectLst/>
      </p:bgPr>
    </p:bg>
    <p:spTree>
      <p:nvGrpSpPr>
        <p:cNvPr id="1" name="Shape 72"/>
        <p:cNvGrpSpPr/>
        <p:nvPr/>
      </p:nvGrpSpPr>
      <p:grpSpPr>
        <a:xfrm>
          <a:off x="0" y="0"/>
          <a:ext cx="0" cy="0"/>
          <a:chOff x="0" y="0"/>
          <a:chExt cx="0" cy="0"/>
        </a:xfrm>
      </p:grpSpPr>
      <p:pic>
        <p:nvPicPr>
          <p:cNvPr id="73" name="Google Shape;73;p15"/>
          <p:cNvPicPr preferRelativeResize="0"/>
          <p:nvPr/>
        </p:nvPicPr>
        <p:blipFill>
          <a:blip r:embed="rId3">
            <a:alphaModFix/>
          </a:blip>
          <a:stretch>
            <a:fillRect/>
          </a:stretch>
        </p:blipFill>
        <p:spPr>
          <a:xfrm>
            <a:off x="2330575" y="1318600"/>
            <a:ext cx="4482877" cy="2506299"/>
          </a:xfrm>
          <a:prstGeom prst="rect">
            <a:avLst/>
          </a:prstGeom>
          <a:noFill/>
          <a:ln>
            <a:noFill/>
          </a:ln>
        </p:spPr>
      </p:pic>
      <p:pic>
        <p:nvPicPr>
          <p:cNvPr id="74" name="Google Shape;74;p15"/>
          <p:cNvPicPr preferRelativeResize="0"/>
          <p:nvPr/>
        </p:nvPicPr>
        <p:blipFill>
          <a:blip r:embed="rId4">
            <a:alphaModFix/>
          </a:blip>
          <a:stretch>
            <a:fillRect/>
          </a:stretch>
        </p:blipFill>
        <p:spPr>
          <a:xfrm>
            <a:off x="735756" y="4613178"/>
            <a:ext cx="574052" cy="379473"/>
          </a:xfrm>
          <a:prstGeom prst="rect">
            <a:avLst/>
          </a:prstGeom>
          <a:noFill/>
          <a:ln>
            <a:noFill/>
          </a:ln>
        </p:spPr>
      </p:pic>
      <p:pic>
        <p:nvPicPr>
          <p:cNvPr id="75" name="Google Shape;75;p15"/>
          <p:cNvPicPr preferRelativeResize="0"/>
          <p:nvPr/>
        </p:nvPicPr>
        <p:blipFill>
          <a:blip r:embed="rId5">
            <a:alphaModFix/>
          </a:blip>
          <a:stretch>
            <a:fillRect/>
          </a:stretch>
        </p:blipFill>
        <p:spPr>
          <a:xfrm>
            <a:off x="166626" y="4558251"/>
            <a:ext cx="457783" cy="434393"/>
          </a:xfrm>
          <a:prstGeom prst="rect">
            <a:avLst/>
          </a:prstGeom>
          <a:noFill/>
          <a:ln>
            <a:noFill/>
          </a:ln>
        </p:spPr>
      </p:pic>
      <p:pic>
        <p:nvPicPr>
          <p:cNvPr id="76" name="Google Shape;76;p15"/>
          <p:cNvPicPr preferRelativeResize="0"/>
          <p:nvPr/>
        </p:nvPicPr>
        <p:blipFill>
          <a:blip r:embed="rId6">
            <a:alphaModFix/>
          </a:blip>
          <a:stretch>
            <a:fillRect/>
          </a:stretch>
        </p:blipFill>
        <p:spPr>
          <a:xfrm>
            <a:off x="8106263" y="4783274"/>
            <a:ext cx="880813" cy="209372"/>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cxnSp>
        <p:nvCxnSpPr>
          <p:cNvPr id="81" name="Google Shape;81;p16"/>
          <p:cNvCxnSpPr/>
          <p:nvPr/>
        </p:nvCxnSpPr>
        <p:spPr>
          <a:xfrm rot="-5400000">
            <a:off x="-300675" y="754050"/>
            <a:ext cx="4573200" cy="3432600"/>
          </a:xfrm>
          <a:prstGeom prst="bentConnector3">
            <a:avLst>
              <a:gd name="adj1" fmla="val 99999"/>
            </a:avLst>
          </a:prstGeom>
          <a:noFill/>
          <a:ln w="28575" cap="flat" cmpd="sng">
            <a:solidFill>
              <a:srgbClr val="244280"/>
            </a:solidFill>
            <a:prstDash val="solid"/>
            <a:round/>
            <a:headEnd type="none" w="med" len="med"/>
            <a:tailEnd type="none" w="med" len="med"/>
          </a:ln>
        </p:spPr>
      </p:cxnSp>
      <p:cxnSp>
        <p:nvCxnSpPr>
          <p:cNvPr id="82" name="Google Shape;82;p16"/>
          <p:cNvCxnSpPr/>
          <p:nvPr/>
        </p:nvCxnSpPr>
        <p:spPr>
          <a:xfrm>
            <a:off x="269625" y="183750"/>
            <a:ext cx="7269300" cy="0"/>
          </a:xfrm>
          <a:prstGeom prst="straightConnector1">
            <a:avLst/>
          </a:prstGeom>
          <a:noFill/>
          <a:ln w="28575" cap="flat" cmpd="sng">
            <a:solidFill>
              <a:srgbClr val="244280"/>
            </a:solidFill>
            <a:prstDash val="solid"/>
            <a:round/>
            <a:headEnd type="none" w="med" len="med"/>
            <a:tailEnd type="triangle" w="med" len="med"/>
          </a:ln>
        </p:spPr>
      </p:cxnSp>
      <p:pic>
        <p:nvPicPr>
          <p:cNvPr id="3" name="Picture 2">
            <a:extLst>
              <a:ext uri="{FF2B5EF4-FFF2-40B4-BE49-F238E27FC236}">
                <a16:creationId xmlns:a16="http://schemas.microsoft.com/office/drawing/2014/main" id="{9903BB41-87D1-004D-99B2-931A42F6EB3A}"/>
              </a:ext>
            </a:extLst>
          </p:cNvPr>
          <p:cNvPicPr>
            <a:picLocks noChangeAspect="1"/>
          </p:cNvPicPr>
          <p:nvPr/>
        </p:nvPicPr>
        <p:blipFill>
          <a:blip r:embed="rId3"/>
          <a:stretch>
            <a:fillRect/>
          </a:stretch>
        </p:blipFill>
        <p:spPr>
          <a:xfrm>
            <a:off x="327650" y="238938"/>
            <a:ext cx="8716308" cy="490456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7"/>
        <p:cNvGrpSpPr/>
        <p:nvPr/>
      </p:nvGrpSpPr>
      <p:grpSpPr>
        <a:xfrm>
          <a:off x="0" y="0"/>
          <a:ext cx="0" cy="0"/>
          <a:chOff x="0" y="0"/>
          <a:chExt cx="0" cy="0"/>
        </a:xfrm>
      </p:grpSpPr>
      <p:pic>
        <p:nvPicPr>
          <p:cNvPr id="88" name="Google Shape;88;p17"/>
          <p:cNvPicPr preferRelativeResize="0"/>
          <p:nvPr/>
        </p:nvPicPr>
        <p:blipFill rotWithShape="1">
          <a:blip r:embed="rId3">
            <a:alphaModFix/>
          </a:blip>
          <a:srcRect l="6151" t="2118" r="3782" b="73126"/>
          <a:stretch/>
        </p:blipFill>
        <p:spPr>
          <a:xfrm>
            <a:off x="0" y="0"/>
            <a:ext cx="9144003" cy="1570727"/>
          </a:xfrm>
          <a:prstGeom prst="rect">
            <a:avLst/>
          </a:prstGeom>
          <a:noFill/>
          <a:ln>
            <a:noFill/>
          </a:ln>
        </p:spPr>
      </p:pic>
      <p:grpSp>
        <p:nvGrpSpPr>
          <p:cNvPr id="89" name="Google Shape;89;p17"/>
          <p:cNvGrpSpPr/>
          <p:nvPr/>
        </p:nvGrpSpPr>
        <p:grpSpPr>
          <a:xfrm>
            <a:off x="0" y="120400"/>
            <a:ext cx="9143875" cy="1656900"/>
            <a:chOff x="0" y="120400"/>
            <a:chExt cx="9143875" cy="1656900"/>
          </a:xfrm>
        </p:grpSpPr>
        <p:sp>
          <p:nvSpPr>
            <p:cNvPr id="90" name="Google Shape;90;p17"/>
            <p:cNvSpPr/>
            <p:nvPr/>
          </p:nvSpPr>
          <p:spPr>
            <a:xfrm>
              <a:off x="0" y="120400"/>
              <a:ext cx="5025600" cy="15708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7"/>
            <p:cNvSpPr/>
            <p:nvPr/>
          </p:nvSpPr>
          <p:spPr>
            <a:xfrm>
              <a:off x="6150175" y="120400"/>
              <a:ext cx="2993700" cy="1656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7"/>
            <p:cNvSpPr/>
            <p:nvPr/>
          </p:nvSpPr>
          <p:spPr>
            <a:xfrm>
              <a:off x="3586300" y="1462825"/>
              <a:ext cx="3767100" cy="2283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 name="Google Shape;93;p17"/>
          <p:cNvSpPr txBox="1"/>
          <p:nvPr/>
        </p:nvSpPr>
        <p:spPr>
          <a:xfrm>
            <a:off x="363800" y="964975"/>
            <a:ext cx="2284200" cy="528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i="1">
                <a:solidFill>
                  <a:srgbClr val="244280"/>
                </a:solidFill>
                <a:latin typeface="Raleway"/>
                <a:ea typeface="Raleway"/>
                <a:cs typeface="Raleway"/>
                <a:sym typeface="Raleway"/>
              </a:rPr>
              <a:t>Use the annotation function </a:t>
            </a:r>
            <a:endParaRPr sz="1300" i="1">
              <a:solidFill>
                <a:srgbClr val="244280"/>
              </a:solidFill>
              <a:latin typeface="Raleway"/>
              <a:ea typeface="Raleway"/>
              <a:cs typeface="Raleway"/>
              <a:sym typeface="Raleway"/>
            </a:endParaRPr>
          </a:p>
          <a:p>
            <a:pPr marL="0" lvl="0" indent="0" algn="l" rtl="0">
              <a:spcBef>
                <a:spcPts val="0"/>
              </a:spcBef>
              <a:spcAft>
                <a:spcPts val="0"/>
              </a:spcAft>
              <a:buNone/>
            </a:pPr>
            <a:r>
              <a:rPr lang="en" sz="1300" i="1">
                <a:solidFill>
                  <a:srgbClr val="244280"/>
                </a:solidFill>
                <a:latin typeface="Raleway"/>
                <a:ea typeface="Raleway"/>
                <a:cs typeface="Raleway"/>
                <a:sym typeface="Raleway"/>
              </a:rPr>
              <a:t>in Zoom to draw &amp; write!</a:t>
            </a:r>
            <a:endParaRPr sz="1300" i="1">
              <a:solidFill>
                <a:srgbClr val="244280"/>
              </a:solidFill>
              <a:latin typeface="Raleway"/>
              <a:ea typeface="Raleway"/>
              <a:cs typeface="Raleway"/>
              <a:sym typeface="Raleway"/>
            </a:endParaRPr>
          </a:p>
          <a:p>
            <a:pPr marL="0" lvl="0" indent="0" algn="l" rtl="0">
              <a:spcBef>
                <a:spcPts val="0"/>
              </a:spcBef>
              <a:spcAft>
                <a:spcPts val="0"/>
              </a:spcAft>
              <a:buNone/>
            </a:pPr>
            <a:endParaRPr sz="1300" i="1">
              <a:solidFill>
                <a:srgbClr val="244280"/>
              </a:solidFill>
              <a:latin typeface="Raleway"/>
              <a:ea typeface="Raleway"/>
              <a:cs typeface="Raleway"/>
              <a:sym typeface="Raleway"/>
            </a:endParaRPr>
          </a:p>
          <a:p>
            <a:pPr marL="0" lvl="0" indent="0" algn="l" rtl="0">
              <a:spcBef>
                <a:spcPts val="0"/>
              </a:spcBef>
              <a:spcAft>
                <a:spcPts val="0"/>
              </a:spcAft>
              <a:buNone/>
            </a:pPr>
            <a:endParaRPr>
              <a:solidFill>
                <a:srgbClr val="244280"/>
              </a:solidFill>
            </a:endParaRPr>
          </a:p>
        </p:txBody>
      </p:sp>
      <p:sp>
        <p:nvSpPr>
          <p:cNvPr id="94" name="Google Shape;94;p17"/>
          <p:cNvSpPr txBox="1"/>
          <p:nvPr/>
        </p:nvSpPr>
        <p:spPr>
          <a:xfrm>
            <a:off x="323000" y="192775"/>
            <a:ext cx="2908500" cy="929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4800" b="1">
                <a:solidFill>
                  <a:srgbClr val="244280"/>
                </a:solidFill>
                <a:latin typeface="Raleway"/>
                <a:ea typeface="Raleway"/>
                <a:cs typeface="Raleway"/>
                <a:sym typeface="Raleway"/>
              </a:rPr>
              <a:t>Warm up</a:t>
            </a:r>
            <a:endParaRPr sz="4800" b="1">
              <a:solidFill>
                <a:srgbClr val="244280"/>
              </a:solidFill>
              <a:latin typeface="Raleway"/>
              <a:ea typeface="Raleway"/>
              <a:cs typeface="Raleway"/>
              <a:sym typeface="Raleway"/>
            </a:endParaRPr>
          </a:p>
        </p:txBody>
      </p:sp>
      <p:sp>
        <p:nvSpPr>
          <p:cNvPr id="95" name="Google Shape;95;p17"/>
          <p:cNvSpPr/>
          <p:nvPr/>
        </p:nvSpPr>
        <p:spPr>
          <a:xfrm>
            <a:off x="3699557" y="428585"/>
            <a:ext cx="519900" cy="536400"/>
          </a:xfrm>
          <a:prstGeom prst="rect">
            <a:avLst/>
          </a:prstGeom>
          <a:solidFill>
            <a:srgbClr val="1C4587"/>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a:solidFill>
                  <a:schemeClr val="lt1"/>
                </a:solidFill>
              </a:rPr>
              <a:t>1</a:t>
            </a:r>
            <a:endParaRPr sz="2400" b="1">
              <a:solidFill>
                <a:schemeClr val="lt1"/>
              </a:solidFill>
            </a:endParaRPr>
          </a:p>
        </p:txBody>
      </p:sp>
      <p:pic>
        <p:nvPicPr>
          <p:cNvPr id="96" name="Google Shape;96;p17"/>
          <p:cNvPicPr preferRelativeResize="0"/>
          <p:nvPr/>
        </p:nvPicPr>
        <p:blipFill rotWithShape="1">
          <a:blip r:embed="rId4">
            <a:alphaModFix/>
          </a:blip>
          <a:srcRect l="60643" t="44752" b="17166"/>
          <a:stretch/>
        </p:blipFill>
        <p:spPr>
          <a:xfrm>
            <a:off x="5084728" y="1099325"/>
            <a:ext cx="898924" cy="215250"/>
          </a:xfrm>
          <a:prstGeom prst="rect">
            <a:avLst/>
          </a:prstGeom>
          <a:noFill/>
          <a:ln>
            <a:noFill/>
          </a:ln>
        </p:spPr>
      </p:pic>
      <p:sp>
        <p:nvSpPr>
          <p:cNvPr id="97" name="Google Shape;97;p17"/>
          <p:cNvSpPr txBox="1"/>
          <p:nvPr/>
        </p:nvSpPr>
        <p:spPr>
          <a:xfrm>
            <a:off x="3737850" y="1065763"/>
            <a:ext cx="1668300" cy="327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 sz="1100" b="1">
                <a:solidFill>
                  <a:srgbClr val="244280"/>
                </a:solidFill>
                <a:latin typeface="Raleway"/>
                <a:ea typeface="Raleway"/>
                <a:cs typeface="Raleway"/>
                <a:sym typeface="Raleway"/>
              </a:rPr>
              <a:t>Press this first -&gt;</a:t>
            </a:r>
            <a:endParaRPr sz="1100">
              <a:solidFill>
                <a:srgbClr val="244280"/>
              </a:solidFill>
            </a:endParaRPr>
          </a:p>
        </p:txBody>
      </p:sp>
      <p:pic>
        <p:nvPicPr>
          <p:cNvPr id="98" name="Google Shape;98;p17"/>
          <p:cNvPicPr preferRelativeResize="0"/>
          <p:nvPr/>
        </p:nvPicPr>
        <p:blipFill rotWithShape="1">
          <a:blip r:embed="rId5">
            <a:alphaModFix/>
          </a:blip>
          <a:srcRect l="4355" r="16592"/>
          <a:stretch/>
        </p:blipFill>
        <p:spPr>
          <a:xfrm>
            <a:off x="402525" y="2458663"/>
            <a:ext cx="2734651" cy="2152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2"/>
        <p:cNvGrpSpPr/>
        <p:nvPr/>
      </p:nvGrpSpPr>
      <p:grpSpPr>
        <a:xfrm>
          <a:off x="0" y="0"/>
          <a:ext cx="0" cy="0"/>
          <a:chOff x="0" y="0"/>
          <a:chExt cx="0" cy="0"/>
        </a:xfrm>
      </p:grpSpPr>
      <p:pic>
        <p:nvPicPr>
          <p:cNvPr id="103" name="Google Shape;103;p18"/>
          <p:cNvPicPr preferRelativeResize="0"/>
          <p:nvPr/>
        </p:nvPicPr>
        <p:blipFill rotWithShape="1">
          <a:blip r:embed="rId3">
            <a:alphaModFix/>
          </a:blip>
          <a:srcRect l="6151" t="2118" r="3782" b="73126"/>
          <a:stretch/>
        </p:blipFill>
        <p:spPr>
          <a:xfrm>
            <a:off x="0" y="0"/>
            <a:ext cx="9144003" cy="1570727"/>
          </a:xfrm>
          <a:prstGeom prst="rect">
            <a:avLst/>
          </a:prstGeom>
          <a:noFill/>
          <a:ln>
            <a:noFill/>
          </a:ln>
        </p:spPr>
      </p:pic>
      <p:grpSp>
        <p:nvGrpSpPr>
          <p:cNvPr id="104" name="Google Shape;104;p18"/>
          <p:cNvGrpSpPr/>
          <p:nvPr/>
        </p:nvGrpSpPr>
        <p:grpSpPr>
          <a:xfrm>
            <a:off x="0" y="120400"/>
            <a:ext cx="9143875" cy="1656900"/>
            <a:chOff x="0" y="120400"/>
            <a:chExt cx="9143875" cy="1656900"/>
          </a:xfrm>
        </p:grpSpPr>
        <p:sp>
          <p:nvSpPr>
            <p:cNvPr id="105" name="Google Shape;105;p18"/>
            <p:cNvSpPr/>
            <p:nvPr/>
          </p:nvSpPr>
          <p:spPr>
            <a:xfrm>
              <a:off x="0" y="120400"/>
              <a:ext cx="5025600" cy="15708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8"/>
            <p:cNvSpPr/>
            <p:nvPr/>
          </p:nvSpPr>
          <p:spPr>
            <a:xfrm>
              <a:off x="6150175" y="120400"/>
              <a:ext cx="2993700" cy="1656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8"/>
            <p:cNvSpPr/>
            <p:nvPr/>
          </p:nvSpPr>
          <p:spPr>
            <a:xfrm>
              <a:off x="3586300" y="1462825"/>
              <a:ext cx="3767100" cy="2283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8" name="Google Shape;108;p18"/>
          <p:cNvSpPr txBox="1"/>
          <p:nvPr/>
        </p:nvSpPr>
        <p:spPr>
          <a:xfrm>
            <a:off x="713850" y="2526675"/>
            <a:ext cx="1668300" cy="327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 sz="900" b="1">
                <a:solidFill>
                  <a:schemeClr val="dk1"/>
                </a:solidFill>
                <a:latin typeface="Raleway"/>
                <a:ea typeface="Raleway"/>
                <a:cs typeface="Raleway"/>
                <a:sym typeface="Raleway"/>
              </a:rPr>
              <a:t>Draw</a:t>
            </a:r>
            <a:r>
              <a:rPr lang="en" sz="900">
                <a:solidFill>
                  <a:schemeClr val="dk1"/>
                </a:solidFill>
                <a:latin typeface="Raleway"/>
                <a:ea typeface="Raleway"/>
                <a:cs typeface="Raleway"/>
                <a:sym typeface="Raleway"/>
              </a:rPr>
              <a:t> to draw freehand</a:t>
            </a:r>
            <a:endParaRPr sz="900">
              <a:solidFill>
                <a:schemeClr val="dk1"/>
              </a:solidFill>
            </a:endParaRPr>
          </a:p>
        </p:txBody>
      </p:sp>
      <p:sp>
        <p:nvSpPr>
          <p:cNvPr id="109" name="Google Shape;109;p18"/>
          <p:cNvSpPr txBox="1"/>
          <p:nvPr/>
        </p:nvSpPr>
        <p:spPr>
          <a:xfrm>
            <a:off x="363800" y="964975"/>
            <a:ext cx="2284200" cy="528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i="1">
                <a:solidFill>
                  <a:srgbClr val="244280"/>
                </a:solidFill>
                <a:latin typeface="Raleway"/>
                <a:ea typeface="Raleway"/>
                <a:cs typeface="Raleway"/>
                <a:sym typeface="Raleway"/>
              </a:rPr>
              <a:t>Use the annotation function </a:t>
            </a:r>
            <a:endParaRPr sz="1300" i="1">
              <a:solidFill>
                <a:srgbClr val="244280"/>
              </a:solidFill>
              <a:latin typeface="Raleway"/>
              <a:ea typeface="Raleway"/>
              <a:cs typeface="Raleway"/>
              <a:sym typeface="Raleway"/>
            </a:endParaRPr>
          </a:p>
          <a:p>
            <a:pPr marL="0" lvl="0" indent="0" algn="l" rtl="0">
              <a:spcBef>
                <a:spcPts val="0"/>
              </a:spcBef>
              <a:spcAft>
                <a:spcPts val="0"/>
              </a:spcAft>
              <a:buNone/>
            </a:pPr>
            <a:r>
              <a:rPr lang="en" sz="1300" i="1">
                <a:solidFill>
                  <a:srgbClr val="244280"/>
                </a:solidFill>
                <a:latin typeface="Raleway"/>
                <a:ea typeface="Raleway"/>
                <a:cs typeface="Raleway"/>
                <a:sym typeface="Raleway"/>
              </a:rPr>
              <a:t>in Zoom to draw &amp; write!</a:t>
            </a:r>
            <a:endParaRPr sz="1300" i="1">
              <a:solidFill>
                <a:srgbClr val="244280"/>
              </a:solidFill>
              <a:latin typeface="Raleway"/>
              <a:ea typeface="Raleway"/>
              <a:cs typeface="Raleway"/>
              <a:sym typeface="Raleway"/>
            </a:endParaRPr>
          </a:p>
          <a:p>
            <a:pPr marL="0" lvl="0" indent="0" algn="l" rtl="0">
              <a:spcBef>
                <a:spcPts val="0"/>
              </a:spcBef>
              <a:spcAft>
                <a:spcPts val="0"/>
              </a:spcAft>
              <a:buNone/>
            </a:pPr>
            <a:endParaRPr sz="1300" i="1">
              <a:solidFill>
                <a:srgbClr val="244280"/>
              </a:solidFill>
              <a:latin typeface="Raleway"/>
              <a:ea typeface="Raleway"/>
              <a:cs typeface="Raleway"/>
              <a:sym typeface="Raleway"/>
            </a:endParaRPr>
          </a:p>
          <a:p>
            <a:pPr marL="0" lvl="0" indent="0" algn="l" rtl="0">
              <a:spcBef>
                <a:spcPts val="0"/>
              </a:spcBef>
              <a:spcAft>
                <a:spcPts val="0"/>
              </a:spcAft>
              <a:buNone/>
            </a:pPr>
            <a:endParaRPr>
              <a:solidFill>
                <a:srgbClr val="244280"/>
              </a:solidFill>
            </a:endParaRPr>
          </a:p>
        </p:txBody>
      </p:sp>
      <p:sp>
        <p:nvSpPr>
          <p:cNvPr id="110" name="Google Shape;110;p18"/>
          <p:cNvSpPr txBox="1"/>
          <p:nvPr/>
        </p:nvSpPr>
        <p:spPr>
          <a:xfrm>
            <a:off x="323000" y="192775"/>
            <a:ext cx="2908500" cy="929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4800" b="1">
                <a:solidFill>
                  <a:srgbClr val="244280"/>
                </a:solidFill>
                <a:latin typeface="Raleway"/>
                <a:ea typeface="Raleway"/>
                <a:cs typeface="Raleway"/>
                <a:sym typeface="Raleway"/>
              </a:rPr>
              <a:t>Warm up</a:t>
            </a:r>
            <a:endParaRPr sz="4800" b="1">
              <a:solidFill>
                <a:srgbClr val="244280"/>
              </a:solidFill>
              <a:latin typeface="Raleway"/>
              <a:ea typeface="Raleway"/>
              <a:cs typeface="Raleway"/>
              <a:sym typeface="Raleway"/>
            </a:endParaRPr>
          </a:p>
        </p:txBody>
      </p:sp>
      <p:sp>
        <p:nvSpPr>
          <p:cNvPr id="111" name="Google Shape;111;p18"/>
          <p:cNvSpPr txBox="1"/>
          <p:nvPr/>
        </p:nvSpPr>
        <p:spPr>
          <a:xfrm>
            <a:off x="379950" y="2970413"/>
            <a:ext cx="1959600" cy="327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 sz="900" b="1">
                <a:solidFill>
                  <a:schemeClr val="dk1"/>
                </a:solidFill>
                <a:latin typeface="Raleway"/>
                <a:ea typeface="Raleway"/>
                <a:cs typeface="Raleway"/>
                <a:sym typeface="Raleway"/>
              </a:rPr>
              <a:t>Choose function, </a:t>
            </a:r>
            <a:endParaRPr sz="900" b="1">
              <a:solidFill>
                <a:schemeClr val="dk1"/>
              </a:solidFill>
              <a:latin typeface="Raleway"/>
              <a:ea typeface="Raleway"/>
              <a:cs typeface="Raleway"/>
              <a:sym typeface="Raleway"/>
            </a:endParaRPr>
          </a:p>
        </p:txBody>
      </p:sp>
      <p:pic>
        <p:nvPicPr>
          <p:cNvPr id="112" name="Google Shape;112;p18"/>
          <p:cNvPicPr preferRelativeResize="0"/>
          <p:nvPr/>
        </p:nvPicPr>
        <p:blipFill rotWithShape="1">
          <a:blip r:embed="rId4">
            <a:alphaModFix/>
          </a:blip>
          <a:srcRect l="4355" r="16592"/>
          <a:stretch/>
        </p:blipFill>
        <p:spPr>
          <a:xfrm>
            <a:off x="402525" y="2458663"/>
            <a:ext cx="2734651" cy="215275"/>
          </a:xfrm>
          <a:prstGeom prst="rect">
            <a:avLst/>
          </a:prstGeom>
          <a:noFill/>
          <a:ln>
            <a:noFill/>
          </a:ln>
        </p:spPr>
      </p:pic>
      <p:pic>
        <p:nvPicPr>
          <p:cNvPr id="113" name="Google Shape;113;p18"/>
          <p:cNvPicPr preferRelativeResize="0"/>
          <p:nvPr/>
        </p:nvPicPr>
        <p:blipFill>
          <a:blip r:embed="rId5">
            <a:alphaModFix/>
          </a:blip>
          <a:stretch>
            <a:fillRect/>
          </a:stretch>
        </p:blipFill>
        <p:spPr>
          <a:xfrm>
            <a:off x="2070984" y="3253950"/>
            <a:ext cx="1012175" cy="1445967"/>
          </a:xfrm>
          <a:prstGeom prst="rect">
            <a:avLst/>
          </a:prstGeom>
          <a:noFill/>
          <a:ln>
            <a:noFill/>
          </a:ln>
        </p:spPr>
      </p:pic>
      <p:sp>
        <p:nvSpPr>
          <p:cNvPr id="114" name="Google Shape;114;p18"/>
          <p:cNvSpPr/>
          <p:nvPr/>
        </p:nvSpPr>
        <p:spPr>
          <a:xfrm rot="5404324">
            <a:off x="906326" y="2781545"/>
            <a:ext cx="238500" cy="146100"/>
          </a:xfrm>
          <a:prstGeom prst="leftArrow">
            <a:avLst>
              <a:gd name="adj1" fmla="val 50000"/>
              <a:gd name="adj2" fmla="val 50000"/>
            </a:avLst>
          </a:prstGeom>
          <a:solidFill>
            <a:srgbClr val="FBD2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8"/>
          <p:cNvSpPr/>
          <p:nvPr/>
        </p:nvSpPr>
        <p:spPr>
          <a:xfrm>
            <a:off x="3699557" y="428585"/>
            <a:ext cx="519900" cy="536400"/>
          </a:xfrm>
          <a:prstGeom prst="rect">
            <a:avLst/>
          </a:prstGeom>
          <a:solidFill>
            <a:srgbClr val="1C4587"/>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a:solidFill>
                  <a:schemeClr val="lt1"/>
                </a:solidFill>
              </a:rPr>
              <a:t>1</a:t>
            </a:r>
            <a:endParaRPr sz="2400" b="1">
              <a:solidFill>
                <a:schemeClr val="lt1"/>
              </a:solidFill>
            </a:endParaRPr>
          </a:p>
        </p:txBody>
      </p:sp>
      <p:sp>
        <p:nvSpPr>
          <p:cNvPr id="116" name="Google Shape;116;p18"/>
          <p:cNvSpPr/>
          <p:nvPr/>
        </p:nvSpPr>
        <p:spPr>
          <a:xfrm>
            <a:off x="363800" y="1799394"/>
            <a:ext cx="519900" cy="536400"/>
          </a:xfrm>
          <a:prstGeom prst="rect">
            <a:avLst/>
          </a:prstGeom>
          <a:solidFill>
            <a:srgbClr val="1C4587"/>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a:solidFill>
                  <a:schemeClr val="lt1"/>
                </a:solidFill>
              </a:rPr>
              <a:t>2</a:t>
            </a:r>
            <a:endParaRPr sz="2400" b="1">
              <a:solidFill>
                <a:schemeClr val="lt1"/>
              </a:solidFill>
            </a:endParaRPr>
          </a:p>
        </p:txBody>
      </p:sp>
      <p:sp>
        <p:nvSpPr>
          <p:cNvPr id="117" name="Google Shape;117;p18"/>
          <p:cNvSpPr/>
          <p:nvPr/>
        </p:nvSpPr>
        <p:spPr>
          <a:xfrm>
            <a:off x="2070997" y="3614150"/>
            <a:ext cx="314400" cy="314400"/>
          </a:xfrm>
          <a:prstGeom prst="ellipse">
            <a:avLst/>
          </a:prstGeom>
          <a:noFill/>
          <a:ln w="28575" cap="flat" cmpd="sng">
            <a:solidFill>
              <a:srgbClr val="FBD22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8"/>
          <p:cNvSpPr/>
          <p:nvPr/>
        </p:nvSpPr>
        <p:spPr>
          <a:xfrm>
            <a:off x="2582222" y="4385525"/>
            <a:ext cx="314400" cy="314400"/>
          </a:xfrm>
          <a:prstGeom prst="ellipse">
            <a:avLst/>
          </a:prstGeom>
          <a:noFill/>
          <a:ln w="28575" cap="flat" cmpd="sng">
            <a:solidFill>
              <a:srgbClr val="FBD22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9" name="Google Shape;119;p18"/>
          <p:cNvPicPr preferRelativeResize="0"/>
          <p:nvPr/>
        </p:nvPicPr>
        <p:blipFill rotWithShape="1">
          <a:blip r:embed="rId6">
            <a:alphaModFix/>
          </a:blip>
          <a:srcRect l="60643" t="44752" b="17166"/>
          <a:stretch/>
        </p:blipFill>
        <p:spPr>
          <a:xfrm>
            <a:off x="5084728" y="1099325"/>
            <a:ext cx="898924" cy="215250"/>
          </a:xfrm>
          <a:prstGeom prst="rect">
            <a:avLst/>
          </a:prstGeom>
          <a:noFill/>
          <a:ln>
            <a:noFill/>
          </a:ln>
        </p:spPr>
      </p:pic>
      <p:sp>
        <p:nvSpPr>
          <p:cNvPr id="120" name="Google Shape;120;p18"/>
          <p:cNvSpPr txBox="1"/>
          <p:nvPr/>
        </p:nvSpPr>
        <p:spPr>
          <a:xfrm>
            <a:off x="1005150" y="1799400"/>
            <a:ext cx="2132100" cy="327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dk1"/>
              </a:buClr>
              <a:buSzPts val="1100"/>
              <a:buFont typeface="Arial"/>
              <a:buNone/>
            </a:pPr>
            <a:r>
              <a:rPr lang="en" sz="1200" b="1">
                <a:solidFill>
                  <a:srgbClr val="244280"/>
                </a:solidFill>
                <a:latin typeface="Raleway"/>
                <a:ea typeface="Raleway"/>
                <a:cs typeface="Raleway"/>
                <a:sym typeface="Raleway"/>
              </a:rPr>
              <a:t>Get familiar with the functions</a:t>
            </a:r>
            <a:endParaRPr sz="1200" b="1">
              <a:solidFill>
                <a:srgbClr val="244280"/>
              </a:solidFill>
              <a:latin typeface="Raleway"/>
              <a:ea typeface="Raleway"/>
              <a:cs typeface="Raleway"/>
              <a:sym typeface="Raleway"/>
            </a:endParaRPr>
          </a:p>
          <a:p>
            <a:pPr marL="0" lvl="0" indent="0" algn="l" rtl="0">
              <a:spcBef>
                <a:spcPts val="0"/>
              </a:spcBef>
              <a:spcAft>
                <a:spcPts val="0"/>
              </a:spcAft>
              <a:buNone/>
            </a:pPr>
            <a:endParaRPr sz="1100" b="1">
              <a:solidFill>
                <a:srgbClr val="244280"/>
              </a:solidFill>
              <a:latin typeface="Raleway"/>
              <a:ea typeface="Raleway"/>
              <a:cs typeface="Raleway"/>
              <a:sym typeface="Raleway"/>
            </a:endParaRPr>
          </a:p>
        </p:txBody>
      </p:sp>
      <p:sp>
        <p:nvSpPr>
          <p:cNvPr id="121" name="Google Shape;121;p18"/>
          <p:cNvSpPr txBox="1"/>
          <p:nvPr/>
        </p:nvSpPr>
        <p:spPr>
          <a:xfrm>
            <a:off x="379950" y="3253950"/>
            <a:ext cx="1349100" cy="327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 sz="900" b="1">
                <a:solidFill>
                  <a:schemeClr val="dk1"/>
                </a:solidFill>
                <a:latin typeface="Raleway"/>
                <a:ea typeface="Raleway"/>
                <a:cs typeface="Raleway"/>
                <a:sym typeface="Raleway"/>
              </a:rPr>
              <a:t>Choose format </a:t>
            </a:r>
            <a:r>
              <a:rPr lang="en" sz="900">
                <a:solidFill>
                  <a:schemeClr val="dk1"/>
                </a:solidFill>
                <a:latin typeface="Raleway"/>
                <a:ea typeface="Raleway"/>
                <a:cs typeface="Raleway"/>
                <a:sym typeface="Raleway"/>
              </a:rPr>
              <a:t>like color and size (We will use black size 12 for text) </a:t>
            </a:r>
            <a:endParaRPr sz="900">
              <a:solidFill>
                <a:schemeClr val="dk1"/>
              </a:solidFill>
              <a:latin typeface="Raleway"/>
              <a:ea typeface="Raleway"/>
              <a:cs typeface="Raleway"/>
              <a:sym typeface="Raleway"/>
            </a:endParaRPr>
          </a:p>
        </p:txBody>
      </p:sp>
      <p:sp>
        <p:nvSpPr>
          <p:cNvPr id="122" name="Google Shape;122;p18"/>
          <p:cNvSpPr/>
          <p:nvPr/>
        </p:nvSpPr>
        <p:spPr>
          <a:xfrm rot="10800000">
            <a:off x="1563500" y="3414175"/>
            <a:ext cx="427500" cy="220200"/>
          </a:xfrm>
          <a:prstGeom prst="leftArrow">
            <a:avLst>
              <a:gd name="adj1" fmla="val 38597"/>
              <a:gd name="adj2" fmla="val 50000"/>
            </a:avLst>
          </a:prstGeom>
          <a:solidFill>
            <a:srgbClr val="FBD2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8"/>
          <p:cNvSpPr txBox="1"/>
          <p:nvPr/>
        </p:nvSpPr>
        <p:spPr>
          <a:xfrm>
            <a:off x="3737850" y="1065763"/>
            <a:ext cx="1668300" cy="327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 sz="1100" b="1">
                <a:solidFill>
                  <a:srgbClr val="244280"/>
                </a:solidFill>
                <a:latin typeface="Raleway"/>
                <a:ea typeface="Raleway"/>
                <a:cs typeface="Raleway"/>
                <a:sym typeface="Raleway"/>
              </a:rPr>
              <a:t>Press this first -&gt;</a:t>
            </a:r>
            <a:endParaRPr sz="1100">
              <a:solidFill>
                <a:srgbClr val="244280"/>
              </a:solidFill>
            </a:endParaRPr>
          </a:p>
        </p:txBody>
      </p:sp>
      <p:cxnSp>
        <p:nvCxnSpPr>
          <p:cNvPr id="124" name="Google Shape;124;p18"/>
          <p:cNvCxnSpPr>
            <a:stCxn id="125" idx="2"/>
          </p:cNvCxnSpPr>
          <p:nvPr/>
        </p:nvCxnSpPr>
        <p:spPr>
          <a:xfrm flipH="1">
            <a:off x="2085525" y="2548413"/>
            <a:ext cx="229800" cy="714900"/>
          </a:xfrm>
          <a:prstGeom prst="straightConnector1">
            <a:avLst/>
          </a:prstGeom>
          <a:noFill/>
          <a:ln w="28575" cap="flat" cmpd="sng">
            <a:solidFill>
              <a:srgbClr val="FBD22C"/>
            </a:solidFill>
            <a:prstDash val="dash"/>
            <a:round/>
            <a:headEnd type="none" w="med" len="med"/>
            <a:tailEnd type="none" w="med" len="med"/>
          </a:ln>
        </p:spPr>
      </p:cxnSp>
      <p:cxnSp>
        <p:nvCxnSpPr>
          <p:cNvPr id="126" name="Google Shape;126;p18"/>
          <p:cNvCxnSpPr>
            <a:stCxn id="125" idx="6"/>
          </p:cNvCxnSpPr>
          <p:nvPr/>
        </p:nvCxnSpPr>
        <p:spPr>
          <a:xfrm>
            <a:off x="2629725" y="2548413"/>
            <a:ext cx="450000" cy="704100"/>
          </a:xfrm>
          <a:prstGeom prst="straightConnector1">
            <a:avLst/>
          </a:prstGeom>
          <a:noFill/>
          <a:ln w="28575" cap="flat" cmpd="sng">
            <a:solidFill>
              <a:srgbClr val="FBD22C"/>
            </a:solidFill>
            <a:prstDash val="dash"/>
            <a:round/>
            <a:headEnd type="none" w="med" len="med"/>
            <a:tailEnd type="none" w="med" len="med"/>
          </a:ln>
        </p:spPr>
      </p:cxnSp>
      <p:sp>
        <p:nvSpPr>
          <p:cNvPr id="127" name="Google Shape;127;p18"/>
          <p:cNvSpPr/>
          <p:nvPr/>
        </p:nvSpPr>
        <p:spPr>
          <a:xfrm>
            <a:off x="868375" y="2391213"/>
            <a:ext cx="314400" cy="314400"/>
          </a:xfrm>
          <a:prstGeom prst="ellipse">
            <a:avLst/>
          </a:prstGeom>
          <a:noFill/>
          <a:ln w="28575" cap="flat" cmpd="sng">
            <a:solidFill>
              <a:srgbClr val="FBD22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8"/>
          <p:cNvSpPr/>
          <p:nvPr/>
        </p:nvSpPr>
        <p:spPr>
          <a:xfrm>
            <a:off x="2315325" y="2391213"/>
            <a:ext cx="314400" cy="314400"/>
          </a:xfrm>
          <a:prstGeom prst="ellipse">
            <a:avLst/>
          </a:prstGeom>
          <a:noFill/>
          <a:ln w="28575" cap="flat" cmpd="sng">
            <a:solidFill>
              <a:srgbClr val="FBD22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1"/>
        <p:cNvGrpSpPr/>
        <p:nvPr/>
      </p:nvGrpSpPr>
      <p:grpSpPr>
        <a:xfrm>
          <a:off x="0" y="0"/>
          <a:ext cx="0" cy="0"/>
          <a:chOff x="0" y="0"/>
          <a:chExt cx="0" cy="0"/>
        </a:xfrm>
      </p:grpSpPr>
      <p:pic>
        <p:nvPicPr>
          <p:cNvPr id="132" name="Google Shape;132;p19"/>
          <p:cNvPicPr preferRelativeResize="0"/>
          <p:nvPr/>
        </p:nvPicPr>
        <p:blipFill rotWithShape="1">
          <a:blip r:embed="rId3">
            <a:alphaModFix/>
          </a:blip>
          <a:srcRect l="6151" t="2118" r="3782" b="73126"/>
          <a:stretch/>
        </p:blipFill>
        <p:spPr>
          <a:xfrm>
            <a:off x="0" y="0"/>
            <a:ext cx="9144003" cy="1570727"/>
          </a:xfrm>
          <a:prstGeom prst="rect">
            <a:avLst/>
          </a:prstGeom>
          <a:noFill/>
          <a:ln>
            <a:noFill/>
          </a:ln>
        </p:spPr>
      </p:pic>
      <p:grpSp>
        <p:nvGrpSpPr>
          <p:cNvPr id="133" name="Google Shape;133;p19"/>
          <p:cNvGrpSpPr/>
          <p:nvPr/>
        </p:nvGrpSpPr>
        <p:grpSpPr>
          <a:xfrm>
            <a:off x="0" y="120400"/>
            <a:ext cx="9143875" cy="1656900"/>
            <a:chOff x="0" y="120400"/>
            <a:chExt cx="9143875" cy="1656900"/>
          </a:xfrm>
        </p:grpSpPr>
        <p:sp>
          <p:nvSpPr>
            <p:cNvPr id="134" name="Google Shape;134;p19"/>
            <p:cNvSpPr/>
            <p:nvPr/>
          </p:nvSpPr>
          <p:spPr>
            <a:xfrm>
              <a:off x="0" y="120400"/>
              <a:ext cx="5025600" cy="15708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9"/>
            <p:cNvSpPr/>
            <p:nvPr/>
          </p:nvSpPr>
          <p:spPr>
            <a:xfrm>
              <a:off x="6150175" y="120400"/>
              <a:ext cx="2993700" cy="1656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9"/>
            <p:cNvSpPr/>
            <p:nvPr/>
          </p:nvSpPr>
          <p:spPr>
            <a:xfrm>
              <a:off x="3586300" y="1462825"/>
              <a:ext cx="3767100" cy="2283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37" name="Google Shape;137;p19"/>
          <p:cNvPicPr preferRelativeResize="0"/>
          <p:nvPr/>
        </p:nvPicPr>
        <p:blipFill rotWithShape="1">
          <a:blip r:embed="rId4">
            <a:alphaModFix/>
          </a:blip>
          <a:srcRect l="36987" t="12524" r="60656" b="82929"/>
          <a:stretch/>
        </p:blipFill>
        <p:spPr>
          <a:xfrm>
            <a:off x="3700725" y="3485616"/>
            <a:ext cx="291003" cy="327127"/>
          </a:xfrm>
          <a:prstGeom prst="rect">
            <a:avLst/>
          </a:prstGeom>
          <a:noFill/>
          <a:ln>
            <a:noFill/>
          </a:ln>
        </p:spPr>
      </p:pic>
      <p:sp>
        <p:nvSpPr>
          <p:cNvPr id="138" name="Google Shape;138;p19"/>
          <p:cNvSpPr txBox="1"/>
          <p:nvPr/>
        </p:nvSpPr>
        <p:spPr>
          <a:xfrm>
            <a:off x="713850" y="2526675"/>
            <a:ext cx="1668300" cy="327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 sz="900" b="1">
                <a:solidFill>
                  <a:schemeClr val="dk1"/>
                </a:solidFill>
                <a:latin typeface="Raleway"/>
                <a:ea typeface="Raleway"/>
                <a:cs typeface="Raleway"/>
                <a:sym typeface="Raleway"/>
              </a:rPr>
              <a:t>Draw</a:t>
            </a:r>
            <a:r>
              <a:rPr lang="en" sz="900">
                <a:solidFill>
                  <a:schemeClr val="dk1"/>
                </a:solidFill>
                <a:latin typeface="Raleway"/>
                <a:ea typeface="Raleway"/>
                <a:cs typeface="Raleway"/>
                <a:sym typeface="Raleway"/>
              </a:rPr>
              <a:t> to draw freehand</a:t>
            </a:r>
            <a:endParaRPr sz="900">
              <a:solidFill>
                <a:schemeClr val="dk1"/>
              </a:solidFill>
            </a:endParaRPr>
          </a:p>
        </p:txBody>
      </p:sp>
      <p:pic>
        <p:nvPicPr>
          <p:cNvPr id="139" name="Google Shape;139;p19"/>
          <p:cNvPicPr preferRelativeResize="0"/>
          <p:nvPr/>
        </p:nvPicPr>
        <p:blipFill rotWithShape="1">
          <a:blip r:embed="rId4">
            <a:alphaModFix/>
          </a:blip>
          <a:srcRect l="40107" t="12525" r="57536" b="82928"/>
          <a:stretch/>
        </p:blipFill>
        <p:spPr>
          <a:xfrm>
            <a:off x="3700725" y="3926666"/>
            <a:ext cx="291003" cy="327127"/>
          </a:xfrm>
          <a:prstGeom prst="rect">
            <a:avLst/>
          </a:prstGeom>
          <a:noFill/>
          <a:ln>
            <a:noFill/>
          </a:ln>
        </p:spPr>
      </p:pic>
      <p:sp>
        <p:nvSpPr>
          <p:cNvPr id="140" name="Google Shape;140;p19"/>
          <p:cNvSpPr txBox="1"/>
          <p:nvPr/>
        </p:nvSpPr>
        <p:spPr>
          <a:xfrm>
            <a:off x="363800" y="964975"/>
            <a:ext cx="2284200" cy="528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i="1">
                <a:solidFill>
                  <a:srgbClr val="244280"/>
                </a:solidFill>
                <a:latin typeface="Raleway"/>
                <a:ea typeface="Raleway"/>
                <a:cs typeface="Raleway"/>
                <a:sym typeface="Raleway"/>
              </a:rPr>
              <a:t>Use the annotation function </a:t>
            </a:r>
            <a:endParaRPr sz="1300" i="1">
              <a:solidFill>
                <a:srgbClr val="244280"/>
              </a:solidFill>
              <a:latin typeface="Raleway"/>
              <a:ea typeface="Raleway"/>
              <a:cs typeface="Raleway"/>
              <a:sym typeface="Raleway"/>
            </a:endParaRPr>
          </a:p>
          <a:p>
            <a:pPr marL="0" lvl="0" indent="0" algn="l" rtl="0">
              <a:spcBef>
                <a:spcPts val="0"/>
              </a:spcBef>
              <a:spcAft>
                <a:spcPts val="0"/>
              </a:spcAft>
              <a:buNone/>
            </a:pPr>
            <a:r>
              <a:rPr lang="en" sz="1300" i="1">
                <a:solidFill>
                  <a:srgbClr val="244280"/>
                </a:solidFill>
                <a:latin typeface="Raleway"/>
                <a:ea typeface="Raleway"/>
                <a:cs typeface="Raleway"/>
                <a:sym typeface="Raleway"/>
              </a:rPr>
              <a:t>in Zoom to draw &amp; write!</a:t>
            </a:r>
            <a:endParaRPr sz="1300" i="1">
              <a:solidFill>
                <a:srgbClr val="244280"/>
              </a:solidFill>
              <a:latin typeface="Raleway"/>
              <a:ea typeface="Raleway"/>
              <a:cs typeface="Raleway"/>
              <a:sym typeface="Raleway"/>
            </a:endParaRPr>
          </a:p>
          <a:p>
            <a:pPr marL="0" lvl="0" indent="0" algn="l" rtl="0">
              <a:spcBef>
                <a:spcPts val="0"/>
              </a:spcBef>
              <a:spcAft>
                <a:spcPts val="0"/>
              </a:spcAft>
              <a:buNone/>
            </a:pPr>
            <a:endParaRPr sz="1300" i="1">
              <a:solidFill>
                <a:srgbClr val="244280"/>
              </a:solidFill>
              <a:latin typeface="Raleway"/>
              <a:ea typeface="Raleway"/>
              <a:cs typeface="Raleway"/>
              <a:sym typeface="Raleway"/>
            </a:endParaRPr>
          </a:p>
          <a:p>
            <a:pPr marL="0" lvl="0" indent="0" algn="l" rtl="0">
              <a:spcBef>
                <a:spcPts val="0"/>
              </a:spcBef>
              <a:spcAft>
                <a:spcPts val="0"/>
              </a:spcAft>
              <a:buNone/>
            </a:pPr>
            <a:endParaRPr>
              <a:solidFill>
                <a:srgbClr val="244280"/>
              </a:solidFill>
            </a:endParaRPr>
          </a:p>
        </p:txBody>
      </p:sp>
      <p:sp>
        <p:nvSpPr>
          <p:cNvPr id="141" name="Google Shape;141;p19"/>
          <p:cNvSpPr txBox="1"/>
          <p:nvPr/>
        </p:nvSpPr>
        <p:spPr>
          <a:xfrm>
            <a:off x="323000" y="192775"/>
            <a:ext cx="2908500" cy="929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4800" b="1">
                <a:solidFill>
                  <a:srgbClr val="244280"/>
                </a:solidFill>
                <a:latin typeface="Raleway"/>
                <a:ea typeface="Raleway"/>
                <a:cs typeface="Raleway"/>
                <a:sym typeface="Raleway"/>
              </a:rPr>
              <a:t>Warm up</a:t>
            </a:r>
            <a:endParaRPr sz="4800" b="1">
              <a:solidFill>
                <a:srgbClr val="244280"/>
              </a:solidFill>
              <a:latin typeface="Raleway"/>
              <a:ea typeface="Raleway"/>
              <a:cs typeface="Raleway"/>
              <a:sym typeface="Raleway"/>
            </a:endParaRPr>
          </a:p>
        </p:txBody>
      </p:sp>
      <p:sp>
        <p:nvSpPr>
          <p:cNvPr id="142" name="Google Shape;142;p19"/>
          <p:cNvSpPr txBox="1"/>
          <p:nvPr/>
        </p:nvSpPr>
        <p:spPr>
          <a:xfrm>
            <a:off x="379950" y="2970413"/>
            <a:ext cx="1959600" cy="327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 sz="900" b="1">
                <a:solidFill>
                  <a:schemeClr val="dk1"/>
                </a:solidFill>
                <a:latin typeface="Raleway"/>
                <a:ea typeface="Raleway"/>
                <a:cs typeface="Raleway"/>
                <a:sym typeface="Raleway"/>
              </a:rPr>
              <a:t>Choose function, </a:t>
            </a:r>
            <a:endParaRPr sz="900" b="1">
              <a:solidFill>
                <a:schemeClr val="dk1"/>
              </a:solidFill>
              <a:latin typeface="Raleway"/>
              <a:ea typeface="Raleway"/>
              <a:cs typeface="Raleway"/>
              <a:sym typeface="Raleway"/>
            </a:endParaRPr>
          </a:p>
        </p:txBody>
      </p:sp>
      <p:pic>
        <p:nvPicPr>
          <p:cNvPr id="143" name="Google Shape;143;p19"/>
          <p:cNvPicPr preferRelativeResize="0"/>
          <p:nvPr/>
        </p:nvPicPr>
        <p:blipFill>
          <a:blip r:embed="rId5">
            <a:alphaModFix/>
          </a:blip>
          <a:stretch>
            <a:fillRect/>
          </a:stretch>
        </p:blipFill>
        <p:spPr>
          <a:xfrm>
            <a:off x="3700725" y="4397079"/>
            <a:ext cx="291000" cy="327125"/>
          </a:xfrm>
          <a:prstGeom prst="rect">
            <a:avLst/>
          </a:prstGeom>
          <a:noFill/>
          <a:ln>
            <a:noFill/>
          </a:ln>
        </p:spPr>
      </p:pic>
      <p:pic>
        <p:nvPicPr>
          <p:cNvPr id="144" name="Google Shape;144;p19"/>
          <p:cNvPicPr preferRelativeResize="0"/>
          <p:nvPr/>
        </p:nvPicPr>
        <p:blipFill rotWithShape="1">
          <a:blip r:embed="rId6">
            <a:alphaModFix/>
          </a:blip>
          <a:srcRect l="4355" r="16592"/>
          <a:stretch/>
        </p:blipFill>
        <p:spPr>
          <a:xfrm>
            <a:off x="402525" y="2458663"/>
            <a:ext cx="2734651" cy="215275"/>
          </a:xfrm>
          <a:prstGeom prst="rect">
            <a:avLst/>
          </a:prstGeom>
          <a:noFill/>
          <a:ln>
            <a:noFill/>
          </a:ln>
        </p:spPr>
      </p:pic>
      <p:pic>
        <p:nvPicPr>
          <p:cNvPr id="145" name="Google Shape;145;p19"/>
          <p:cNvPicPr preferRelativeResize="0"/>
          <p:nvPr/>
        </p:nvPicPr>
        <p:blipFill>
          <a:blip r:embed="rId7">
            <a:alphaModFix/>
          </a:blip>
          <a:stretch>
            <a:fillRect/>
          </a:stretch>
        </p:blipFill>
        <p:spPr>
          <a:xfrm>
            <a:off x="2070984" y="3253950"/>
            <a:ext cx="1012175" cy="1445967"/>
          </a:xfrm>
          <a:prstGeom prst="rect">
            <a:avLst/>
          </a:prstGeom>
          <a:noFill/>
          <a:ln>
            <a:noFill/>
          </a:ln>
        </p:spPr>
      </p:pic>
      <p:sp>
        <p:nvSpPr>
          <p:cNvPr id="146" name="Google Shape;146;p19"/>
          <p:cNvSpPr/>
          <p:nvPr/>
        </p:nvSpPr>
        <p:spPr>
          <a:xfrm rot="5404324">
            <a:off x="906326" y="2781545"/>
            <a:ext cx="238500" cy="146100"/>
          </a:xfrm>
          <a:prstGeom prst="leftArrow">
            <a:avLst>
              <a:gd name="adj1" fmla="val 50000"/>
              <a:gd name="adj2" fmla="val 50000"/>
            </a:avLst>
          </a:prstGeom>
          <a:solidFill>
            <a:srgbClr val="FBD2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9"/>
          <p:cNvSpPr/>
          <p:nvPr/>
        </p:nvSpPr>
        <p:spPr>
          <a:xfrm>
            <a:off x="3699557" y="428585"/>
            <a:ext cx="519900" cy="536400"/>
          </a:xfrm>
          <a:prstGeom prst="rect">
            <a:avLst/>
          </a:prstGeom>
          <a:solidFill>
            <a:srgbClr val="1C4587"/>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a:solidFill>
                  <a:schemeClr val="lt1"/>
                </a:solidFill>
              </a:rPr>
              <a:t>1</a:t>
            </a:r>
            <a:endParaRPr sz="2400" b="1">
              <a:solidFill>
                <a:schemeClr val="lt1"/>
              </a:solidFill>
            </a:endParaRPr>
          </a:p>
        </p:txBody>
      </p:sp>
      <p:sp>
        <p:nvSpPr>
          <p:cNvPr id="148" name="Google Shape;148;p19"/>
          <p:cNvSpPr/>
          <p:nvPr/>
        </p:nvSpPr>
        <p:spPr>
          <a:xfrm>
            <a:off x="363800" y="1799394"/>
            <a:ext cx="519900" cy="536400"/>
          </a:xfrm>
          <a:prstGeom prst="rect">
            <a:avLst/>
          </a:prstGeom>
          <a:solidFill>
            <a:srgbClr val="1C4587"/>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a:solidFill>
                  <a:schemeClr val="lt1"/>
                </a:solidFill>
              </a:rPr>
              <a:t>2</a:t>
            </a:r>
            <a:endParaRPr sz="2400" b="1">
              <a:solidFill>
                <a:schemeClr val="lt1"/>
              </a:solidFill>
            </a:endParaRPr>
          </a:p>
        </p:txBody>
      </p:sp>
      <p:sp>
        <p:nvSpPr>
          <p:cNvPr id="149" name="Google Shape;149;p19"/>
          <p:cNvSpPr/>
          <p:nvPr/>
        </p:nvSpPr>
        <p:spPr>
          <a:xfrm>
            <a:off x="3699546" y="1799394"/>
            <a:ext cx="519900" cy="536400"/>
          </a:xfrm>
          <a:prstGeom prst="rect">
            <a:avLst/>
          </a:prstGeom>
          <a:solidFill>
            <a:srgbClr val="1C4587"/>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a:solidFill>
                  <a:schemeClr val="lt1"/>
                </a:solidFill>
              </a:rPr>
              <a:t>3</a:t>
            </a:r>
            <a:endParaRPr sz="2400" b="1">
              <a:solidFill>
                <a:schemeClr val="lt1"/>
              </a:solidFill>
            </a:endParaRPr>
          </a:p>
        </p:txBody>
      </p:sp>
      <p:cxnSp>
        <p:nvCxnSpPr>
          <p:cNvPr id="150" name="Google Shape;150;p19"/>
          <p:cNvCxnSpPr/>
          <p:nvPr/>
        </p:nvCxnSpPr>
        <p:spPr>
          <a:xfrm>
            <a:off x="6043146" y="4800390"/>
            <a:ext cx="540300" cy="0"/>
          </a:xfrm>
          <a:prstGeom prst="straightConnector1">
            <a:avLst/>
          </a:prstGeom>
          <a:noFill/>
          <a:ln w="19050" cap="flat" cmpd="sng">
            <a:solidFill>
              <a:srgbClr val="274880"/>
            </a:solidFill>
            <a:prstDash val="solid"/>
            <a:round/>
            <a:headEnd type="none" w="med" len="med"/>
            <a:tailEnd type="none" w="med" len="med"/>
          </a:ln>
        </p:spPr>
      </p:cxnSp>
      <p:cxnSp>
        <p:nvCxnSpPr>
          <p:cNvPr id="151" name="Google Shape;151;p19"/>
          <p:cNvCxnSpPr/>
          <p:nvPr/>
        </p:nvCxnSpPr>
        <p:spPr>
          <a:xfrm>
            <a:off x="7032242" y="4800382"/>
            <a:ext cx="540300" cy="0"/>
          </a:xfrm>
          <a:prstGeom prst="straightConnector1">
            <a:avLst/>
          </a:prstGeom>
          <a:noFill/>
          <a:ln w="19050" cap="flat" cmpd="sng">
            <a:solidFill>
              <a:srgbClr val="274880"/>
            </a:solidFill>
            <a:prstDash val="solid"/>
            <a:round/>
            <a:headEnd type="none" w="med" len="med"/>
            <a:tailEnd type="none" w="med" len="med"/>
          </a:ln>
        </p:spPr>
      </p:cxnSp>
      <p:cxnSp>
        <p:nvCxnSpPr>
          <p:cNvPr id="152" name="Google Shape;152;p19"/>
          <p:cNvCxnSpPr/>
          <p:nvPr/>
        </p:nvCxnSpPr>
        <p:spPr>
          <a:xfrm>
            <a:off x="8021326" y="4800390"/>
            <a:ext cx="540300" cy="0"/>
          </a:xfrm>
          <a:prstGeom prst="straightConnector1">
            <a:avLst/>
          </a:prstGeom>
          <a:noFill/>
          <a:ln w="19050" cap="flat" cmpd="sng">
            <a:solidFill>
              <a:srgbClr val="274880"/>
            </a:solidFill>
            <a:prstDash val="solid"/>
            <a:round/>
            <a:headEnd type="none" w="med" len="med"/>
            <a:tailEnd type="none" w="med" len="med"/>
          </a:ln>
        </p:spPr>
      </p:cxnSp>
      <p:cxnSp>
        <p:nvCxnSpPr>
          <p:cNvPr id="153" name="Google Shape;153;p19"/>
          <p:cNvCxnSpPr/>
          <p:nvPr/>
        </p:nvCxnSpPr>
        <p:spPr>
          <a:xfrm>
            <a:off x="6347946" y="2839469"/>
            <a:ext cx="540300" cy="0"/>
          </a:xfrm>
          <a:prstGeom prst="straightConnector1">
            <a:avLst/>
          </a:prstGeom>
          <a:noFill/>
          <a:ln w="19050" cap="flat" cmpd="sng">
            <a:solidFill>
              <a:srgbClr val="274880"/>
            </a:solidFill>
            <a:prstDash val="solid"/>
            <a:round/>
            <a:headEnd type="none" w="med" len="med"/>
            <a:tailEnd type="none" w="med" len="med"/>
          </a:ln>
        </p:spPr>
      </p:cxnSp>
      <p:cxnSp>
        <p:nvCxnSpPr>
          <p:cNvPr id="154" name="Google Shape;154;p19"/>
          <p:cNvCxnSpPr/>
          <p:nvPr/>
        </p:nvCxnSpPr>
        <p:spPr>
          <a:xfrm>
            <a:off x="7337042" y="2839460"/>
            <a:ext cx="540300" cy="0"/>
          </a:xfrm>
          <a:prstGeom prst="straightConnector1">
            <a:avLst/>
          </a:prstGeom>
          <a:noFill/>
          <a:ln w="19050" cap="flat" cmpd="sng">
            <a:solidFill>
              <a:srgbClr val="274880"/>
            </a:solidFill>
            <a:prstDash val="solid"/>
            <a:round/>
            <a:headEnd type="none" w="med" len="med"/>
            <a:tailEnd type="none" w="med" len="med"/>
          </a:ln>
        </p:spPr>
      </p:cxnSp>
      <p:cxnSp>
        <p:nvCxnSpPr>
          <p:cNvPr id="155" name="Google Shape;155;p19"/>
          <p:cNvCxnSpPr/>
          <p:nvPr/>
        </p:nvCxnSpPr>
        <p:spPr>
          <a:xfrm>
            <a:off x="8321336" y="2845894"/>
            <a:ext cx="540300" cy="0"/>
          </a:xfrm>
          <a:prstGeom prst="straightConnector1">
            <a:avLst/>
          </a:prstGeom>
          <a:noFill/>
          <a:ln w="19050" cap="flat" cmpd="sng">
            <a:solidFill>
              <a:srgbClr val="274880"/>
            </a:solidFill>
            <a:prstDash val="solid"/>
            <a:round/>
            <a:headEnd type="none" w="med" len="med"/>
            <a:tailEnd type="none" w="med" len="med"/>
          </a:ln>
        </p:spPr>
      </p:cxnSp>
      <p:sp>
        <p:nvSpPr>
          <p:cNvPr id="156" name="Google Shape;156;p19"/>
          <p:cNvSpPr/>
          <p:nvPr/>
        </p:nvSpPr>
        <p:spPr>
          <a:xfrm>
            <a:off x="2070997" y="3614150"/>
            <a:ext cx="314400" cy="314400"/>
          </a:xfrm>
          <a:prstGeom prst="ellipse">
            <a:avLst/>
          </a:prstGeom>
          <a:noFill/>
          <a:ln w="28575" cap="flat" cmpd="sng">
            <a:solidFill>
              <a:srgbClr val="FBD22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9"/>
          <p:cNvSpPr/>
          <p:nvPr/>
        </p:nvSpPr>
        <p:spPr>
          <a:xfrm>
            <a:off x="2582222" y="4385525"/>
            <a:ext cx="314400" cy="314400"/>
          </a:xfrm>
          <a:prstGeom prst="ellipse">
            <a:avLst/>
          </a:prstGeom>
          <a:noFill/>
          <a:ln w="28575" cap="flat" cmpd="sng">
            <a:solidFill>
              <a:srgbClr val="FBD22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58" name="Google Shape;158;p19"/>
          <p:cNvPicPr preferRelativeResize="0"/>
          <p:nvPr/>
        </p:nvPicPr>
        <p:blipFill rotWithShape="1">
          <a:blip r:embed="rId8">
            <a:alphaModFix/>
          </a:blip>
          <a:srcRect l="60643" t="44752" b="17166"/>
          <a:stretch/>
        </p:blipFill>
        <p:spPr>
          <a:xfrm>
            <a:off x="5084728" y="1099325"/>
            <a:ext cx="898924" cy="215250"/>
          </a:xfrm>
          <a:prstGeom prst="rect">
            <a:avLst/>
          </a:prstGeom>
          <a:noFill/>
          <a:ln>
            <a:noFill/>
          </a:ln>
        </p:spPr>
      </p:pic>
      <p:sp>
        <p:nvSpPr>
          <p:cNvPr id="159" name="Google Shape;159;p19"/>
          <p:cNvSpPr txBox="1"/>
          <p:nvPr/>
        </p:nvSpPr>
        <p:spPr>
          <a:xfrm>
            <a:off x="4049563" y="3926741"/>
            <a:ext cx="1189500" cy="327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 sz="900" b="1">
                <a:solidFill>
                  <a:schemeClr val="dk1"/>
                </a:solidFill>
                <a:latin typeface="Raleway"/>
                <a:ea typeface="Raleway"/>
                <a:cs typeface="Raleway"/>
                <a:sym typeface="Raleway"/>
              </a:rPr>
              <a:t>Draw</a:t>
            </a:r>
            <a:r>
              <a:rPr lang="en" sz="900">
                <a:solidFill>
                  <a:schemeClr val="dk1"/>
                </a:solidFill>
                <a:latin typeface="Raleway"/>
                <a:ea typeface="Raleway"/>
                <a:cs typeface="Raleway"/>
                <a:sym typeface="Raleway"/>
              </a:rPr>
              <a:t> something on the figure </a:t>
            </a:r>
            <a:endParaRPr sz="900">
              <a:solidFill>
                <a:schemeClr val="dk1"/>
              </a:solidFill>
              <a:latin typeface="Raleway"/>
              <a:ea typeface="Raleway"/>
              <a:cs typeface="Raleway"/>
              <a:sym typeface="Raleway"/>
            </a:endParaRPr>
          </a:p>
          <a:p>
            <a:pPr marL="0" lvl="0" indent="0" algn="l" rtl="0">
              <a:spcBef>
                <a:spcPts val="0"/>
              </a:spcBef>
              <a:spcAft>
                <a:spcPts val="0"/>
              </a:spcAft>
              <a:buNone/>
            </a:pPr>
            <a:r>
              <a:rPr lang="en" sz="900">
                <a:solidFill>
                  <a:schemeClr val="dk1"/>
                </a:solidFill>
                <a:latin typeface="Raleway"/>
                <a:ea typeface="Raleway"/>
                <a:cs typeface="Raleway"/>
                <a:sym typeface="Raleway"/>
              </a:rPr>
              <a:t>(Choose a color!) </a:t>
            </a:r>
            <a:endParaRPr sz="900">
              <a:solidFill>
                <a:schemeClr val="dk1"/>
              </a:solidFill>
            </a:endParaRPr>
          </a:p>
        </p:txBody>
      </p:sp>
      <p:sp>
        <p:nvSpPr>
          <p:cNvPr id="160" name="Google Shape;160;p19"/>
          <p:cNvSpPr txBox="1"/>
          <p:nvPr/>
        </p:nvSpPr>
        <p:spPr>
          <a:xfrm>
            <a:off x="4049563" y="3485629"/>
            <a:ext cx="1138200" cy="327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 sz="900" b="1">
                <a:solidFill>
                  <a:schemeClr val="dk1"/>
                </a:solidFill>
                <a:latin typeface="Raleway"/>
                <a:ea typeface="Raleway"/>
                <a:cs typeface="Raleway"/>
                <a:sym typeface="Raleway"/>
              </a:rPr>
              <a:t>Write</a:t>
            </a:r>
            <a:r>
              <a:rPr lang="en" sz="900">
                <a:solidFill>
                  <a:schemeClr val="dk1"/>
                </a:solidFill>
                <a:latin typeface="Raleway"/>
                <a:ea typeface="Raleway"/>
                <a:cs typeface="Raleway"/>
                <a:sym typeface="Raleway"/>
              </a:rPr>
              <a:t> your first name (Font 12, black) </a:t>
            </a:r>
            <a:endParaRPr sz="900">
              <a:solidFill>
                <a:schemeClr val="dk1"/>
              </a:solidFill>
            </a:endParaRPr>
          </a:p>
        </p:txBody>
      </p:sp>
      <p:sp>
        <p:nvSpPr>
          <p:cNvPr id="161" name="Google Shape;161;p19"/>
          <p:cNvSpPr txBox="1"/>
          <p:nvPr/>
        </p:nvSpPr>
        <p:spPr>
          <a:xfrm>
            <a:off x="4049563" y="4397141"/>
            <a:ext cx="1012200" cy="327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 sz="900">
                <a:solidFill>
                  <a:schemeClr val="dk1"/>
                </a:solidFill>
                <a:latin typeface="Raleway"/>
                <a:ea typeface="Raleway"/>
                <a:cs typeface="Raleway"/>
                <a:sym typeface="Raleway"/>
              </a:rPr>
              <a:t>Add a </a:t>
            </a:r>
            <a:r>
              <a:rPr lang="en" sz="900" b="1">
                <a:solidFill>
                  <a:schemeClr val="dk1"/>
                </a:solidFill>
                <a:latin typeface="Raleway"/>
                <a:ea typeface="Raleway"/>
                <a:cs typeface="Raleway"/>
                <a:sym typeface="Raleway"/>
              </a:rPr>
              <a:t>star stamp!</a:t>
            </a:r>
            <a:endParaRPr sz="900">
              <a:solidFill>
                <a:schemeClr val="dk1"/>
              </a:solidFill>
            </a:endParaRPr>
          </a:p>
        </p:txBody>
      </p:sp>
      <p:sp>
        <p:nvSpPr>
          <p:cNvPr id="162" name="Google Shape;162;p19"/>
          <p:cNvSpPr txBox="1"/>
          <p:nvPr/>
        </p:nvSpPr>
        <p:spPr>
          <a:xfrm>
            <a:off x="4312050" y="1799388"/>
            <a:ext cx="1668300" cy="327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 sz="1100" b="1">
                <a:solidFill>
                  <a:srgbClr val="244280"/>
                </a:solidFill>
                <a:latin typeface="Raleway"/>
                <a:ea typeface="Raleway"/>
                <a:cs typeface="Raleway"/>
                <a:sym typeface="Raleway"/>
              </a:rPr>
              <a:t>Test it out!</a:t>
            </a:r>
            <a:endParaRPr sz="1100">
              <a:solidFill>
                <a:srgbClr val="244280"/>
              </a:solidFill>
            </a:endParaRPr>
          </a:p>
        </p:txBody>
      </p:sp>
      <p:sp>
        <p:nvSpPr>
          <p:cNvPr id="163" name="Google Shape;163;p19"/>
          <p:cNvSpPr txBox="1"/>
          <p:nvPr/>
        </p:nvSpPr>
        <p:spPr>
          <a:xfrm>
            <a:off x="1005150" y="1799400"/>
            <a:ext cx="2132100" cy="327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dk1"/>
              </a:buClr>
              <a:buSzPts val="1100"/>
              <a:buFont typeface="Arial"/>
              <a:buNone/>
            </a:pPr>
            <a:r>
              <a:rPr lang="en" sz="1200" b="1">
                <a:solidFill>
                  <a:srgbClr val="244280"/>
                </a:solidFill>
                <a:latin typeface="Raleway"/>
                <a:ea typeface="Raleway"/>
                <a:cs typeface="Raleway"/>
                <a:sym typeface="Raleway"/>
              </a:rPr>
              <a:t>Get familiar with the functions</a:t>
            </a:r>
            <a:endParaRPr sz="1200" b="1">
              <a:solidFill>
                <a:srgbClr val="244280"/>
              </a:solidFill>
              <a:latin typeface="Raleway"/>
              <a:ea typeface="Raleway"/>
              <a:cs typeface="Raleway"/>
              <a:sym typeface="Raleway"/>
            </a:endParaRPr>
          </a:p>
          <a:p>
            <a:pPr marL="0" lvl="0" indent="0" algn="l" rtl="0">
              <a:spcBef>
                <a:spcPts val="0"/>
              </a:spcBef>
              <a:spcAft>
                <a:spcPts val="0"/>
              </a:spcAft>
              <a:buNone/>
            </a:pPr>
            <a:endParaRPr sz="1100" b="1">
              <a:solidFill>
                <a:srgbClr val="244280"/>
              </a:solidFill>
              <a:latin typeface="Raleway"/>
              <a:ea typeface="Raleway"/>
              <a:cs typeface="Raleway"/>
              <a:sym typeface="Raleway"/>
            </a:endParaRPr>
          </a:p>
        </p:txBody>
      </p:sp>
      <p:sp>
        <p:nvSpPr>
          <p:cNvPr id="164" name="Google Shape;164;p19"/>
          <p:cNvSpPr txBox="1"/>
          <p:nvPr/>
        </p:nvSpPr>
        <p:spPr>
          <a:xfrm>
            <a:off x="379950" y="3253950"/>
            <a:ext cx="1349100" cy="327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 sz="900" b="1">
                <a:solidFill>
                  <a:schemeClr val="dk1"/>
                </a:solidFill>
                <a:latin typeface="Raleway"/>
                <a:ea typeface="Raleway"/>
                <a:cs typeface="Raleway"/>
                <a:sym typeface="Raleway"/>
              </a:rPr>
              <a:t>Choose format </a:t>
            </a:r>
            <a:r>
              <a:rPr lang="en" sz="900">
                <a:solidFill>
                  <a:schemeClr val="dk1"/>
                </a:solidFill>
                <a:latin typeface="Raleway"/>
                <a:ea typeface="Raleway"/>
                <a:cs typeface="Raleway"/>
                <a:sym typeface="Raleway"/>
              </a:rPr>
              <a:t>like color and size (We will use black size 12 for text) </a:t>
            </a:r>
            <a:endParaRPr sz="900">
              <a:solidFill>
                <a:schemeClr val="dk1"/>
              </a:solidFill>
              <a:latin typeface="Raleway"/>
              <a:ea typeface="Raleway"/>
              <a:cs typeface="Raleway"/>
              <a:sym typeface="Raleway"/>
            </a:endParaRPr>
          </a:p>
        </p:txBody>
      </p:sp>
      <p:sp>
        <p:nvSpPr>
          <p:cNvPr id="165" name="Google Shape;165;p19"/>
          <p:cNvSpPr/>
          <p:nvPr/>
        </p:nvSpPr>
        <p:spPr>
          <a:xfrm rot="10800000">
            <a:off x="1563500" y="3414175"/>
            <a:ext cx="427500" cy="220200"/>
          </a:xfrm>
          <a:prstGeom prst="leftArrow">
            <a:avLst>
              <a:gd name="adj1" fmla="val 38597"/>
              <a:gd name="adj2" fmla="val 50000"/>
            </a:avLst>
          </a:prstGeom>
          <a:solidFill>
            <a:srgbClr val="FBD2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66" name="Google Shape;166;p19"/>
          <p:cNvPicPr preferRelativeResize="0"/>
          <p:nvPr/>
        </p:nvPicPr>
        <p:blipFill>
          <a:blip r:embed="rId9">
            <a:alphaModFix/>
          </a:blip>
          <a:stretch>
            <a:fillRect/>
          </a:stretch>
        </p:blipFill>
        <p:spPr>
          <a:xfrm>
            <a:off x="3698788" y="2943296"/>
            <a:ext cx="1959686" cy="373250"/>
          </a:xfrm>
          <a:prstGeom prst="rect">
            <a:avLst/>
          </a:prstGeom>
          <a:noFill/>
          <a:ln>
            <a:noFill/>
          </a:ln>
        </p:spPr>
      </p:pic>
      <p:sp>
        <p:nvSpPr>
          <p:cNvPr id="167" name="Google Shape;167;p19"/>
          <p:cNvSpPr txBox="1"/>
          <p:nvPr/>
        </p:nvSpPr>
        <p:spPr>
          <a:xfrm>
            <a:off x="3698850" y="2429250"/>
            <a:ext cx="1498800" cy="327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 sz="900" b="1">
                <a:solidFill>
                  <a:schemeClr val="dk1"/>
                </a:solidFill>
                <a:latin typeface="Raleway"/>
                <a:ea typeface="Raleway"/>
                <a:cs typeface="Raleway"/>
                <a:sym typeface="Raleway"/>
              </a:rPr>
              <a:t>To write: </a:t>
            </a:r>
            <a:r>
              <a:rPr lang="en" sz="900">
                <a:solidFill>
                  <a:schemeClr val="dk1"/>
                </a:solidFill>
                <a:latin typeface="Raleway"/>
                <a:ea typeface="Raleway"/>
                <a:cs typeface="Raleway"/>
                <a:sym typeface="Raleway"/>
              </a:rPr>
              <a:t>Click &amp; drag the box width before typing</a:t>
            </a:r>
            <a:endParaRPr sz="900" b="1">
              <a:solidFill>
                <a:schemeClr val="dk1"/>
              </a:solidFill>
              <a:latin typeface="Raleway"/>
              <a:ea typeface="Raleway"/>
              <a:cs typeface="Raleway"/>
              <a:sym typeface="Raleway"/>
            </a:endParaRPr>
          </a:p>
        </p:txBody>
      </p:sp>
      <p:sp>
        <p:nvSpPr>
          <p:cNvPr id="168" name="Google Shape;168;p19"/>
          <p:cNvSpPr/>
          <p:nvPr/>
        </p:nvSpPr>
        <p:spPr>
          <a:xfrm rot="-5394419">
            <a:off x="4614850" y="2752073"/>
            <a:ext cx="184800" cy="146100"/>
          </a:xfrm>
          <a:prstGeom prst="leftArrow">
            <a:avLst>
              <a:gd name="adj1" fmla="val 50000"/>
              <a:gd name="adj2" fmla="val 50000"/>
            </a:avLst>
          </a:prstGeom>
          <a:solidFill>
            <a:srgbClr val="FBD2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9"/>
          <p:cNvSpPr txBox="1"/>
          <p:nvPr/>
        </p:nvSpPr>
        <p:spPr>
          <a:xfrm>
            <a:off x="3737850" y="1065763"/>
            <a:ext cx="1668300" cy="327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 sz="1100" b="1">
                <a:solidFill>
                  <a:srgbClr val="244280"/>
                </a:solidFill>
                <a:latin typeface="Raleway"/>
                <a:ea typeface="Raleway"/>
                <a:cs typeface="Raleway"/>
                <a:sym typeface="Raleway"/>
              </a:rPr>
              <a:t>Press this first -&gt;</a:t>
            </a:r>
            <a:endParaRPr sz="1100">
              <a:solidFill>
                <a:srgbClr val="244280"/>
              </a:solidFill>
            </a:endParaRPr>
          </a:p>
        </p:txBody>
      </p:sp>
      <p:cxnSp>
        <p:nvCxnSpPr>
          <p:cNvPr id="170" name="Google Shape;170;p19"/>
          <p:cNvCxnSpPr>
            <a:stCxn id="171" idx="2"/>
          </p:cNvCxnSpPr>
          <p:nvPr/>
        </p:nvCxnSpPr>
        <p:spPr>
          <a:xfrm flipH="1">
            <a:off x="2085525" y="2548413"/>
            <a:ext cx="229800" cy="714900"/>
          </a:xfrm>
          <a:prstGeom prst="straightConnector1">
            <a:avLst/>
          </a:prstGeom>
          <a:noFill/>
          <a:ln w="28575" cap="flat" cmpd="sng">
            <a:solidFill>
              <a:srgbClr val="FBD22C"/>
            </a:solidFill>
            <a:prstDash val="dash"/>
            <a:round/>
            <a:headEnd type="none" w="med" len="med"/>
            <a:tailEnd type="none" w="med" len="med"/>
          </a:ln>
        </p:spPr>
      </p:cxnSp>
      <p:cxnSp>
        <p:nvCxnSpPr>
          <p:cNvPr id="172" name="Google Shape;172;p19"/>
          <p:cNvCxnSpPr>
            <a:stCxn id="171" idx="6"/>
          </p:cNvCxnSpPr>
          <p:nvPr/>
        </p:nvCxnSpPr>
        <p:spPr>
          <a:xfrm>
            <a:off x="2629725" y="2548413"/>
            <a:ext cx="450000" cy="704100"/>
          </a:xfrm>
          <a:prstGeom prst="straightConnector1">
            <a:avLst/>
          </a:prstGeom>
          <a:noFill/>
          <a:ln w="28575" cap="flat" cmpd="sng">
            <a:solidFill>
              <a:srgbClr val="FBD22C"/>
            </a:solidFill>
            <a:prstDash val="dash"/>
            <a:round/>
            <a:headEnd type="none" w="med" len="med"/>
            <a:tailEnd type="none" w="med" len="med"/>
          </a:ln>
        </p:spPr>
      </p:cxnSp>
      <p:sp>
        <p:nvSpPr>
          <p:cNvPr id="173" name="Google Shape;173;p19"/>
          <p:cNvSpPr/>
          <p:nvPr/>
        </p:nvSpPr>
        <p:spPr>
          <a:xfrm>
            <a:off x="868375" y="2391213"/>
            <a:ext cx="314400" cy="314400"/>
          </a:xfrm>
          <a:prstGeom prst="ellipse">
            <a:avLst/>
          </a:prstGeom>
          <a:noFill/>
          <a:ln w="28575" cap="flat" cmpd="sng">
            <a:solidFill>
              <a:srgbClr val="FBD22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9"/>
          <p:cNvSpPr/>
          <p:nvPr/>
        </p:nvSpPr>
        <p:spPr>
          <a:xfrm>
            <a:off x="2315325" y="2391213"/>
            <a:ext cx="314400" cy="314400"/>
          </a:xfrm>
          <a:prstGeom prst="ellipse">
            <a:avLst/>
          </a:prstGeom>
          <a:noFill/>
          <a:ln w="28575" cap="flat" cmpd="sng">
            <a:solidFill>
              <a:srgbClr val="FBD22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9"/>
          <p:cNvSpPr txBox="1"/>
          <p:nvPr/>
        </p:nvSpPr>
        <p:spPr>
          <a:xfrm>
            <a:off x="6059798" y="2587974"/>
            <a:ext cx="417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rgbClr val="254880"/>
                </a:solidFill>
                <a:latin typeface="Raleway"/>
                <a:ea typeface="Raleway"/>
                <a:cs typeface="Raleway"/>
                <a:sym typeface="Raleway"/>
              </a:rPr>
              <a:t>A.</a:t>
            </a:r>
            <a:endParaRPr b="1">
              <a:solidFill>
                <a:srgbClr val="254880"/>
              </a:solidFill>
              <a:latin typeface="Raleway"/>
              <a:ea typeface="Raleway"/>
              <a:cs typeface="Raleway"/>
              <a:sym typeface="Raleway"/>
            </a:endParaRPr>
          </a:p>
        </p:txBody>
      </p:sp>
      <p:sp>
        <p:nvSpPr>
          <p:cNvPr id="175" name="Google Shape;175;p19"/>
          <p:cNvSpPr txBox="1"/>
          <p:nvPr/>
        </p:nvSpPr>
        <p:spPr>
          <a:xfrm>
            <a:off x="7032323" y="2587974"/>
            <a:ext cx="417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rgbClr val="254880"/>
                </a:solidFill>
                <a:latin typeface="Raleway"/>
                <a:ea typeface="Raleway"/>
                <a:cs typeface="Raleway"/>
                <a:sym typeface="Raleway"/>
              </a:rPr>
              <a:t>B.</a:t>
            </a:r>
            <a:endParaRPr b="1">
              <a:solidFill>
                <a:srgbClr val="254880"/>
              </a:solidFill>
              <a:latin typeface="Raleway"/>
              <a:ea typeface="Raleway"/>
              <a:cs typeface="Raleway"/>
              <a:sym typeface="Raleway"/>
            </a:endParaRPr>
          </a:p>
        </p:txBody>
      </p:sp>
      <p:sp>
        <p:nvSpPr>
          <p:cNvPr id="176" name="Google Shape;176;p19"/>
          <p:cNvSpPr txBox="1"/>
          <p:nvPr/>
        </p:nvSpPr>
        <p:spPr>
          <a:xfrm>
            <a:off x="8043281" y="2594399"/>
            <a:ext cx="417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rgbClr val="254880"/>
                </a:solidFill>
                <a:latin typeface="Raleway"/>
                <a:ea typeface="Raleway"/>
                <a:cs typeface="Raleway"/>
                <a:sym typeface="Raleway"/>
              </a:rPr>
              <a:t>C.</a:t>
            </a:r>
            <a:endParaRPr b="1">
              <a:solidFill>
                <a:srgbClr val="254880"/>
              </a:solidFill>
              <a:latin typeface="Raleway"/>
              <a:ea typeface="Raleway"/>
              <a:cs typeface="Raleway"/>
              <a:sym typeface="Raleway"/>
            </a:endParaRPr>
          </a:p>
        </p:txBody>
      </p:sp>
      <p:sp>
        <p:nvSpPr>
          <p:cNvPr id="177" name="Google Shape;177;p19"/>
          <p:cNvSpPr txBox="1"/>
          <p:nvPr/>
        </p:nvSpPr>
        <p:spPr>
          <a:xfrm>
            <a:off x="5754998" y="4548411"/>
            <a:ext cx="417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rgbClr val="254880"/>
                </a:solidFill>
                <a:latin typeface="Raleway"/>
                <a:ea typeface="Raleway"/>
                <a:cs typeface="Raleway"/>
                <a:sym typeface="Raleway"/>
              </a:rPr>
              <a:t>D.</a:t>
            </a:r>
            <a:endParaRPr b="1">
              <a:solidFill>
                <a:srgbClr val="254880"/>
              </a:solidFill>
              <a:latin typeface="Raleway"/>
              <a:ea typeface="Raleway"/>
              <a:cs typeface="Raleway"/>
              <a:sym typeface="Raleway"/>
            </a:endParaRPr>
          </a:p>
        </p:txBody>
      </p:sp>
      <p:sp>
        <p:nvSpPr>
          <p:cNvPr id="178" name="Google Shape;178;p19"/>
          <p:cNvSpPr txBox="1"/>
          <p:nvPr/>
        </p:nvSpPr>
        <p:spPr>
          <a:xfrm>
            <a:off x="6727523" y="4548411"/>
            <a:ext cx="417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rgbClr val="254880"/>
                </a:solidFill>
                <a:latin typeface="Raleway"/>
                <a:ea typeface="Raleway"/>
                <a:cs typeface="Raleway"/>
                <a:sym typeface="Raleway"/>
              </a:rPr>
              <a:t>E.</a:t>
            </a:r>
            <a:endParaRPr b="1">
              <a:solidFill>
                <a:srgbClr val="254880"/>
              </a:solidFill>
              <a:latin typeface="Raleway"/>
              <a:ea typeface="Raleway"/>
              <a:cs typeface="Raleway"/>
              <a:sym typeface="Raleway"/>
            </a:endParaRPr>
          </a:p>
        </p:txBody>
      </p:sp>
      <p:sp>
        <p:nvSpPr>
          <p:cNvPr id="179" name="Google Shape;179;p19"/>
          <p:cNvSpPr txBox="1"/>
          <p:nvPr/>
        </p:nvSpPr>
        <p:spPr>
          <a:xfrm>
            <a:off x="7743270" y="4548411"/>
            <a:ext cx="4179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rgbClr val="254880"/>
                </a:solidFill>
                <a:latin typeface="Raleway"/>
                <a:ea typeface="Raleway"/>
                <a:cs typeface="Raleway"/>
                <a:sym typeface="Raleway"/>
              </a:rPr>
              <a:t>F.</a:t>
            </a:r>
            <a:endParaRPr b="1">
              <a:solidFill>
                <a:srgbClr val="254880"/>
              </a:solidFill>
              <a:latin typeface="Raleway"/>
              <a:ea typeface="Raleway"/>
              <a:cs typeface="Raleway"/>
              <a:sym typeface="Raleway"/>
            </a:endParaRPr>
          </a:p>
        </p:txBody>
      </p:sp>
      <p:pic>
        <p:nvPicPr>
          <p:cNvPr id="180" name="Google Shape;180;p19"/>
          <p:cNvPicPr preferRelativeResize="0"/>
          <p:nvPr/>
        </p:nvPicPr>
        <p:blipFill>
          <a:blip r:embed="rId10">
            <a:alphaModFix/>
          </a:blip>
          <a:stretch>
            <a:fillRect/>
          </a:stretch>
        </p:blipFill>
        <p:spPr>
          <a:xfrm>
            <a:off x="6231999" y="1376100"/>
            <a:ext cx="621600" cy="1173593"/>
          </a:xfrm>
          <a:prstGeom prst="rect">
            <a:avLst/>
          </a:prstGeom>
          <a:noFill/>
          <a:ln>
            <a:noFill/>
          </a:ln>
        </p:spPr>
      </p:pic>
      <p:pic>
        <p:nvPicPr>
          <p:cNvPr id="181" name="Google Shape;181;p19"/>
          <p:cNvPicPr preferRelativeResize="0"/>
          <p:nvPr/>
        </p:nvPicPr>
        <p:blipFill>
          <a:blip r:embed="rId10">
            <a:alphaModFix/>
          </a:blip>
          <a:stretch>
            <a:fillRect/>
          </a:stretch>
        </p:blipFill>
        <p:spPr>
          <a:xfrm flipH="1">
            <a:off x="7255749" y="1376100"/>
            <a:ext cx="621600" cy="1173593"/>
          </a:xfrm>
          <a:prstGeom prst="rect">
            <a:avLst/>
          </a:prstGeom>
          <a:noFill/>
          <a:ln>
            <a:noFill/>
          </a:ln>
        </p:spPr>
      </p:pic>
      <p:pic>
        <p:nvPicPr>
          <p:cNvPr id="182" name="Google Shape;182;p19"/>
          <p:cNvPicPr preferRelativeResize="0"/>
          <p:nvPr/>
        </p:nvPicPr>
        <p:blipFill>
          <a:blip r:embed="rId10">
            <a:alphaModFix/>
          </a:blip>
          <a:stretch>
            <a:fillRect/>
          </a:stretch>
        </p:blipFill>
        <p:spPr>
          <a:xfrm>
            <a:off x="8240024" y="1376100"/>
            <a:ext cx="621600" cy="1173593"/>
          </a:xfrm>
          <a:prstGeom prst="rect">
            <a:avLst/>
          </a:prstGeom>
          <a:noFill/>
          <a:ln>
            <a:noFill/>
          </a:ln>
        </p:spPr>
      </p:pic>
      <p:pic>
        <p:nvPicPr>
          <p:cNvPr id="183" name="Google Shape;183;p19"/>
          <p:cNvPicPr preferRelativeResize="0"/>
          <p:nvPr/>
        </p:nvPicPr>
        <p:blipFill>
          <a:blip r:embed="rId10">
            <a:alphaModFix/>
          </a:blip>
          <a:stretch>
            <a:fillRect/>
          </a:stretch>
        </p:blipFill>
        <p:spPr>
          <a:xfrm flipH="1">
            <a:off x="8043274" y="3313938"/>
            <a:ext cx="621600" cy="1173593"/>
          </a:xfrm>
          <a:prstGeom prst="rect">
            <a:avLst/>
          </a:prstGeom>
          <a:noFill/>
          <a:ln>
            <a:noFill/>
          </a:ln>
        </p:spPr>
      </p:pic>
      <p:pic>
        <p:nvPicPr>
          <p:cNvPr id="184" name="Google Shape;184;p19"/>
          <p:cNvPicPr preferRelativeResize="0"/>
          <p:nvPr/>
        </p:nvPicPr>
        <p:blipFill>
          <a:blip r:embed="rId10">
            <a:alphaModFix/>
          </a:blip>
          <a:stretch>
            <a:fillRect/>
          </a:stretch>
        </p:blipFill>
        <p:spPr>
          <a:xfrm>
            <a:off x="6950949" y="3298600"/>
            <a:ext cx="621600" cy="1173593"/>
          </a:xfrm>
          <a:prstGeom prst="rect">
            <a:avLst/>
          </a:prstGeom>
          <a:noFill/>
          <a:ln>
            <a:noFill/>
          </a:ln>
        </p:spPr>
      </p:pic>
      <p:pic>
        <p:nvPicPr>
          <p:cNvPr id="185" name="Google Shape;185;p19"/>
          <p:cNvPicPr preferRelativeResize="0"/>
          <p:nvPr/>
        </p:nvPicPr>
        <p:blipFill>
          <a:blip r:embed="rId10">
            <a:alphaModFix/>
          </a:blip>
          <a:stretch>
            <a:fillRect/>
          </a:stretch>
        </p:blipFill>
        <p:spPr>
          <a:xfrm flipH="1">
            <a:off x="5963399" y="3313938"/>
            <a:ext cx="621600" cy="117359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274880"/>
        </a:solidFill>
        <a:effectLst/>
      </p:bgPr>
    </p:bg>
    <p:spTree>
      <p:nvGrpSpPr>
        <p:cNvPr id="1" name="Shape 189"/>
        <p:cNvGrpSpPr/>
        <p:nvPr/>
      </p:nvGrpSpPr>
      <p:grpSpPr>
        <a:xfrm>
          <a:off x="0" y="0"/>
          <a:ext cx="0" cy="0"/>
          <a:chOff x="0" y="0"/>
          <a:chExt cx="0" cy="0"/>
        </a:xfrm>
      </p:grpSpPr>
      <p:pic>
        <p:nvPicPr>
          <p:cNvPr id="190" name="Google Shape;190;p20"/>
          <p:cNvPicPr preferRelativeResize="0"/>
          <p:nvPr/>
        </p:nvPicPr>
        <p:blipFill>
          <a:blip r:embed="rId3">
            <a:alphaModFix/>
          </a:blip>
          <a:stretch>
            <a:fillRect/>
          </a:stretch>
        </p:blipFill>
        <p:spPr>
          <a:xfrm>
            <a:off x="305837" y="-269587"/>
            <a:ext cx="8532316" cy="5682676"/>
          </a:xfrm>
          <a:prstGeom prst="rect">
            <a:avLst/>
          </a:prstGeom>
          <a:noFill/>
          <a:ln>
            <a:noFill/>
          </a:ln>
        </p:spPr>
      </p:pic>
      <p:sp>
        <p:nvSpPr>
          <p:cNvPr id="191" name="Google Shape;191;p20"/>
          <p:cNvSpPr/>
          <p:nvPr/>
        </p:nvSpPr>
        <p:spPr>
          <a:xfrm>
            <a:off x="3647400" y="1414501"/>
            <a:ext cx="1849200" cy="1848900"/>
          </a:xfrm>
          <a:prstGeom prst="ellipse">
            <a:avLst/>
          </a:prstGeom>
          <a:solidFill>
            <a:srgbClr val="EDDADC"/>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b="1" u="sng">
                <a:solidFill>
                  <a:srgbClr val="254880"/>
                </a:solidFill>
                <a:latin typeface="Raleway"/>
                <a:ea typeface="Raleway"/>
                <a:cs typeface="Raleway"/>
                <a:sym typeface="Raleway"/>
              </a:rPr>
              <a:t>ALL PERSPECTIVES,</a:t>
            </a:r>
            <a:r>
              <a:rPr lang="en" sz="1100" b="1">
                <a:solidFill>
                  <a:srgbClr val="254880"/>
                </a:solidFill>
                <a:latin typeface="Raleway"/>
                <a:ea typeface="Raleway"/>
                <a:cs typeface="Raleway"/>
                <a:sym typeface="Raleway"/>
              </a:rPr>
              <a:t> SMALLEST TO BIGGEST; INDIVIDUAL TO COLLECTIVE; ABSTRACT TO CONCRETE</a:t>
            </a:r>
            <a:endParaRPr sz="1100" b="1">
              <a:solidFill>
                <a:srgbClr val="254880"/>
              </a:solidFill>
              <a:latin typeface="Raleway"/>
              <a:ea typeface="Raleway"/>
              <a:cs typeface="Raleway"/>
              <a:sym typeface="Raleway"/>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8" name="Google Shape;198;p21"/>
          <p:cNvSpPr txBox="1"/>
          <p:nvPr/>
        </p:nvSpPr>
        <p:spPr>
          <a:xfrm>
            <a:off x="436025" y="271075"/>
            <a:ext cx="13227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latin typeface="Raleway Medium"/>
                <a:ea typeface="Raleway Medium"/>
                <a:cs typeface="Raleway Medium"/>
                <a:sym typeface="Raleway Medium"/>
              </a:rPr>
              <a:t>REPLACE ME</a:t>
            </a:r>
            <a:endParaRPr sz="900">
              <a:latin typeface="Raleway Medium"/>
              <a:ea typeface="Raleway Medium"/>
              <a:cs typeface="Raleway Medium"/>
              <a:sym typeface="Raleway Medium"/>
            </a:endParaRPr>
          </a:p>
        </p:txBody>
      </p:sp>
      <p:pic>
        <p:nvPicPr>
          <p:cNvPr id="8" name="Picture 7">
            <a:extLst>
              <a:ext uri="{FF2B5EF4-FFF2-40B4-BE49-F238E27FC236}">
                <a16:creationId xmlns:a16="http://schemas.microsoft.com/office/drawing/2014/main" id="{265061F3-EED4-3145-875D-F573BAF54A22}"/>
              </a:ext>
            </a:extLst>
          </p:cNvPr>
          <p:cNvPicPr>
            <a:picLocks noChangeAspect="1"/>
          </p:cNvPicPr>
          <p:nvPr/>
        </p:nvPicPr>
        <p:blipFill>
          <a:blip r:embed="rId3"/>
          <a:stretch>
            <a:fillRect/>
          </a:stretch>
        </p:blipFill>
        <p:spPr>
          <a:xfrm>
            <a:off x="1528" y="0"/>
            <a:ext cx="9140944" cy="5143500"/>
          </a:xfrm>
          <a:prstGeom prst="rect">
            <a:avLst/>
          </a:prstGeom>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B9FEC3E32562644B094AA9F9D3E3E6B" ma:contentTypeVersion="18" ma:contentTypeDescription="Opprett et nytt dokument." ma:contentTypeScope="" ma:versionID="70ed3329f9347eac7612a8ef0d6a9c19">
  <xsd:schema xmlns:xsd="http://www.w3.org/2001/XMLSchema" xmlns:xs="http://www.w3.org/2001/XMLSchema" xmlns:p="http://schemas.microsoft.com/office/2006/metadata/properties" xmlns:ns2="ef5dd856-6a32-4f72-920b-b3c650540c6d" xmlns:ns3="262176a7-579e-41d7-b678-e93537329a79" targetNamespace="http://schemas.microsoft.com/office/2006/metadata/properties" ma:root="true" ma:fieldsID="598ac6d89cdda29fe8bb19561ae7c43d" ns2:_="" ns3:_="">
    <xsd:import namespace="ef5dd856-6a32-4f72-920b-b3c650540c6d"/>
    <xsd:import namespace="262176a7-579e-41d7-b678-e93537329a79"/>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AutoKeyPoints" minOccurs="0"/>
                <xsd:element ref="ns3:MediaServiceKeyPoints" minOccurs="0"/>
                <xsd:element ref="ns3:MediaLengthInSecond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5dd856-6a32-4f72-920b-b3c650540c6d" elementFormDefault="qualified">
    <xsd:import namespace="http://schemas.microsoft.com/office/2006/documentManagement/types"/>
    <xsd:import namespace="http://schemas.microsoft.com/office/infopath/2007/PartnerControls"/>
    <xsd:element name="TaxKeywordTaxHTField" ma:index="4" nillable="true" ma:taxonomy="true" ma:internalName="TaxKeywordTaxHTField" ma:taxonomyFieldName="TaxKeyword" ma:displayName="Organisasjonsnøkkelord" ma:readOnly="false" ma:fieldId="{23f27201-bee3-471e-b2e7-b64fd8b7ca38}" ma:taxonomyMulti="true" ma:sspId="e7140caa-8402-4c36-9a5d-f51276ec0a9c" ma:termSetId="00000000-0000-0000-0000-000000000000" ma:anchorId="00000000-0000-0000-0000-000000000000" ma:open="true" ma:isKeyword="true">
      <xsd:complexType>
        <xsd:sequence>
          <xsd:element ref="pc:Terms" minOccurs="0" maxOccurs="1"/>
        </xsd:sequence>
      </xsd:complexType>
    </xsd:element>
    <xsd:element name="TaxCatchAll" ma:index="5" nillable="true" ma:displayName="Taxonomy Catch All Column" ma:hidden="true" ma:list="{c038a3f5-b0de-4afc-94b7-1764559454b3}" ma:internalName="TaxCatchAll" ma:showField="CatchAllData" ma:web="ef5dd856-6a32-4f72-920b-b3c650540c6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62176a7-579e-41d7-b678-e93537329a79"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MediaServiceLocation" ma:index="21"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7"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f5dd856-6a32-4f72-920b-b3c650540c6d" xsi:nil="true"/>
    <TaxKeywordTaxHTField xmlns="ef5dd856-6a32-4f72-920b-b3c650540c6d">
      <Terms xmlns="http://schemas.microsoft.com/office/infopath/2007/PartnerControls"/>
    </TaxKeywordTaxHTField>
  </documentManagement>
</p:properties>
</file>

<file path=customXml/itemProps1.xml><?xml version="1.0" encoding="utf-8"?>
<ds:datastoreItem xmlns:ds="http://schemas.openxmlformats.org/officeDocument/2006/customXml" ds:itemID="{2CA0133B-38C5-4887-AD84-3935B5AFB7BC}"/>
</file>

<file path=customXml/itemProps2.xml><?xml version="1.0" encoding="utf-8"?>
<ds:datastoreItem xmlns:ds="http://schemas.openxmlformats.org/officeDocument/2006/customXml" ds:itemID="{502DFC74-EC25-4447-88FF-C760ABCB7982}"/>
</file>

<file path=customXml/itemProps3.xml><?xml version="1.0" encoding="utf-8"?>
<ds:datastoreItem xmlns:ds="http://schemas.openxmlformats.org/officeDocument/2006/customXml" ds:itemID="{7A20FFA2-C280-4C7D-8EEC-4F14637D53C6}"/>
</file>

<file path=docProps/app.xml><?xml version="1.0" encoding="utf-8"?>
<Properties xmlns="http://schemas.openxmlformats.org/officeDocument/2006/extended-properties" xmlns:vt="http://schemas.openxmlformats.org/officeDocument/2006/docPropsVTypes">
  <TotalTime>0</TotalTime>
  <Words>2344</Words>
  <Application>Microsoft Macintosh PowerPoint</Application>
  <PresentationFormat>On-screen Show (16:9)</PresentationFormat>
  <Paragraphs>144</Paragraphs>
  <Slides>18</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Raleway</vt:lpstr>
      <vt:lpstr>Raleway ExtraBold</vt:lpstr>
      <vt:lpstr>Raleway Medium</vt:lpstr>
      <vt:lpstr>Arial</vt:lpstr>
      <vt:lpstr>Raleway SemiBold</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Angel Lamar Oliveras</cp:lastModifiedBy>
  <cp:revision>1</cp:revision>
  <dcterms:modified xsi:type="dcterms:W3CDTF">2022-03-07T14:56:26Z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0x010100EB9FEC3E32562644B094AA9F9D3E3E6B</vt:lpwstr>
  </property>
</Properties>
</file>