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04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1" r:id="rId1"/>
    <p:sldMasterId id="2147483728" r:id="rId2"/>
    <p:sldMasterId id="2147483740" r:id="rId3"/>
    <p:sldMasterId id="2147483754" r:id="rId4"/>
    <p:sldMasterId id="2147483761" r:id="rId5"/>
  </p:sldMasterIdLst>
  <p:notesMasterIdLst>
    <p:notesMasterId r:id="rId50"/>
  </p:notesMasterIdLst>
  <p:sldIdLst>
    <p:sldId id="339" r:id="rId6"/>
    <p:sldId id="358" r:id="rId7"/>
    <p:sldId id="263" r:id="rId8"/>
    <p:sldId id="265" r:id="rId9"/>
    <p:sldId id="375" r:id="rId10"/>
    <p:sldId id="266" r:id="rId11"/>
    <p:sldId id="379" r:id="rId12"/>
    <p:sldId id="290" r:id="rId13"/>
    <p:sldId id="377" r:id="rId14"/>
    <p:sldId id="289" r:id="rId15"/>
    <p:sldId id="376" r:id="rId16"/>
    <p:sldId id="359" r:id="rId17"/>
    <p:sldId id="292" r:id="rId18"/>
    <p:sldId id="378" r:id="rId19"/>
    <p:sldId id="380" r:id="rId20"/>
    <p:sldId id="381" r:id="rId21"/>
    <p:sldId id="345" r:id="rId22"/>
    <p:sldId id="362" r:id="rId23"/>
    <p:sldId id="382" r:id="rId24"/>
    <p:sldId id="383" r:id="rId25"/>
    <p:sldId id="384" r:id="rId26"/>
    <p:sldId id="386" r:id="rId27"/>
    <p:sldId id="365" r:id="rId28"/>
    <p:sldId id="370" r:id="rId29"/>
    <p:sldId id="373" r:id="rId30"/>
    <p:sldId id="366" r:id="rId31"/>
    <p:sldId id="372" r:id="rId32"/>
    <p:sldId id="387" r:id="rId33"/>
    <p:sldId id="328" r:id="rId34"/>
    <p:sldId id="388" r:id="rId35"/>
    <p:sldId id="389" r:id="rId36"/>
    <p:sldId id="390" r:id="rId37"/>
    <p:sldId id="329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40" r:id="rId47"/>
    <p:sldId id="399" r:id="rId48"/>
    <p:sldId id="400" r:id="rId49"/>
  </p:sldIdLst>
  <p:sldSz cx="13444538" cy="7562850"/>
  <p:notesSz cx="9926638" cy="6797675"/>
  <p:embeddedFontLst>
    <p:embeddedFont>
      <p:font typeface="Franklin Gothic Book" panose="020B060402020202020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Roboto Medium" panose="02000000000000000000" pitchFamily="2" charset="0"/>
      <p:regular r:id="rId57"/>
      <p:italic r:id="rId58"/>
    </p:embeddedFont>
    <p:embeddedFont>
      <p:font typeface="Constantia" panose="02030602050306030303" pitchFamily="18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Trebuchet MS" panose="020B0603020202020204" pitchFamily="34" charset="0"/>
      <p:regular r:id="rId65"/>
      <p:bold r:id="rId66"/>
      <p:italic r:id="rId67"/>
      <p:boldItalic r:id="rId68"/>
    </p:embeddedFont>
    <p:embeddedFont>
      <p:font typeface="Roboto Light" panose="02000000000000000000" pitchFamily="2" charset="0"/>
      <p:regular r:id="rId69"/>
      <p:italic r:id="rId70"/>
    </p:embeddedFont>
    <p:embeddedFont>
      <p:font typeface="Century Gothic" panose="020B0502020202020204" pitchFamily="34" charset="0"/>
      <p:regular r:id="rId71"/>
      <p:bold r:id="rId72"/>
      <p:italic r:id="rId73"/>
      <p:boldItalic r:id="rId74"/>
    </p:embeddedFont>
    <p:embeddedFont>
      <p:font typeface="宋体" panose="02010600030101010101" pitchFamily="2" charset="-122"/>
      <p:regular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7FE167F-8259-46D8-ADED-83F01D8EC3D9}">
          <p14:sldIdLst>
            <p14:sldId id="339"/>
            <p14:sldId id="358"/>
            <p14:sldId id="263"/>
            <p14:sldId id="265"/>
            <p14:sldId id="375"/>
            <p14:sldId id="266"/>
            <p14:sldId id="379"/>
            <p14:sldId id="290"/>
            <p14:sldId id="377"/>
            <p14:sldId id="289"/>
            <p14:sldId id="376"/>
            <p14:sldId id="359"/>
            <p14:sldId id="292"/>
            <p14:sldId id="378"/>
            <p14:sldId id="380"/>
            <p14:sldId id="381"/>
            <p14:sldId id="345"/>
            <p14:sldId id="362"/>
            <p14:sldId id="382"/>
            <p14:sldId id="383"/>
            <p14:sldId id="384"/>
            <p14:sldId id="386"/>
            <p14:sldId id="365"/>
            <p14:sldId id="370"/>
            <p14:sldId id="373"/>
            <p14:sldId id="366"/>
            <p14:sldId id="372"/>
            <p14:sldId id="387"/>
            <p14:sldId id="328"/>
            <p14:sldId id="388"/>
            <p14:sldId id="389"/>
            <p14:sldId id="390"/>
            <p14:sldId id="329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40"/>
            <p14:sldId id="399"/>
            <p14:sldId id="4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7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09C"/>
    <a:srgbClr val="1B62A9"/>
    <a:srgbClr val="004F9F"/>
    <a:srgbClr val="CB1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6404" autoAdjust="0"/>
  </p:normalViewPr>
  <p:slideViewPr>
    <p:cSldViewPr>
      <p:cViewPr varScale="1">
        <p:scale>
          <a:sx n="83" d="100"/>
          <a:sy n="83" d="100"/>
        </p:scale>
        <p:origin x="132" y="324"/>
      </p:cViewPr>
      <p:guideLst>
        <p:guide orient="horz" pos="2880"/>
        <p:guide pos="7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7" Type="http://schemas.openxmlformats.org/officeDocument/2006/relationships/slide" Target="slides/slide2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437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027" y="1"/>
            <a:ext cx="43030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DEED-1AD0-4B58-B96B-0B2CE99F4A9D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029" y="3271839"/>
            <a:ext cx="794258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301437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027" y="6456363"/>
            <a:ext cx="43030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AFD68-2C63-47FE-B8AC-1B098AC05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8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6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58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77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65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8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0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07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78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165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46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9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8377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481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811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2237" y="2290212"/>
            <a:ext cx="11640064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004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1" y="4235196"/>
            <a:ext cx="9411177" cy="340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45071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3496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4479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985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2412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2300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1398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5864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7717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1164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1336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4396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154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C6962-60E8-475E-835A-6C56FBA83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38E27-BAE2-44DD-A41D-E4F49F895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91D73-48B0-495B-9337-95CED06E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BF765-BCB2-4DCD-B775-C037344C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2E0A1-B847-4FA6-82F9-81073760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5753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339F6-5D7C-44CC-B7F4-8567E56B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282E7-32CB-4354-B049-8DDFAACA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9F9FB-0E98-4BE0-AF92-A4D33282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BD40A-D118-45DC-9364-791B03D8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E3285-F9FA-4A4D-89D3-EEB0FDAB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6127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F787D-B1DC-4765-8EA7-FB70BA52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814FF-B157-40AC-87ED-223BCF3A3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55654-8C89-49D6-9BA5-6E8D22AD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A4E4A-9CD7-4292-BE34-BD9FEE6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5C4074-11E0-4FDA-8512-AEE156C0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397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2E7D3-892E-46C4-B592-C34BE02C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20020-8219-4BDB-8C1F-671B8E8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05B768-C2E0-4292-9BDF-11D86BF9A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3C64CD-36B0-4B49-BD9E-75D5B0B8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72857-3236-477F-84F7-14882B07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D1697-0B06-46D9-AEDA-7EDB1D44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4105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F5B2D-B6B6-4C81-B2B2-C8A7F375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AEE02-B03F-4430-BBAE-8BEBC79BF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9D52B-24CF-4CE5-86E2-E8C314E0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C5723E-BFC9-48BE-9CED-E59EDB41F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2132B4-E160-4095-B3E6-27EB78CF0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DC911A-E688-4AD4-A489-6A154D61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9FC6D7-EEE3-4900-A62B-A4CCBD23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0F4A78-D8B0-4AFB-A609-00E1625C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2379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C04DC-6EFD-4763-A4A7-690AB548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EE789-E396-434A-9310-DB89655F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E741-05B8-425E-B8C3-4F4ABF7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30471-75C8-4BF8-B841-2637C94A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3667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96043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329D78-643F-464C-8664-8A171D75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2B7900-9809-4BD3-B4FB-AE828AC9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40B2C5-36AF-4405-ACD8-41A2F94D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6953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517FA-BE7E-498F-892D-D70BF02A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544DF-D3FE-448E-AC04-789B508A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E35C45-E9FC-4866-B19A-2123F7A26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88B9A8-0FE3-4B0B-BF25-D660E3BF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7B29B1-BCF9-49C5-9466-EC56077E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13D02-21CA-4B59-A9E9-E57B25F5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8439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B02B2-1BED-46CA-892F-45A67B5A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9E618D-5755-4ACA-AEEC-15B5D8759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FDDB58-04D7-4FD8-A9D5-11425BE81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2EEC9F-E826-454A-9CB3-40F69A24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36DFD9-E7B0-4E59-A47C-55BC0A7F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098DB-4D42-4807-B13F-0C2027E4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7151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38E2F-73EA-4357-BE90-252190DD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E16B33-3220-411E-807E-01DF2C1B7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E88A5-C9C7-4D39-AD1D-FACAB841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1C8BE-53BD-4361-9292-8D1AD41E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ED14D-1552-41B5-AA6A-4FE27AB5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047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A15D06-7AC0-48FD-B9EF-ED647CA7A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F85773-C132-4ADC-8E88-FF821A8D3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84A3-9757-4523-BF23-58F403FB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0D16-96BF-43C7-A7E8-9850AFB2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13D84-F984-4EF1-BD1A-0514250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9279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2"/>
            <a:ext cx="6660890" cy="553998"/>
          </a:xfrm>
        </p:spPr>
        <p:txBody>
          <a:bodyPr lIns="0" tIns="0" rIns="0" bIns="0"/>
          <a:lstStyle>
            <a:lvl1pPr>
              <a:defRPr sz="3599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92195" y="1730916"/>
            <a:ext cx="5032120" cy="24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65481" y="1662919"/>
            <a:ext cx="4115593" cy="33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1096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84405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555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342" y="2344483"/>
            <a:ext cx="114278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2" y="4235198"/>
            <a:ext cx="94111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9149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2"/>
            <a:ext cx="6660890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429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71266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2"/>
            <a:ext cx="6660890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92194" y="1730915"/>
            <a:ext cx="5032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65480" y="1662919"/>
            <a:ext cx="4115593" cy="369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8761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271933" y="2416343"/>
            <a:ext cx="2898950" cy="172948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483338" y="746417"/>
            <a:ext cx="4476104" cy="146903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2"/>
            <a:ext cx="6660890" cy="553998"/>
          </a:xfrm>
        </p:spPr>
        <p:txBody>
          <a:bodyPr lIns="0" tIns="0" rIns="0" bIns="0"/>
          <a:lstStyle>
            <a:lvl1pPr>
              <a:defRPr sz="3600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1530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42400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228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37635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20977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44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2025/3/20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442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44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2172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44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2025/3/20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442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44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2080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44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2025/3/20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442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44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4683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44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2025/3/20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442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44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4831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70086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44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2025/3/20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442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44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639617" y="7019256"/>
            <a:ext cx="1139692" cy="31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4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73399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6184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9752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894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219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ransition spd="slow">
    <p:fade/>
  </p:transition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539074C9-3BD1-470A-9F2D-E61B0D80BE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861A0D94-A019-4F6C-B6AD-64E701C36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8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fade/>
  </p:transition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71AB0-AB41-45AA-9A6A-1B7555B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D25FA-648D-4AA1-9859-DD44A98FD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4ADC7-13BE-48A3-A54A-90801CDD8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8EC9A-C840-4FB1-B097-CA6003C29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DEC5FC-5CFF-42E3-95A3-4019FCA1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1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70" r:id="rId14"/>
  </p:sldLayoutIdLst>
  <p:transition spd="slow">
    <p:fade/>
  </p:transition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1"/>
            <a:ext cx="666089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4266" y="2932920"/>
            <a:ext cx="112360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1143" y="7033452"/>
            <a:ext cx="43022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2227" y="7033452"/>
            <a:ext cx="30922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80067" y="7033452"/>
            <a:ext cx="30922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8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26">
        <a:defRPr>
          <a:latin typeface="+mn-lt"/>
          <a:ea typeface="+mn-ea"/>
          <a:cs typeface="+mn-cs"/>
        </a:defRPr>
      </a:lvl2pPr>
      <a:lvl3pPr marL="914451">
        <a:defRPr>
          <a:latin typeface="+mn-lt"/>
          <a:ea typeface="+mn-ea"/>
          <a:cs typeface="+mn-cs"/>
        </a:defRPr>
      </a:lvl3pPr>
      <a:lvl4pPr marL="1371678">
        <a:defRPr>
          <a:latin typeface="+mn-lt"/>
          <a:ea typeface="+mn-ea"/>
          <a:cs typeface="+mn-cs"/>
        </a:defRPr>
      </a:lvl4pPr>
      <a:lvl5pPr marL="1828903">
        <a:defRPr>
          <a:latin typeface="+mn-lt"/>
          <a:ea typeface="+mn-ea"/>
          <a:cs typeface="+mn-cs"/>
        </a:defRPr>
      </a:lvl5pPr>
      <a:lvl6pPr marL="2286129">
        <a:defRPr>
          <a:latin typeface="+mn-lt"/>
          <a:ea typeface="+mn-ea"/>
          <a:cs typeface="+mn-cs"/>
        </a:defRPr>
      </a:lvl6pPr>
      <a:lvl7pPr marL="2743354">
        <a:defRPr>
          <a:latin typeface="+mn-lt"/>
          <a:ea typeface="+mn-ea"/>
          <a:cs typeface="+mn-cs"/>
        </a:defRPr>
      </a:lvl7pPr>
      <a:lvl8pPr marL="3200581">
        <a:defRPr>
          <a:latin typeface="+mn-lt"/>
          <a:ea typeface="+mn-ea"/>
          <a:cs typeface="+mn-cs"/>
        </a:defRPr>
      </a:lvl8pPr>
      <a:lvl9pPr marL="365780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26">
        <a:defRPr>
          <a:latin typeface="+mn-lt"/>
          <a:ea typeface="+mn-ea"/>
          <a:cs typeface="+mn-cs"/>
        </a:defRPr>
      </a:lvl2pPr>
      <a:lvl3pPr marL="914451">
        <a:defRPr>
          <a:latin typeface="+mn-lt"/>
          <a:ea typeface="+mn-ea"/>
          <a:cs typeface="+mn-cs"/>
        </a:defRPr>
      </a:lvl3pPr>
      <a:lvl4pPr marL="1371678">
        <a:defRPr>
          <a:latin typeface="+mn-lt"/>
          <a:ea typeface="+mn-ea"/>
          <a:cs typeface="+mn-cs"/>
        </a:defRPr>
      </a:lvl4pPr>
      <a:lvl5pPr marL="1828903">
        <a:defRPr>
          <a:latin typeface="+mn-lt"/>
          <a:ea typeface="+mn-ea"/>
          <a:cs typeface="+mn-cs"/>
        </a:defRPr>
      </a:lvl5pPr>
      <a:lvl6pPr marL="2286129">
        <a:defRPr>
          <a:latin typeface="+mn-lt"/>
          <a:ea typeface="+mn-ea"/>
          <a:cs typeface="+mn-cs"/>
        </a:defRPr>
      </a:lvl6pPr>
      <a:lvl7pPr marL="2743354">
        <a:defRPr>
          <a:latin typeface="+mn-lt"/>
          <a:ea typeface="+mn-ea"/>
          <a:cs typeface="+mn-cs"/>
        </a:defRPr>
      </a:lvl7pPr>
      <a:lvl8pPr marL="3200581">
        <a:defRPr>
          <a:latin typeface="+mn-lt"/>
          <a:ea typeface="+mn-ea"/>
          <a:cs typeface="+mn-cs"/>
        </a:defRPr>
      </a:lvl8pPr>
      <a:lvl9pPr marL="3657806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72227" y="302865"/>
            <a:ext cx="12100084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2227" y="1764666"/>
            <a:ext cx="12100084" cy="499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72227" y="7009642"/>
            <a:ext cx="313705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44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2025/3/20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93551" y="7009642"/>
            <a:ext cx="4257437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442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35252" y="7009642"/>
            <a:ext cx="313705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44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44442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7927B8-5EBB-470A-8615-18721600EE46}"/>
              </a:ext>
            </a:extLst>
          </p:cNvPr>
          <p:cNvSpPr/>
          <p:nvPr userDrawn="1"/>
        </p:nvSpPr>
        <p:spPr>
          <a:xfrm>
            <a:off x="0" y="0"/>
            <a:ext cx="13444538" cy="7562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4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8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 spd="slow">
    <p:fade/>
  </p:transition>
  <p:txStyles>
    <p:titleStyle>
      <a:lvl1pPr algn="ctr" defTabSz="1344442" rtl="0" eaLnBrk="1" latinLnBrk="0" hangingPunct="1">
        <a:spcBef>
          <a:spcPct val="0"/>
        </a:spcBef>
        <a:buNone/>
        <a:defRPr sz="64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4166" indent="-504166" algn="l" defTabSz="1344442" rtl="0" eaLnBrk="1" latinLnBrk="0" hangingPunct="1">
        <a:spcBef>
          <a:spcPct val="20000"/>
        </a:spcBef>
        <a:buFont typeface="Arial" pitchFamily="34" charset="0"/>
        <a:buChar char="•"/>
        <a:defRPr sz="4705" kern="1200">
          <a:solidFill>
            <a:schemeClr val="tx1"/>
          </a:solidFill>
          <a:latin typeface="+mn-lt"/>
          <a:ea typeface="+mn-ea"/>
          <a:cs typeface="+mn-cs"/>
        </a:defRPr>
      </a:lvl1pPr>
      <a:lvl2pPr marL="1092359" indent="-420138" algn="l" defTabSz="1344442" rtl="0" eaLnBrk="1" latinLnBrk="0" hangingPunct="1">
        <a:spcBef>
          <a:spcPct val="20000"/>
        </a:spcBef>
        <a:buFont typeface="Arial" pitchFamily="34" charset="0"/>
        <a:buChar char="–"/>
        <a:defRPr sz="4117" kern="1200">
          <a:solidFill>
            <a:schemeClr val="tx1"/>
          </a:solidFill>
          <a:latin typeface="+mn-lt"/>
          <a:ea typeface="+mn-ea"/>
          <a:cs typeface="+mn-cs"/>
        </a:defRPr>
      </a:lvl2pPr>
      <a:lvl3pPr marL="1680553" indent="-336111" algn="l" defTabSz="1344442" rtl="0" eaLnBrk="1" latinLnBrk="0" hangingPunct="1">
        <a:spcBef>
          <a:spcPct val="20000"/>
        </a:spcBef>
        <a:buFont typeface="Arial" pitchFamily="34" charset="0"/>
        <a:buChar char="•"/>
        <a:defRPr sz="3529" kern="1200">
          <a:solidFill>
            <a:schemeClr val="tx1"/>
          </a:solidFill>
          <a:latin typeface="+mn-lt"/>
          <a:ea typeface="+mn-ea"/>
          <a:cs typeface="+mn-cs"/>
        </a:defRPr>
      </a:lvl3pPr>
      <a:lvl4pPr marL="2352774" indent="-336111" algn="l" defTabSz="1344442" rtl="0" eaLnBrk="1" latinLnBrk="0" hangingPunct="1">
        <a:spcBef>
          <a:spcPct val="20000"/>
        </a:spcBef>
        <a:buFont typeface="Arial" pitchFamily="34" charset="0"/>
        <a:buChar char="–"/>
        <a:defRPr sz="2941" kern="1200">
          <a:solidFill>
            <a:schemeClr val="tx1"/>
          </a:solidFill>
          <a:latin typeface="+mn-lt"/>
          <a:ea typeface="+mn-ea"/>
          <a:cs typeface="+mn-cs"/>
        </a:defRPr>
      </a:lvl4pPr>
      <a:lvl5pPr marL="3024995" indent="-336111" algn="l" defTabSz="1344442" rtl="0" eaLnBrk="1" latinLnBrk="0" hangingPunct="1">
        <a:spcBef>
          <a:spcPct val="20000"/>
        </a:spcBef>
        <a:buFont typeface="Arial" pitchFamily="34" charset="0"/>
        <a:buChar char="»"/>
        <a:defRPr sz="2941" kern="1200">
          <a:solidFill>
            <a:schemeClr val="tx1"/>
          </a:solidFill>
          <a:latin typeface="+mn-lt"/>
          <a:ea typeface="+mn-ea"/>
          <a:cs typeface="+mn-cs"/>
        </a:defRPr>
      </a:lvl5pPr>
      <a:lvl6pPr marL="3697216" indent="-336111" algn="l" defTabSz="1344442" rtl="0" eaLnBrk="1" latinLnBrk="0" hangingPunct="1">
        <a:spcBef>
          <a:spcPct val="20000"/>
        </a:spcBef>
        <a:buFont typeface="Arial" pitchFamily="34" charset="0"/>
        <a:buChar char="•"/>
        <a:defRPr sz="2941" kern="1200">
          <a:solidFill>
            <a:schemeClr val="tx1"/>
          </a:solidFill>
          <a:latin typeface="+mn-lt"/>
          <a:ea typeface="+mn-ea"/>
          <a:cs typeface="+mn-cs"/>
        </a:defRPr>
      </a:lvl6pPr>
      <a:lvl7pPr marL="4369438" indent="-336111" algn="l" defTabSz="1344442" rtl="0" eaLnBrk="1" latinLnBrk="0" hangingPunct="1">
        <a:spcBef>
          <a:spcPct val="20000"/>
        </a:spcBef>
        <a:buFont typeface="Arial" pitchFamily="34" charset="0"/>
        <a:buChar char="•"/>
        <a:defRPr sz="2941" kern="1200">
          <a:solidFill>
            <a:schemeClr val="tx1"/>
          </a:solidFill>
          <a:latin typeface="+mn-lt"/>
          <a:ea typeface="+mn-ea"/>
          <a:cs typeface="+mn-cs"/>
        </a:defRPr>
      </a:lvl7pPr>
      <a:lvl8pPr marL="5041659" indent="-336111" algn="l" defTabSz="1344442" rtl="0" eaLnBrk="1" latinLnBrk="0" hangingPunct="1">
        <a:spcBef>
          <a:spcPct val="20000"/>
        </a:spcBef>
        <a:buFont typeface="Arial" pitchFamily="34" charset="0"/>
        <a:buChar char="•"/>
        <a:defRPr sz="2941" kern="1200">
          <a:solidFill>
            <a:schemeClr val="tx1"/>
          </a:solidFill>
          <a:latin typeface="+mn-lt"/>
          <a:ea typeface="+mn-ea"/>
          <a:cs typeface="+mn-cs"/>
        </a:defRPr>
      </a:lvl8pPr>
      <a:lvl9pPr marL="5713880" indent="-336111" algn="l" defTabSz="1344442" rtl="0" eaLnBrk="1" latinLnBrk="0" hangingPunct="1">
        <a:spcBef>
          <a:spcPct val="20000"/>
        </a:spcBef>
        <a:buFont typeface="Arial" pitchFamily="34" charset="0"/>
        <a:buChar char="•"/>
        <a:defRPr sz="2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1pPr>
      <a:lvl2pPr marL="672221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344442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3pPr>
      <a:lvl4pPr marL="2016663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4pPr>
      <a:lvl5pPr marL="2688885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5pPr>
      <a:lvl6pPr marL="3361106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6pPr>
      <a:lvl7pPr marL="4033327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7pPr>
      <a:lvl8pPr marL="4705548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8pPr>
      <a:lvl9pPr marL="5377769" algn="l" defTabSz="1344442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11" Type="http://schemas.openxmlformats.org/officeDocument/2006/relationships/image" Target="../media/image56.gif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4.sv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3.jpeg"/><Relationship Id="rId11" Type="http://schemas.openxmlformats.org/officeDocument/2006/relationships/image" Target="../media/image42.svg"/><Relationship Id="rId5" Type="http://schemas.openxmlformats.org/officeDocument/2006/relationships/image" Target="../media/image72.jpe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40.svg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7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7846B427-0AF7-DE45-92B0-0B3BA83B7652}"/>
              </a:ext>
            </a:extLst>
          </p:cNvPr>
          <p:cNvSpPr/>
          <p:nvPr/>
        </p:nvSpPr>
        <p:spPr>
          <a:xfrm>
            <a:off x="0" y="1"/>
            <a:ext cx="13444538" cy="7562850"/>
          </a:xfrm>
          <a:prstGeom prst="round2DiagRect">
            <a:avLst/>
          </a:prstGeom>
          <a:gradFill>
            <a:gsLst>
              <a:gs pos="0">
                <a:srgbClr val="C3402E"/>
              </a:gs>
              <a:gs pos="100000">
                <a:srgbClr val="E36032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/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</a:t>
            </a:r>
            <a:r>
              <a:rPr lang="ru-RU" sz="40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Институт </a:t>
            </a:r>
            <a:r>
              <a:rPr lang="ru-RU" sz="40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радиотехники и </a:t>
            </a:r>
            <a:r>
              <a:rPr lang="ru-RU" sz="40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40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40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инфокоммуникационных </a:t>
            </a:r>
            <a:r>
              <a:rPr lang="ru-RU" sz="40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технологий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9" y="3073824"/>
            <a:ext cx="2074967" cy="1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0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Тебе точно не будет скучно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8727882" y="2162654"/>
            <a:ext cx="2979198" cy="984885"/>
          </a:xfrm>
          <a:prstGeom prst="round2DiagRect">
            <a:avLst/>
          </a:prstGeom>
          <a:noFill/>
          <a:ln w="28575">
            <a:solidFill>
              <a:srgbClr val="0A4FA6"/>
            </a:solidFill>
          </a:ln>
          <a:effectLst>
            <a:outerShdw blurRad="2413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object 8"/>
          <p:cNvSpPr txBox="1">
            <a:spLocks/>
          </p:cNvSpPr>
          <p:nvPr/>
        </p:nvSpPr>
        <p:spPr>
          <a:xfrm>
            <a:off x="8973906" y="2319413"/>
            <a:ext cx="1129338" cy="6314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indent="11524">
              <a:lnSpc>
                <a:spcPct val="100000"/>
              </a:lnSpc>
              <a:spcBef>
                <a:spcPts val="91"/>
              </a:spcBef>
              <a:defRPr sz="4400" b="1" spc="-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4800" spc="-100" dirty="0" smtClean="0">
                <a:solidFill>
                  <a:srgbClr val="002060"/>
                </a:solidFill>
                <a:latin typeface="Roboto "/>
                <a:ea typeface="Trebuchet MS"/>
                <a:cs typeface="Trebuchet MS"/>
                <a:sym typeface="Trebuchet MS"/>
              </a:rPr>
              <a:t>12</a:t>
            </a:r>
            <a:endParaRPr lang="ru-RU" sz="4800" spc="-100" dirty="0">
              <a:solidFill>
                <a:srgbClr val="002060"/>
              </a:solidFill>
              <a:latin typeface="Roboto 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object 8"/>
          <p:cNvSpPr txBox="1">
            <a:spLocks/>
          </p:cNvSpPr>
          <p:nvPr/>
        </p:nvSpPr>
        <p:spPr>
          <a:xfrm>
            <a:off x="8973906" y="3778473"/>
            <a:ext cx="1129338" cy="6314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indent="11524">
              <a:lnSpc>
                <a:spcPct val="100000"/>
              </a:lnSpc>
              <a:spcBef>
                <a:spcPts val="91"/>
              </a:spcBef>
              <a:defRPr sz="4400" b="1" spc="-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4800" spc="-100" dirty="0" smtClean="0">
                <a:solidFill>
                  <a:srgbClr val="002060"/>
                </a:solidFill>
                <a:latin typeface="Roboto "/>
                <a:ea typeface="Trebuchet MS"/>
                <a:cs typeface="Trebuchet MS"/>
                <a:sym typeface="Trebuchet MS"/>
              </a:rPr>
              <a:t>30</a:t>
            </a:r>
            <a:endParaRPr lang="ru-RU" sz="4800" spc="-100" dirty="0">
              <a:solidFill>
                <a:srgbClr val="002060"/>
              </a:solidFill>
              <a:latin typeface="Roboto 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object 8"/>
          <p:cNvSpPr txBox="1">
            <a:spLocks/>
          </p:cNvSpPr>
          <p:nvPr/>
        </p:nvSpPr>
        <p:spPr>
          <a:xfrm>
            <a:off x="8950225" y="5278559"/>
            <a:ext cx="1129338" cy="6314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indent="11524">
              <a:lnSpc>
                <a:spcPct val="100000"/>
              </a:lnSpc>
              <a:spcBef>
                <a:spcPts val="91"/>
              </a:spcBef>
              <a:defRPr sz="4400" b="1" spc="-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4800" spc="-100" dirty="0" smtClean="0">
                <a:solidFill>
                  <a:srgbClr val="002060"/>
                </a:solidFill>
                <a:latin typeface="Roboto "/>
                <a:ea typeface="Trebuchet MS"/>
                <a:cs typeface="Trebuchet MS"/>
                <a:sym typeface="Trebuchet MS"/>
              </a:rPr>
              <a:t>20</a:t>
            </a:r>
            <a:endParaRPr lang="ru-RU" sz="4800" spc="-100" dirty="0">
              <a:solidFill>
                <a:srgbClr val="002060"/>
              </a:solidFill>
              <a:latin typeface="Roboto "/>
              <a:ea typeface="Trebuchet MS"/>
              <a:cs typeface="Trebuchet MS"/>
              <a:sym typeface="Trebuchet MS"/>
            </a:endParaRPr>
          </a:p>
        </p:txBody>
      </p:sp>
      <p:sp>
        <p:nvSpPr>
          <p:cNvPr id="18" name="object 9"/>
          <p:cNvSpPr txBox="1"/>
          <p:nvPr/>
        </p:nvSpPr>
        <p:spPr>
          <a:xfrm>
            <a:off x="9896683" y="2352115"/>
            <a:ext cx="1960546" cy="558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1524">
              <a:spcBef>
                <a:spcPts val="91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1815" dirty="0" smtClean="0">
                <a:solidFill>
                  <a:srgbClr val="002060"/>
                </a:solidFill>
                <a:latin typeface="Roboto "/>
              </a:rPr>
              <a:t>Творческих студий</a:t>
            </a:r>
            <a:endParaRPr sz="1815" spc="23" dirty="0">
              <a:solidFill>
                <a:srgbClr val="002060"/>
              </a:solidFill>
              <a:latin typeface="Roboto 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9900678" y="3817201"/>
            <a:ext cx="2180995" cy="558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1524">
              <a:spcBef>
                <a:spcPts val="91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1815" dirty="0" smtClean="0">
                <a:solidFill>
                  <a:srgbClr val="002060"/>
                </a:solidFill>
                <a:latin typeface="Roboto "/>
              </a:rPr>
              <a:t>Спортивных сборных</a:t>
            </a:r>
            <a:endParaRPr sz="1815" spc="23" dirty="0">
              <a:solidFill>
                <a:srgbClr val="002060"/>
              </a:solidFill>
              <a:latin typeface="Roboto "/>
            </a:endParaRPr>
          </a:p>
        </p:txBody>
      </p:sp>
      <p:sp>
        <p:nvSpPr>
          <p:cNvPr id="20" name="object 9"/>
          <p:cNvSpPr txBox="1"/>
          <p:nvPr/>
        </p:nvSpPr>
        <p:spPr>
          <a:xfrm>
            <a:off x="9896683" y="5331626"/>
            <a:ext cx="2330623" cy="558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1524">
              <a:spcBef>
                <a:spcPts val="91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1815" dirty="0" smtClean="0">
                <a:solidFill>
                  <a:srgbClr val="002060"/>
                </a:solidFill>
                <a:latin typeface="Roboto "/>
              </a:rPr>
              <a:t>Общественных объединений</a:t>
            </a:r>
            <a:endParaRPr sz="1815" spc="23" dirty="0">
              <a:solidFill>
                <a:srgbClr val="002060"/>
              </a:solidFill>
              <a:latin typeface="Roboto "/>
            </a:endParaRPr>
          </a:p>
        </p:txBody>
      </p:sp>
      <p:pic>
        <p:nvPicPr>
          <p:cNvPr id="21" name="Picture 2" descr="https://downloader.disk.yandex.ru/preview/1dfcbcf5bda6cb0879c2542a6bc70cbf072201aeee4e986a0d55b1a6c51d951f/67914045/2nmgMnfeZLswsZUJhiivld7MIwXLfTa7c3n_mlVAkflTNg1IEoBZUl0A89m-T20-8wlf5N-9YR3ccSkRY1DngA%3D%3D?uid=0&amp;filename=NikaParshina-0138.JPG&amp;disposition=inline&amp;hash=&amp;limit=0&amp;content_type=image%2Fjpeg&amp;owner_uid=0&amp;tknv=v2&amp;size=1903x95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2069" y="2181225"/>
            <a:ext cx="6538103" cy="391209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5AA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8727882" y="3628735"/>
            <a:ext cx="2979198" cy="984885"/>
          </a:xfrm>
          <a:prstGeom prst="round2DiagRect">
            <a:avLst/>
          </a:prstGeom>
          <a:noFill/>
          <a:ln w="28575">
            <a:solidFill>
              <a:srgbClr val="0A4FA6"/>
            </a:solidFill>
          </a:ln>
          <a:effectLst>
            <a:outerShdw blurRad="2413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8727882" y="5137298"/>
            <a:ext cx="2979198" cy="984885"/>
          </a:xfrm>
          <a:prstGeom prst="round2DiagRect">
            <a:avLst/>
          </a:prstGeom>
          <a:noFill/>
          <a:ln w="28575">
            <a:solidFill>
              <a:srgbClr val="0A4FA6"/>
            </a:solidFill>
          </a:ln>
          <a:effectLst>
            <a:outerShdw blurRad="2413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00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9C0A1C3-8A69-4084-8055-965D7492BA08}"/>
              </a:ext>
            </a:extLst>
          </p:cNvPr>
          <p:cNvGrpSpPr/>
          <p:nvPr/>
        </p:nvGrpSpPr>
        <p:grpSpPr>
          <a:xfrm>
            <a:off x="991878" y="1236151"/>
            <a:ext cx="11545186" cy="6583874"/>
            <a:chOff x="674603" y="614156"/>
            <a:chExt cx="7852199" cy="4477874"/>
          </a:xfrm>
        </p:grpSpPr>
        <p:grpSp>
          <p:nvGrpSpPr>
            <p:cNvPr id="2" name="组合 1"/>
            <p:cNvGrpSpPr/>
            <p:nvPr/>
          </p:nvGrpSpPr>
          <p:grpSpPr>
            <a:xfrm>
              <a:off x="674603" y="1255630"/>
              <a:ext cx="7852199" cy="2943140"/>
              <a:chOff x="674603" y="1255630"/>
              <a:chExt cx="7852199" cy="2943140"/>
            </a:xfrm>
          </p:grpSpPr>
          <p:grpSp>
            <p:nvGrpSpPr>
              <p:cNvPr id="5" name="Group 70"/>
              <p:cNvGrpSpPr/>
              <p:nvPr/>
            </p:nvGrpSpPr>
            <p:grpSpPr>
              <a:xfrm>
                <a:off x="1138159" y="1255630"/>
                <a:ext cx="1987062" cy="725290"/>
                <a:chOff x="1517545" y="1674174"/>
                <a:chExt cx="2649415" cy="967055"/>
              </a:xfrm>
            </p:grpSpPr>
            <p:sp>
              <p:nvSpPr>
                <p:cNvPr id="21" name="TextBox 77"/>
                <p:cNvSpPr txBox="1"/>
                <p:nvPr/>
              </p:nvSpPr>
              <p:spPr>
                <a:xfrm>
                  <a:off x="1517545" y="1877564"/>
                  <a:ext cx="2649412" cy="763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r" defTabSz="1344442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176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ЭВОлюция</a:t>
                  </a: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 — добровольное объединение студентов</a:t>
                  </a:r>
                  <a:r>
                    <a:rPr kumimoji="0" lang="en-US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. </a:t>
                  </a: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Присоединяйся и становись частью крупнейших мероприятий города</a:t>
                  </a:r>
                  <a:endParaRPr kumimoji="0" lang="zh-CN" altLang="en-US" sz="1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Rectangle 1"/>
                <p:cNvSpPr/>
                <p:nvPr/>
              </p:nvSpPr>
              <p:spPr>
                <a:xfrm>
                  <a:off x="3362254" y="1674174"/>
                  <a:ext cx="804706" cy="230832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marL="0" marR="0" lvl="0" indent="0" algn="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24F5D">
                          <a:lumMod val="10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Волонтёрский отряд </a:t>
                  </a:r>
                  <a:r>
                    <a:rPr kumimoji="0" lang="en-US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24F5D">
                          <a:lumMod val="10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“</a:t>
                  </a:r>
                  <a:r>
                    <a:rPr kumimoji="0" lang="ru-RU" altLang="zh-CN" sz="1544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24F5D">
                          <a:lumMod val="10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ЭВОлюция</a:t>
                  </a:r>
                  <a:r>
                    <a:rPr kumimoji="0" lang="en-US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24F5D">
                          <a:lumMod val="10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”</a:t>
                  </a:r>
                  <a:endParaRPr kumimoji="0" lang="zh-CN" altLang="en-US" sz="15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24F5D">
                        <a:lumMod val="10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" name="Group 72"/>
              <p:cNvGrpSpPr/>
              <p:nvPr/>
            </p:nvGrpSpPr>
            <p:grpSpPr>
              <a:xfrm>
                <a:off x="674603" y="2466646"/>
                <a:ext cx="2004460" cy="654604"/>
                <a:chOff x="899471" y="3288862"/>
                <a:chExt cx="2672613" cy="872806"/>
              </a:xfrm>
            </p:grpSpPr>
            <p:sp>
              <p:nvSpPr>
                <p:cNvPr id="19" name="TextBox 78"/>
                <p:cNvSpPr txBox="1"/>
                <p:nvPr/>
              </p:nvSpPr>
              <p:spPr>
                <a:xfrm>
                  <a:off x="899471" y="3492254"/>
                  <a:ext cx="2672613" cy="6694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fontScale="85000" lnSpcReduction="10000"/>
                </a:bodyPr>
                <a:lstStyle/>
                <a:p>
                  <a:pPr marL="0" marR="0" lvl="0" indent="0" algn="r" defTabSz="1344442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Патриотический клуб МиГ занимается содействием в развитии и совершенствовании системы патриотического, физического, интеллектуального воспитания обучающихся. </a:t>
                  </a:r>
                  <a:endParaRPr kumimoji="0" lang="zh-CN" altLang="en-US" sz="1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Rectangle 79"/>
                <p:cNvSpPr/>
                <p:nvPr/>
              </p:nvSpPr>
              <p:spPr>
                <a:xfrm>
                  <a:off x="2744177" y="3288862"/>
                  <a:ext cx="804707" cy="230832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marL="0" marR="0" lvl="0" indent="0" algn="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78495">
                          <a:lumMod val="5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Патриотический клуб МиГ</a:t>
                  </a:r>
                </a:p>
                <a:p>
                  <a:pPr marL="0" marR="0" lvl="0" indent="0" algn="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5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78495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" name="Group 73"/>
              <p:cNvGrpSpPr/>
              <p:nvPr/>
            </p:nvGrpSpPr>
            <p:grpSpPr>
              <a:xfrm>
                <a:off x="1041381" y="3630733"/>
                <a:ext cx="1987060" cy="568037"/>
                <a:chOff x="1388508" y="4840976"/>
                <a:chExt cx="2649413" cy="757383"/>
              </a:xfrm>
            </p:grpSpPr>
            <p:sp>
              <p:nvSpPr>
                <p:cNvPr id="17" name="TextBox 81"/>
                <p:cNvSpPr txBox="1"/>
                <p:nvPr/>
              </p:nvSpPr>
              <p:spPr>
                <a:xfrm>
                  <a:off x="1388508" y="5044361"/>
                  <a:ext cx="264941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 marL="0" marR="0" lvl="0" indent="0" algn="r" defTabSz="1344442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176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Экоклуб</a:t>
                  </a: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 может стать местом, где начнется ваш путь </a:t>
                  </a:r>
                  <a:r>
                    <a:rPr kumimoji="0" lang="ru-RU" altLang="zh-CN" sz="1176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экопросветителя</a:t>
                  </a: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, исследователя, волонтера и активиста </a:t>
                  </a:r>
                  <a:endParaRPr kumimoji="0" lang="zh-CN" altLang="en-US" sz="1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Rectangle 82"/>
                <p:cNvSpPr/>
                <p:nvPr/>
              </p:nvSpPr>
              <p:spPr>
                <a:xfrm>
                  <a:off x="3233214" y="4840976"/>
                  <a:ext cx="804707" cy="230832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marL="0" marR="0" lvl="0" indent="0" algn="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544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24F5D">
                          <a:lumMod val="75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Экоклуб</a:t>
                  </a:r>
                  <a:r>
                    <a:rPr kumimoji="0" lang="ru-RU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24F5D">
                          <a:lumMod val="75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 ГУАП</a:t>
                  </a:r>
                </a:p>
                <a:p>
                  <a:pPr marL="0" marR="0" lvl="0" indent="0" algn="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5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24F5D">
                        <a:lumMod val="75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" name="Group 92"/>
              <p:cNvGrpSpPr/>
              <p:nvPr/>
            </p:nvGrpSpPr>
            <p:grpSpPr>
              <a:xfrm>
                <a:off x="6088277" y="1424974"/>
                <a:ext cx="1987060" cy="568042"/>
                <a:chOff x="8117703" y="1899966"/>
                <a:chExt cx="2649413" cy="757390"/>
              </a:xfrm>
            </p:grpSpPr>
            <p:sp>
              <p:nvSpPr>
                <p:cNvPr id="15" name="TextBox 84"/>
                <p:cNvSpPr txBox="1"/>
                <p:nvPr/>
              </p:nvSpPr>
              <p:spPr>
                <a:xfrm>
                  <a:off x="8117703" y="2103358"/>
                  <a:ext cx="264941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marL="0" marR="0" lvl="0" indent="0" algn="l" defTabSz="1344442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Информационно-развлекательное СМИ о жизни студентов ГУАП</a:t>
                  </a:r>
                </a:p>
              </p:txBody>
            </p:sp>
            <p:sp>
              <p:nvSpPr>
                <p:cNvPr id="16" name="Rectangle 85"/>
                <p:cNvSpPr/>
                <p:nvPr/>
              </p:nvSpPr>
              <p:spPr>
                <a:xfrm>
                  <a:off x="8117706" y="1899966"/>
                  <a:ext cx="804707" cy="230832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marL="0" marR="0" lvl="0" indent="0" algn="l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24F5D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Медиа центр ГУАП</a:t>
                  </a:r>
                  <a:endParaRPr kumimoji="0" lang="zh-CN" altLang="en-US" sz="15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24F5D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9" name="Group 93"/>
              <p:cNvGrpSpPr/>
              <p:nvPr/>
            </p:nvGrpSpPr>
            <p:grpSpPr>
              <a:xfrm>
                <a:off x="6539742" y="2567513"/>
                <a:ext cx="1987060" cy="542760"/>
                <a:chOff x="8719656" y="3423353"/>
                <a:chExt cx="2649413" cy="723681"/>
              </a:xfrm>
            </p:grpSpPr>
            <p:sp>
              <p:nvSpPr>
                <p:cNvPr id="13" name="TextBox 87"/>
                <p:cNvSpPr txBox="1"/>
                <p:nvPr/>
              </p:nvSpPr>
              <p:spPr>
                <a:xfrm>
                  <a:off x="8719656" y="3593036"/>
                  <a:ext cx="264941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marL="0" marR="0" lvl="0" indent="0" algn="l" defTabSz="1344442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Здесь студенты применяют теоретические знания на практике</a:t>
                  </a:r>
                  <a:endParaRPr kumimoji="0" lang="zh-CN" altLang="en-US" sz="1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Rectangle 88"/>
                <p:cNvSpPr/>
                <p:nvPr/>
              </p:nvSpPr>
              <p:spPr>
                <a:xfrm>
                  <a:off x="8719659" y="3423353"/>
                  <a:ext cx="1783032" cy="230832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marL="0" marR="0" lvl="0" indent="0" algn="l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6418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Инженерный гараж	</a:t>
                  </a:r>
                  <a:endParaRPr kumimoji="0" lang="zh-CN" altLang="en-US" sz="15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418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0" name="Group 94"/>
              <p:cNvGrpSpPr/>
              <p:nvPr/>
            </p:nvGrpSpPr>
            <p:grpSpPr>
              <a:xfrm>
                <a:off x="6135537" y="3573808"/>
                <a:ext cx="1987060" cy="568045"/>
                <a:chOff x="8180716" y="4765081"/>
                <a:chExt cx="2649413" cy="757394"/>
              </a:xfrm>
            </p:grpSpPr>
            <p:sp>
              <p:nvSpPr>
                <p:cNvPr id="11" name="TextBox 90"/>
                <p:cNvSpPr txBox="1"/>
                <p:nvPr/>
              </p:nvSpPr>
              <p:spPr>
                <a:xfrm>
                  <a:off x="8180716" y="4968477"/>
                  <a:ext cx="264941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l" defTabSz="1344442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17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Команда единомышленников, которые любят английский язык</a:t>
                  </a:r>
                  <a:endParaRPr kumimoji="0" lang="zh-CN" altLang="en-US" sz="1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Rectangle 91"/>
                <p:cNvSpPr/>
                <p:nvPr/>
              </p:nvSpPr>
              <p:spPr>
                <a:xfrm>
                  <a:off x="8180716" y="4765081"/>
                  <a:ext cx="804707" cy="230832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marL="0" marR="0" lvl="0" indent="0" algn="l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1544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24F5D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ea"/>
                      <a:sym typeface="+mn-lt"/>
                    </a:rPr>
                    <a:t>Разговорный клуб</a:t>
                  </a:r>
                  <a:endParaRPr kumimoji="0" lang="zh-CN" altLang="en-US" sz="15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24F5D"/>
                    </a:solidFill>
                    <a:effectLst/>
                    <a:uLnTx/>
                    <a:uFillTx/>
                    <a:latin typeface="Roboto" panose="02000000000000000000" pitchFamily="2" charset="0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4" name="TextBox 84">
              <a:extLst>
                <a:ext uri="{FF2B5EF4-FFF2-40B4-BE49-F238E27FC236}">
                  <a16:creationId xmlns:a16="http://schemas.microsoft.com/office/drawing/2014/main" id="{38FAA3CE-E70C-4427-A426-99D9048B4838}"/>
                </a:ext>
              </a:extLst>
            </p:cNvPr>
            <p:cNvSpPr txBox="1"/>
            <p:nvPr/>
          </p:nvSpPr>
          <p:spPr>
            <a:xfrm>
              <a:off x="3840294" y="766699"/>
              <a:ext cx="1987060" cy="4154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marL="0" marR="0" lvl="0" indent="0" algn="l" defTabSz="1344442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176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Киберспортивная команда «</a:t>
              </a:r>
              <a:r>
                <a:rPr kumimoji="0" lang="en-US" altLang="zh-CN" sz="1176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SUAI GAMING»</a:t>
              </a:r>
              <a:endParaRPr kumimoji="0" lang="ru-RU" altLang="zh-CN" sz="11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DBC41DA9-CC6B-40A3-A9D2-704CC2EC0F25}"/>
                </a:ext>
              </a:extLst>
            </p:cNvPr>
            <p:cNvSpPr/>
            <p:nvPr/>
          </p:nvSpPr>
          <p:spPr>
            <a:xfrm>
              <a:off x="3840296" y="614156"/>
              <a:ext cx="603530" cy="173124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marR="0" lvl="0" indent="0" algn="l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544" b="1" i="0" u="none" strike="noStrike" kern="1200" cap="none" spc="0" normalizeH="0" baseline="0" noProof="0" dirty="0">
                  <a:ln>
                    <a:noFill/>
                  </a:ln>
                  <a:solidFill>
                    <a:srgbClr val="FF6418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Киберспортивная</a:t>
              </a:r>
              <a:r>
                <a:rPr kumimoji="0" lang="ru-RU" altLang="zh-CN" sz="1544" b="1" i="0" u="none" strike="noStrike" kern="1200" cap="none" spc="0" normalizeH="0" baseline="0" noProof="0" dirty="0">
                  <a:ln>
                    <a:noFill/>
                  </a:ln>
                  <a:solidFill>
                    <a:srgbClr val="424F5D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 </a:t>
              </a:r>
              <a:r>
                <a:rPr kumimoji="0" lang="ru-RU" altLang="zh-CN" sz="1544" b="1" i="0" u="none" strike="noStrike" kern="1200" cap="none" spc="0" normalizeH="0" baseline="0" noProof="0" dirty="0">
                  <a:ln>
                    <a:noFill/>
                  </a:ln>
                  <a:solidFill>
                    <a:srgbClr val="FF6418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команда</a:t>
              </a:r>
              <a:endParaRPr kumimoji="0" lang="zh-CN" altLang="en-US" sz="1544" b="1" i="0" u="none" strike="noStrike" kern="1200" cap="none" spc="0" normalizeH="0" baseline="0" noProof="0" dirty="0">
                <a:ln>
                  <a:noFill/>
                </a:ln>
                <a:solidFill>
                  <a:srgbClr val="FF6418"/>
                </a:solidFill>
                <a:effectLst/>
                <a:uLnTx/>
                <a:uFillTx/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97" name="TextBox 84">
              <a:extLst>
                <a:ext uri="{FF2B5EF4-FFF2-40B4-BE49-F238E27FC236}">
                  <a16:creationId xmlns:a16="http://schemas.microsoft.com/office/drawing/2014/main" id="{65BEB0AA-8EF3-44D0-AB13-9BFA88F09CE3}"/>
                </a:ext>
              </a:extLst>
            </p:cNvPr>
            <p:cNvSpPr txBox="1"/>
            <p:nvPr/>
          </p:nvSpPr>
          <p:spPr>
            <a:xfrm>
              <a:off x="3558454" y="4676532"/>
              <a:ext cx="1987060" cy="4154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marL="0" marR="0" lvl="0" indent="0" algn="l" defTabSz="1344442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176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Мы убеждены: наука доступна каждому</a:t>
              </a:r>
            </a:p>
          </p:txBody>
        </p:sp>
        <p:sp>
          <p:nvSpPr>
            <p:cNvPr id="98" name="Rectangle 85">
              <a:extLst>
                <a:ext uri="{FF2B5EF4-FFF2-40B4-BE49-F238E27FC236}">
                  <a16:creationId xmlns:a16="http://schemas.microsoft.com/office/drawing/2014/main" id="{9641F9D8-C906-40B2-8710-179E108370CF}"/>
                </a:ext>
              </a:extLst>
            </p:cNvPr>
            <p:cNvSpPr/>
            <p:nvPr/>
          </p:nvSpPr>
          <p:spPr>
            <a:xfrm>
              <a:off x="3558456" y="4523989"/>
              <a:ext cx="603530" cy="173124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marR="0" lvl="0" indent="0" algn="l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544" b="1" i="0" u="none" strike="noStrike" kern="1200" cap="none" spc="0" normalizeH="0" baseline="0" noProof="0" dirty="0">
                  <a:ln>
                    <a:noFill/>
                  </a:ln>
                  <a:solidFill>
                    <a:srgbClr val="FF6418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Студенческое научное сообщество</a:t>
              </a:r>
              <a:endParaRPr kumimoji="0" lang="zh-CN" altLang="en-US" sz="1544" b="1" i="0" u="none" strike="noStrike" kern="1200" cap="none" spc="0" normalizeH="0" baseline="0" noProof="0" dirty="0">
                <a:ln>
                  <a:noFill/>
                </a:ln>
                <a:solidFill>
                  <a:srgbClr val="FF6418"/>
                </a:solidFill>
                <a:effectLst/>
                <a:uLnTx/>
                <a:uFillTx/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402DD80-FCC3-4B99-B747-44ED71507470}"/>
              </a:ext>
            </a:extLst>
          </p:cNvPr>
          <p:cNvGrpSpPr/>
          <p:nvPr/>
        </p:nvGrpSpPr>
        <p:grpSpPr>
          <a:xfrm>
            <a:off x="4156049" y="1770553"/>
            <a:ext cx="5132449" cy="5132443"/>
            <a:chOff x="2826643" y="977617"/>
            <a:chExt cx="3490720" cy="3490716"/>
          </a:xfrm>
        </p:grpSpPr>
        <p:grpSp>
          <p:nvGrpSpPr>
            <p:cNvPr id="4" name="Group 65"/>
            <p:cNvGrpSpPr/>
            <p:nvPr/>
          </p:nvGrpSpPr>
          <p:grpSpPr>
            <a:xfrm>
              <a:off x="2826643" y="977617"/>
              <a:ext cx="3490720" cy="3490716"/>
              <a:chOff x="6719724" y="1526469"/>
              <a:chExt cx="4654292" cy="4654289"/>
            </a:xfrm>
          </p:grpSpPr>
          <p:grpSp>
            <p:nvGrpSpPr>
              <p:cNvPr id="23" name="Group 3"/>
              <p:cNvGrpSpPr/>
              <p:nvPr/>
            </p:nvGrpSpPr>
            <p:grpSpPr>
              <a:xfrm>
                <a:off x="7160508" y="1966944"/>
                <a:ext cx="3773030" cy="3773028"/>
                <a:chOff x="6452111" y="1451695"/>
                <a:chExt cx="3773030" cy="3773028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80" name="Freeform: Shape 4"/>
                <p:cNvSpPr>
                  <a:spLocks/>
                </p:cNvSpPr>
                <p:nvPr/>
              </p:nvSpPr>
              <p:spPr bwMode="auto">
                <a:xfrm>
                  <a:off x="7885392" y="1451695"/>
                  <a:ext cx="909413" cy="3773028"/>
                </a:xfrm>
                <a:custGeom>
                  <a:avLst/>
                  <a:gdLst>
                    <a:gd name="T0" fmla="*/ 285 w 928"/>
                    <a:gd name="T1" fmla="*/ 3832 h 3846"/>
                    <a:gd name="T2" fmla="*/ 107 w 928"/>
                    <a:gd name="T3" fmla="*/ 3766 h 3846"/>
                    <a:gd name="T4" fmla="*/ 27 w 928"/>
                    <a:gd name="T5" fmla="*/ 3674 h 3846"/>
                    <a:gd name="T6" fmla="*/ 0 w 928"/>
                    <a:gd name="T7" fmla="*/ 3553 h 3846"/>
                    <a:gd name="T8" fmla="*/ 53 w 928"/>
                    <a:gd name="T9" fmla="*/ 3267 h 3846"/>
                    <a:gd name="T10" fmla="*/ 260 w 928"/>
                    <a:gd name="T11" fmla="*/ 2694 h 3846"/>
                    <a:gd name="T12" fmla="*/ 383 w 928"/>
                    <a:gd name="T13" fmla="*/ 2216 h 3846"/>
                    <a:gd name="T14" fmla="*/ 401 w 928"/>
                    <a:gd name="T15" fmla="*/ 1774 h 3846"/>
                    <a:gd name="T16" fmla="*/ 303 w 928"/>
                    <a:gd name="T17" fmla="*/ 1281 h 3846"/>
                    <a:gd name="T18" fmla="*/ 107 w 928"/>
                    <a:gd name="T19" fmla="*/ 735 h 3846"/>
                    <a:gd name="T20" fmla="*/ 1 w 928"/>
                    <a:gd name="T21" fmla="*/ 349 h 3846"/>
                    <a:gd name="T22" fmla="*/ 15 w 928"/>
                    <a:gd name="T23" fmla="*/ 202 h 3846"/>
                    <a:gd name="T24" fmla="*/ 73 w 928"/>
                    <a:gd name="T25" fmla="*/ 108 h 3846"/>
                    <a:gd name="T26" fmla="*/ 225 w 928"/>
                    <a:gd name="T27" fmla="*/ 26 h 3846"/>
                    <a:gd name="T28" fmla="*/ 468 w 928"/>
                    <a:gd name="T29" fmla="*/ 0 h 3846"/>
                    <a:gd name="T30" fmla="*/ 680 w 928"/>
                    <a:gd name="T31" fmla="*/ 19 h 3846"/>
                    <a:gd name="T32" fmla="*/ 842 w 928"/>
                    <a:gd name="T33" fmla="*/ 91 h 3846"/>
                    <a:gd name="T34" fmla="*/ 909 w 928"/>
                    <a:gd name="T35" fmla="*/ 184 h 3846"/>
                    <a:gd name="T36" fmla="*/ 928 w 928"/>
                    <a:gd name="T37" fmla="*/ 307 h 3846"/>
                    <a:gd name="T38" fmla="*/ 854 w 928"/>
                    <a:gd name="T39" fmla="*/ 620 h 3846"/>
                    <a:gd name="T40" fmla="*/ 633 w 928"/>
                    <a:gd name="T41" fmla="*/ 1207 h 3846"/>
                    <a:gd name="T42" fmla="*/ 516 w 928"/>
                    <a:gd name="T43" fmla="*/ 1699 h 3846"/>
                    <a:gd name="T44" fmla="*/ 502 w 928"/>
                    <a:gd name="T45" fmla="*/ 1998 h 3846"/>
                    <a:gd name="T46" fmla="*/ 591 w 928"/>
                    <a:gd name="T47" fmla="*/ 2502 h 3846"/>
                    <a:gd name="T48" fmla="*/ 771 w 928"/>
                    <a:gd name="T49" fmla="*/ 3008 h 3846"/>
                    <a:gd name="T50" fmla="*/ 920 w 928"/>
                    <a:gd name="T51" fmla="*/ 3458 h 3846"/>
                    <a:gd name="T52" fmla="*/ 920 w 928"/>
                    <a:gd name="T53" fmla="*/ 3628 h 3846"/>
                    <a:gd name="T54" fmla="*/ 872 w 928"/>
                    <a:gd name="T55" fmla="*/ 3723 h 3846"/>
                    <a:gd name="T56" fmla="*/ 734 w 928"/>
                    <a:gd name="T57" fmla="*/ 3810 h 3846"/>
                    <a:gd name="T58" fmla="*/ 507 w 928"/>
                    <a:gd name="T59" fmla="*/ 3844 h 3846"/>
                    <a:gd name="T60" fmla="*/ 409 w 928"/>
                    <a:gd name="T61" fmla="*/ 2530 h 3846"/>
                    <a:gd name="T62" fmla="*/ 199 w 928"/>
                    <a:gd name="T63" fmla="*/ 3134 h 3846"/>
                    <a:gd name="T64" fmla="*/ 97 w 928"/>
                    <a:gd name="T65" fmla="*/ 3480 h 3846"/>
                    <a:gd name="T66" fmla="*/ 105 w 928"/>
                    <a:gd name="T67" fmla="*/ 3616 h 3846"/>
                    <a:gd name="T68" fmla="*/ 155 w 928"/>
                    <a:gd name="T69" fmla="*/ 3684 h 3846"/>
                    <a:gd name="T70" fmla="*/ 289 w 928"/>
                    <a:gd name="T71" fmla="*/ 3738 h 3846"/>
                    <a:gd name="T72" fmla="*/ 533 w 928"/>
                    <a:gd name="T73" fmla="*/ 3750 h 3846"/>
                    <a:gd name="T74" fmla="*/ 710 w 928"/>
                    <a:gd name="T75" fmla="*/ 3720 h 3846"/>
                    <a:gd name="T76" fmla="*/ 808 w 928"/>
                    <a:gd name="T77" fmla="*/ 3653 h 3846"/>
                    <a:gd name="T78" fmla="*/ 834 w 928"/>
                    <a:gd name="T79" fmla="*/ 3579 h 3846"/>
                    <a:gd name="T80" fmla="*/ 791 w 928"/>
                    <a:gd name="T81" fmla="*/ 3329 h 3846"/>
                    <a:gd name="T82" fmla="*/ 591 w 928"/>
                    <a:gd name="T83" fmla="*/ 2799 h 3846"/>
                    <a:gd name="T84" fmla="*/ 454 w 928"/>
                    <a:gd name="T85" fmla="*/ 2345 h 3846"/>
                    <a:gd name="T86" fmla="*/ 289 w 928"/>
                    <a:gd name="T87" fmla="*/ 106 h 3846"/>
                    <a:gd name="T88" fmla="*/ 155 w 928"/>
                    <a:gd name="T89" fmla="*/ 160 h 3846"/>
                    <a:gd name="T90" fmla="*/ 105 w 928"/>
                    <a:gd name="T91" fmla="*/ 228 h 3846"/>
                    <a:gd name="T92" fmla="*/ 97 w 928"/>
                    <a:gd name="T93" fmla="*/ 364 h 3846"/>
                    <a:gd name="T94" fmla="*/ 199 w 928"/>
                    <a:gd name="T95" fmla="*/ 711 h 3846"/>
                    <a:gd name="T96" fmla="*/ 409 w 928"/>
                    <a:gd name="T97" fmla="*/ 1315 h 3846"/>
                    <a:gd name="T98" fmla="*/ 502 w 928"/>
                    <a:gd name="T99" fmla="*/ 1311 h 3846"/>
                    <a:gd name="T100" fmla="*/ 725 w 928"/>
                    <a:gd name="T101" fmla="*/ 700 h 3846"/>
                    <a:gd name="T102" fmla="*/ 831 w 928"/>
                    <a:gd name="T103" fmla="*/ 359 h 3846"/>
                    <a:gd name="T104" fmla="*/ 820 w 928"/>
                    <a:gd name="T105" fmla="*/ 214 h 3846"/>
                    <a:gd name="T106" fmla="*/ 761 w 928"/>
                    <a:gd name="T107" fmla="*/ 149 h 3846"/>
                    <a:gd name="T108" fmla="*/ 619 w 928"/>
                    <a:gd name="T109" fmla="*/ 102 h 3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928" h="3846">
                      <a:moveTo>
                        <a:pt x="468" y="3846"/>
                      </a:moveTo>
                      <a:lnTo>
                        <a:pt x="468" y="3846"/>
                      </a:lnTo>
                      <a:lnTo>
                        <a:pt x="427" y="3844"/>
                      </a:lnTo>
                      <a:lnTo>
                        <a:pt x="389" y="3843"/>
                      </a:lnTo>
                      <a:lnTo>
                        <a:pt x="352" y="3840"/>
                      </a:lnTo>
                      <a:lnTo>
                        <a:pt x="318" y="3836"/>
                      </a:lnTo>
                      <a:lnTo>
                        <a:pt x="285" y="3832"/>
                      </a:lnTo>
                      <a:lnTo>
                        <a:pt x="254" y="3825"/>
                      </a:lnTo>
                      <a:lnTo>
                        <a:pt x="225" y="3818"/>
                      </a:lnTo>
                      <a:lnTo>
                        <a:pt x="198" y="3810"/>
                      </a:lnTo>
                      <a:lnTo>
                        <a:pt x="173" y="3801"/>
                      </a:lnTo>
                      <a:lnTo>
                        <a:pt x="150" y="3791"/>
                      </a:lnTo>
                      <a:lnTo>
                        <a:pt x="128" y="3779"/>
                      </a:lnTo>
                      <a:lnTo>
                        <a:pt x="107" y="3766"/>
                      </a:lnTo>
                      <a:lnTo>
                        <a:pt x="90" y="3753"/>
                      </a:lnTo>
                      <a:lnTo>
                        <a:pt x="73" y="3738"/>
                      </a:lnTo>
                      <a:lnTo>
                        <a:pt x="58" y="3721"/>
                      </a:lnTo>
                      <a:lnTo>
                        <a:pt x="45" y="3704"/>
                      </a:lnTo>
                      <a:lnTo>
                        <a:pt x="45" y="3704"/>
                      </a:lnTo>
                      <a:lnTo>
                        <a:pt x="35" y="3689"/>
                      </a:lnTo>
                      <a:lnTo>
                        <a:pt x="27" y="3674"/>
                      </a:lnTo>
                      <a:lnTo>
                        <a:pt x="20" y="3659"/>
                      </a:lnTo>
                      <a:lnTo>
                        <a:pt x="15" y="3642"/>
                      </a:lnTo>
                      <a:lnTo>
                        <a:pt x="9" y="3626"/>
                      </a:lnTo>
                      <a:lnTo>
                        <a:pt x="5" y="3608"/>
                      </a:lnTo>
                      <a:lnTo>
                        <a:pt x="2" y="3590"/>
                      </a:lnTo>
                      <a:lnTo>
                        <a:pt x="1" y="3572"/>
                      </a:lnTo>
                      <a:lnTo>
                        <a:pt x="0" y="3553"/>
                      </a:lnTo>
                      <a:lnTo>
                        <a:pt x="0" y="3534"/>
                      </a:lnTo>
                      <a:lnTo>
                        <a:pt x="1" y="3495"/>
                      </a:lnTo>
                      <a:lnTo>
                        <a:pt x="6" y="3452"/>
                      </a:lnTo>
                      <a:lnTo>
                        <a:pt x="15" y="3409"/>
                      </a:lnTo>
                      <a:lnTo>
                        <a:pt x="24" y="3364"/>
                      </a:lnTo>
                      <a:lnTo>
                        <a:pt x="38" y="3316"/>
                      </a:lnTo>
                      <a:lnTo>
                        <a:pt x="53" y="3267"/>
                      </a:lnTo>
                      <a:lnTo>
                        <a:pt x="69" y="3216"/>
                      </a:lnTo>
                      <a:lnTo>
                        <a:pt x="107" y="3110"/>
                      </a:lnTo>
                      <a:lnTo>
                        <a:pt x="151" y="2996"/>
                      </a:lnTo>
                      <a:lnTo>
                        <a:pt x="151" y="2996"/>
                      </a:lnTo>
                      <a:lnTo>
                        <a:pt x="195" y="2880"/>
                      </a:lnTo>
                      <a:lnTo>
                        <a:pt x="239" y="2757"/>
                      </a:lnTo>
                      <a:lnTo>
                        <a:pt x="260" y="2694"/>
                      </a:lnTo>
                      <a:lnTo>
                        <a:pt x="282" y="2629"/>
                      </a:lnTo>
                      <a:lnTo>
                        <a:pt x="303" y="2563"/>
                      </a:lnTo>
                      <a:lnTo>
                        <a:pt x="322" y="2496"/>
                      </a:lnTo>
                      <a:lnTo>
                        <a:pt x="340" y="2428"/>
                      </a:lnTo>
                      <a:lnTo>
                        <a:pt x="356" y="2358"/>
                      </a:lnTo>
                      <a:lnTo>
                        <a:pt x="371" y="2287"/>
                      </a:lnTo>
                      <a:lnTo>
                        <a:pt x="383" y="2216"/>
                      </a:lnTo>
                      <a:lnTo>
                        <a:pt x="393" y="2144"/>
                      </a:lnTo>
                      <a:lnTo>
                        <a:pt x="401" y="2070"/>
                      </a:lnTo>
                      <a:lnTo>
                        <a:pt x="405" y="1996"/>
                      </a:lnTo>
                      <a:lnTo>
                        <a:pt x="408" y="1923"/>
                      </a:lnTo>
                      <a:lnTo>
                        <a:pt x="408" y="1923"/>
                      </a:lnTo>
                      <a:lnTo>
                        <a:pt x="405" y="1848"/>
                      </a:lnTo>
                      <a:lnTo>
                        <a:pt x="401" y="1774"/>
                      </a:lnTo>
                      <a:lnTo>
                        <a:pt x="393" y="1701"/>
                      </a:lnTo>
                      <a:lnTo>
                        <a:pt x="383" y="1629"/>
                      </a:lnTo>
                      <a:lnTo>
                        <a:pt x="371" y="1557"/>
                      </a:lnTo>
                      <a:lnTo>
                        <a:pt x="356" y="1487"/>
                      </a:lnTo>
                      <a:lnTo>
                        <a:pt x="340" y="1417"/>
                      </a:lnTo>
                      <a:lnTo>
                        <a:pt x="322" y="1349"/>
                      </a:lnTo>
                      <a:lnTo>
                        <a:pt x="303" y="1281"/>
                      </a:lnTo>
                      <a:lnTo>
                        <a:pt x="282" y="1215"/>
                      </a:lnTo>
                      <a:lnTo>
                        <a:pt x="260" y="1150"/>
                      </a:lnTo>
                      <a:lnTo>
                        <a:pt x="239" y="1087"/>
                      </a:lnTo>
                      <a:lnTo>
                        <a:pt x="195" y="964"/>
                      </a:lnTo>
                      <a:lnTo>
                        <a:pt x="151" y="848"/>
                      </a:lnTo>
                      <a:lnTo>
                        <a:pt x="151" y="848"/>
                      </a:lnTo>
                      <a:lnTo>
                        <a:pt x="107" y="735"/>
                      </a:lnTo>
                      <a:lnTo>
                        <a:pt x="69" y="628"/>
                      </a:lnTo>
                      <a:lnTo>
                        <a:pt x="53" y="577"/>
                      </a:lnTo>
                      <a:lnTo>
                        <a:pt x="38" y="528"/>
                      </a:lnTo>
                      <a:lnTo>
                        <a:pt x="24" y="481"/>
                      </a:lnTo>
                      <a:lnTo>
                        <a:pt x="15" y="435"/>
                      </a:lnTo>
                      <a:lnTo>
                        <a:pt x="6" y="392"/>
                      </a:lnTo>
                      <a:lnTo>
                        <a:pt x="1" y="349"/>
                      </a:lnTo>
                      <a:lnTo>
                        <a:pt x="0" y="310"/>
                      </a:lnTo>
                      <a:lnTo>
                        <a:pt x="0" y="291"/>
                      </a:lnTo>
                      <a:lnTo>
                        <a:pt x="1" y="272"/>
                      </a:lnTo>
                      <a:lnTo>
                        <a:pt x="2" y="254"/>
                      </a:lnTo>
                      <a:lnTo>
                        <a:pt x="5" y="236"/>
                      </a:lnTo>
                      <a:lnTo>
                        <a:pt x="9" y="220"/>
                      </a:lnTo>
                      <a:lnTo>
                        <a:pt x="15" y="202"/>
                      </a:lnTo>
                      <a:lnTo>
                        <a:pt x="20" y="187"/>
                      </a:lnTo>
                      <a:lnTo>
                        <a:pt x="27" y="171"/>
                      </a:lnTo>
                      <a:lnTo>
                        <a:pt x="35" y="155"/>
                      </a:lnTo>
                      <a:lnTo>
                        <a:pt x="45" y="140"/>
                      </a:lnTo>
                      <a:lnTo>
                        <a:pt x="45" y="140"/>
                      </a:lnTo>
                      <a:lnTo>
                        <a:pt x="58" y="124"/>
                      </a:lnTo>
                      <a:lnTo>
                        <a:pt x="73" y="108"/>
                      </a:lnTo>
                      <a:lnTo>
                        <a:pt x="90" y="93"/>
                      </a:lnTo>
                      <a:lnTo>
                        <a:pt x="107" y="78"/>
                      </a:lnTo>
                      <a:lnTo>
                        <a:pt x="128" y="65"/>
                      </a:lnTo>
                      <a:lnTo>
                        <a:pt x="150" y="54"/>
                      </a:lnTo>
                      <a:lnTo>
                        <a:pt x="173" y="44"/>
                      </a:lnTo>
                      <a:lnTo>
                        <a:pt x="198" y="34"/>
                      </a:lnTo>
                      <a:lnTo>
                        <a:pt x="225" y="26"/>
                      </a:lnTo>
                      <a:lnTo>
                        <a:pt x="254" y="19"/>
                      </a:lnTo>
                      <a:lnTo>
                        <a:pt x="285" y="13"/>
                      </a:lnTo>
                      <a:lnTo>
                        <a:pt x="318" y="8"/>
                      </a:lnTo>
                      <a:lnTo>
                        <a:pt x="352" y="4"/>
                      </a:lnTo>
                      <a:lnTo>
                        <a:pt x="389" y="1"/>
                      </a:lnTo>
                      <a:lnTo>
                        <a:pt x="427" y="0"/>
                      </a:lnTo>
                      <a:lnTo>
                        <a:pt x="468" y="0"/>
                      </a:lnTo>
                      <a:lnTo>
                        <a:pt x="468" y="0"/>
                      </a:lnTo>
                      <a:lnTo>
                        <a:pt x="507" y="0"/>
                      </a:lnTo>
                      <a:lnTo>
                        <a:pt x="546" y="1"/>
                      </a:lnTo>
                      <a:lnTo>
                        <a:pt x="583" y="4"/>
                      </a:lnTo>
                      <a:lnTo>
                        <a:pt x="617" y="8"/>
                      </a:lnTo>
                      <a:lnTo>
                        <a:pt x="649" y="13"/>
                      </a:lnTo>
                      <a:lnTo>
                        <a:pt x="680" y="19"/>
                      </a:lnTo>
                      <a:lnTo>
                        <a:pt x="708" y="26"/>
                      </a:lnTo>
                      <a:lnTo>
                        <a:pt x="734" y="34"/>
                      </a:lnTo>
                      <a:lnTo>
                        <a:pt x="760" y="44"/>
                      </a:lnTo>
                      <a:lnTo>
                        <a:pt x="783" y="53"/>
                      </a:lnTo>
                      <a:lnTo>
                        <a:pt x="804" y="65"/>
                      </a:lnTo>
                      <a:lnTo>
                        <a:pt x="824" y="78"/>
                      </a:lnTo>
                      <a:lnTo>
                        <a:pt x="842" y="91"/>
                      </a:lnTo>
                      <a:lnTo>
                        <a:pt x="858" y="106"/>
                      </a:lnTo>
                      <a:lnTo>
                        <a:pt x="872" y="123"/>
                      </a:lnTo>
                      <a:lnTo>
                        <a:pt x="886" y="139"/>
                      </a:lnTo>
                      <a:lnTo>
                        <a:pt x="886" y="139"/>
                      </a:lnTo>
                      <a:lnTo>
                        <a:pt x="894" y="154"/>
                      </a:lnTo>
                      <a:lnTo>
                        <a:pt x="902" y="169"/>
                      </a:lnTo>
                      <a:lnTo>
                        <a:pt x="909" y="184"/>
                      </a:lnTo>
                      <a:lnTo>
                        <a:pt x="914" y="201"/>
                      </a:lnTo>
                      <a:lnTo>
                        <a:pt x="920" y="217"/>
                      </a:lnTo>
                      <a:lnTo>
                        <a:pt x="923" y="233"/>
                      </a:lnTo>
                      <a:lnTo>
                        <a:pt x="925" y="251"/>
                      </a:lnTo>
                      <a:lnTo>
                        <a:pt x="928" y="269"/>
                      </a:lnTo>
                      <a:lnTo>
                        <a:pt x="928" y="288"/>
                      </a:lnTo>
                      <a:lnTo>
                        <a:pt x="928" y="307"/>
                      </a:lnTo>
                      <a:lnTo>
                        <a:pt x="927" y="345"/>
                      </a:lnTo>
                      <a:lnTo>
                        <a:pt x="920" y="388"/>
                      </a:lnTo>
                      <a:lnTo>
                        <a:pt x="912" y="430"/>
                      </a:lnTo>
                      <a:lnTo>
                        <a:pt x="901" y="475"/>
                      </a:lnTo>
                      <a:lnTo>
                        <a:pt x="887" y="521"/>
                      </a:lnTo>
                      <a:lnTo>
                        <a:pt x="872" y="571"/>
                      </a:lnTo>
                      <a:lnTo>
                        <a:pt x="854" y="620"/>
                      </a:lnTo>
                      <a:lnTo>
                        <a:pt x="815" y="725"/>
                      </a:lnTo>
                      <a:lnTo>
                        <a:pt x="771" y="837"/>
                      </a:lnTo>
                      <a:lnTo>
                        <a:pt x="771" y="837"/>
                      </a:lnTo>
                      <a:lnTo>
                        <a:pt x="725" y="954"/>
                      </a:lnTo>
                      <a:lnTo>
                        <a:pt x="678" y="1077"/>
                      </a:lnTo>
                      <a:lnTo>
                        <a:pt x="655" y="1142"/>
                      </a:lnTo>
                      <a:lnTo>
                        <a:pt x="633" y="1207"/>
                      </a:lnTo>
                      <a:lnTo>
                        <a:pt x="611" y="1274"/>
                      </a:lnTo>
                      <a:lnTo>
                        <a:pt x="591" y="1342"/>
                      </a:lnTo>
                      <a:lnTo>
                        <a:pt x="572" y="1412"/>
                      </a:lnTo>
                      <a:lnTo>
                        <a:pt x="554" y="1482"/>
                      </a:lnTo>
                      <a:lnTo>
                        <a:pt x="539" y="1553"/>
                      </a:lnTo>
                      <a:lnTo>
                        <a:pt x="527" y="1625"/>
                      </a:lnTo>
                      <a:lnTo>
                        <a:pt x="516" y="1699"/>
                      </a:lnTo>
                      <a:lnTo>
                        <a:pt x="507" y="1772"/>
                      </a:lnTo>
                      <a:lnTo>
                        <a:pt x="502" y="1848"/>
                      </a:lnTo>
                      <a:lnTo>
                        <a:pt x="501" y="1884"/>
                      </a:lnTo>
                      <a:lnTo>
                        <a:pt x="501" y="1923"/>
                      </a:lnTo>
                      <a:lnTo>
                        <a:pt x="501" y="1923"/>
                      </a:lnTo>
                      <a:lnTo>
                        <a:pt x="501" y="1960"/>
                      </a:lnTo>
                      <a:lnTo>
                        <a:pt x="502" y="1998"/>
                      </a:lnTo>
                      <a:lnTo>
                        <a:pt x="507" y="2072"/>
                      </a:lnTo>
                      <a:lnTo>
                        <a:pt x="516" y="2147"/>
                      </a:lnTo>
                      <a:lnTo>
                        <a:pt x="527" y="2219"/>
                      </a:lnTo>
                      <a:lnTo>
                        <a:pt x="539" y="2291"/>
                      </a:lnTo>
                      <a:lnTo>
                        <a:pt x="554" y="2362"/>
                      </a:lnTo>
                      <a:lnTo>
                        <a:pt x="572" y="2433"/>
                      </a:lnTo>
                      <a:lnTo>
                        <a:pt x="591" y="2502"/>
                      </a:lnTo>
                      <a:lnTo>
                        <a:pt x="611" y="2570"/>
                      </a:lnTo>
                      <a:lnTo>
                        <a:pt x="633" y="2637"/>
                      </a:lnTo>
                      <a:lnTo>
                        <a:pt x="655" y="2703"/>
                      </a:lnTo>
                      <a:lnTo>
                        <a:pt x="678" y="2767"/>
                      </a:lnTo>
                      <a:lnTo>
                        <a:pt x="725" y="2891"/>
                      </a:lnTo>
                      <a:lnTo>
                        <a:pt x="771" y="3008"/>
                      </a:lnTo>
                      <a:lnTo>
                        <a:pt x="771" y="3008"/>
                      </a:lnTo>
                      <a:lnTo>
                        <a:pt x="815" y="3119"/>
                      </a:lnTo>
                      <a:lnTo>
                        <a:pt x="854" y="3224"/>
                      </a:lnTo>
                      <a:lnTo>
                        <a:pt x="872" y="3275"/>
                      </a:lnTo>
                      <a:lnTo>
                        <a:pt x="887" y="3323"/>
                      </a:lnTo>
                      <a:lnTo>
                        <a:pt x="901" y="3369"/>
                      </a:lnTo>
                      <a:lnTo>
                        <a:pt x="912" y="3414"/>
                      </a:lnTo>
                      <a:lnTo>
                        <a:pt x="920" y="3458"/>
                      </a:lnTo>
                      <a:lnTo>
                        <a:pt x="927" y="3499"/>
                      </a:lnTo>
                      <a:lnTo>
                        <a:pt x="928" y="3538"/>
                      </a:lnTo>
                      <a:lnTo>
                        <a:pt x="928" y="3557"/>
                      </a:lnTo>
                      <a:lnTo>
                        <a:pt x="928" y="3575"/>
                      </a:lnTo>
                      <a:lnTo>
                        <a:pt x="925" y="3593"/>
                      </a:lnTo>
                      <a:lnTo>
                        <a:pt x="923" y="3611"/>
                      </a:lnTo>
                      <a:lnTo>
                        <a:pt x="920" y="3628"/>
                      </a:lnTo>
                      <a:lnTo>
                        <a:pt x="914" y="3645"/>
                      </a:lnTo>
                      <a:lnTo>
                        <a:pt x="909" y="3660"/>
                      </a:lnTo>
                      <a:lnTo>
                        <a:pt x="902" y="3676"/>
                      </a:lnTo>
                      <a:lnTo>
                        <a:pt x="894" y="3690"/>
                      </a:lnTo>
                      <a:lnTo>
                        <a:pt x="886" y="3705"/>
                      </a:lnTo>
                      <a:lnTo>
                        <a:pt x="886" y="3705"/>
                      </a:lnTo>
                      <a:lnTo>
                        <a:pt x="872" y="3723"/>
                      </a:lnTo>
                      <a:lnTo>
                        <a:pt x="858" y="3738"/>
                      </a:lnTo>
                      <a:lnTo>
                        <a:pt x="842" y="3753"/>
                      </a:lnTo>
                      <a:lnTo>
                        <a:pt x="824" y="3768"/>
                      </a:lnTo>
                      <a:lnTo>
                        <a:pt x="804" y="3780"/>
                      </a:lnTo>
                      <a:lnTo>
                        <a:pt x="783" y="3791"/>
                      </a:lnTo>
                      <a:lnTo>
                        <a:pt x="760" y="3802"/>
                      </a:lnTo>
                      <a:lnTo>
                        <a:pt x="734" y="3810"/>
                      </a:lnTo>
                      <a:lnTo>
                        <a:pt x="708" y="3818"/>
                      </a:lnTo>
                      <a:lnTo>
                        <a:pt x="680" y="3827"/>
                      </a:lnTo>
                      <a:lnTo>
                        <a:pt x="649" y="3832"/>
                      </a:lnTo>
                      <a:lnTo>
                        <a:pt x="617" y="3836"/>
                      </a:lnTo>
                      <a:lnTo>
                        <a:pt x="583" y="3840"/>
                      </a:lnTo>
                      <a:lnTo>
                        <a:pt x="546" y="3843"/>
                      </a:lnTo>
                      <a:lnTo>
                        <a:pt x="507" y="3844"/>
                      </a:lnTo>
                      <a:lnTo>
                        <a:pt x="468" y="3846"/>
                      </a:lnTo>
                      <a:lnTo>
                        <a:pt x="468" y="3846"/>
                      </a:lnTo>
                      <a:close/>
                      <a:moveTo>
                        <a:pt x="454" y="2345"/>
                      </a:moveTo>
                      <a:lnTo>
                        <a:pt x="454" y="2345"/>
                      </a:lnTo>
                      <a:lnTo>
                        <a:pt x="445" y="2391"/>
                      </a:lnTo>
                      <a:lnTo>
                        <a:pt x="434" y="2439"/>
                      </a:lnTo>
                      <a:lnTo>
                        <a:pt x="409" y="2530"/>
                      </a:lnTo>
                      <a:lnTo>
                        <a:pt x="383" y="2619"/>
                      </a:lnTo>
                      <a:lnTo>
                        <a:pt x="355" y="2707"/>
                      </a:lnTo>
                      <a:lnTo>
                        <a:pt x="326" y="2791"/>
                      </a:lnTo>
                      <a:lnTo>
                        <a:pt x="296" y="2873"/>
                      </a:lnTo>
                      <a:lnTo>
                        <a:pt x="237" y="3030"/>
                      </a:lnTo>
                      <a:lnTo>
                        <a:pt x="237" y="3030"/>
                      </a:lnTo>
                      <a:lnTo>
                        <a:pt x="199" y="3134"/>
                      </a:lnTo>
                      <a:lnTo>
                        <a:pt x="163" y="3231"/>
                      </a:lnTo>
                      <a:lnTo>
                        <a:pt x="147" y="3277"/>
                      </a:lnTo>
                      <a:lnTo>
                        <a:pt x="133" y="3321"/>
                      </a:lnTo>
                      <a:lnTo>
                        <a:pt x="121" y="3364"/>
                      </a:lnTo>
                      <a:lnTo>
                        <a:pt x="110" y="3405"/>
                      </a:lnTo>
                      <a:lnTo>
                        <a:pt x="102" y="3443"/>
                      </a:lnTo>
                      <a:lnTo>
                        <a:pt x="97" y="3480"/>
                      </a:lnTo>
                      <a:lnTo>
                        <a:pt x="92" y="3514"/>
                      </a:lnTo>
                      <a:lnTo>
                        <a:pt x="92" y="3547"/>
                      </a:lnTo>
                      <a:lnTo>
                        <a:pt x="92" y="3562"/>
                      </a:lnTo>
                      <a:lnTo>
                        <a:pt x="95" y="3577"/>
                      </a:lnTo>
                      <a:lnTo>
                        <a:pt x="97" y="3590"/>
                      </a:lnTo>
                      <a:lnTo>
                        <a:pt x="101" y="3604"/>
                      </a:lnTo>
                      <a:lnTo>
                        <a:pt x="105" y="3616"/>
                      </a:lnTo>
                      <a:lnTo>
                        <a:pt x="109" y="3628"/>
                      </a:lnTo>
                      <a:lnTo>
                        <a:pt x="116" y="3639"/>
                      </a:lnTo>
                      <a:lnTo>
                        <a:pt x="122" y="3650"/>
                      </a:lnTo>
                      <a:lnTo>
                        <a:pt x="122" y="3650"/>
                      </a:lnTo>
                      <a:lnTo>
                        <a:pt x="132" y="3663"/>
                      </a:lnTo>
                      <a:lnTo>
                        <a:pt x="143" y="3675"/>
                      </a:lnTo>
                      <a:lnTo>
                        <a:pt x="155" y="3684"/>
                      </a:lnTo>
                      <a:lnTo>
                        <a:pt x="169" y="3695"/>
                      </a:lnTo>
                      <a:lnTo>
                        <a:pt x="185" y="3704"/>
                      </a:lnTo>
                      <a:lnTo>
                        <a:pt x="203" y="3712"/>
                      </a:lnTo>
                      <a:lnTo>
                        <a:pt x="222" y="3720"/>
                      </a:lnTo>
                      <a:lnTo>
                        <a:pt x="243" y="3727"/>
                      </a:lnTo>
                      <a:lnTo>
                        <a:pt x="264" y="3732"/>
                      </a:lnTo>
                      <a:lnTo>
                        <a:pt x="289" y="3738"/>
                      </a:lnTo>
                      <a:lnTo>
                        <a:pt x="315" y="3742"/>
                      </a:lnTo>
                      <a:lnTo>
                        <a:pt x="342" y="3746"/>
                      </a:lnTo>
                      <a:lnTo>
                        <a:pt x="371" y="3749"/>
                      </a:lnTo>
                      <a:lnTo>
                        <a:pt x="401" y="3750"/>
                      </a:lnTo>
                      <a:lnTo>
                        <a:pt x="468" y="3751"/>
                      </a:lnTo>
                      <a:lnTo>
                        <a:pt x="468" y="3751"/>
                      </a:lnTo>
                      <a:lnTo>
                        <a:pt x="533" y="3750"/>
                      </a:lnTo>
                      <a:lnTo>
                        <a:pt x="563" y="3749"/>
                      </a:lnTo>
                      <a:lnTo>
                        <a:pt x="592" y="3746"/>
                      </a:lnTo>
                      <a:lnTo>
                        <a:pt x="619" y="3742"/>
                      </a:lnTo>
                      <a:lnTo>
                        <a:pt x="644" y="3738"/>
                      </a:lnTo>
                      <a:lnTo>
                        <a:pt x="667" y="3732"/>
                      </a:lnTo>
                      <a:lnTo>
                        <a:pt x="689" y="3727"/>
                      </a:lnTo>
                      <a:lnTo>
                        <a:pt x="710" y="3720"/>
                      </a:lnTo>
                      <a:lnTo>
                        <a:pt x="729" y="3713"/>
                      </a:lnTo>
                      <a:lnTo>
                        <a:pt x="746" y="3705"/>
                      </a:lnTo>
                      <a:lnTo>
                        <a:pt x="761" y="3695"/>
                      </a:lnTo>
                      <a:lnTo>
                        <a:pt x="775" y="3686"/>
                      </a:lnTo>
                      <a:lnTo>
                        <a:pt x="787" y="3676"/>
                      </a:lnTo>
                      <a:lnTo>
                        <a:pt x="798" y="3664"/>
                      </a:lnTo>
                      <a:lnTo>
                        <a:pt x="808" y="3653"/>
                      </a:lnTo>
                      <a:lnTo>
                        <a:pt x="808" y="3653"/>
                      </a:lnTo>
                      <a:lnTo>
                        <a:pt x="815" y="3642"/>
                      </a:lnTo>
                      <a:lnTo>
                        <a:pt x="820" y="3631"/>
                      </a:lnTo>
                      <a:lnTo>
                        <a:pt x="824" y="3619"/>
                      </a:lnTo>
                      <a:lnTo>
                        <a:pt x="828" y="3607"/>
                      </a:lnTo>
                      <a:lnTo>
                        <a:pt x="831" y="3593"/>
                      </a:lnTo>
                      <a:lnTo>
                        <a:pt x="834" y="3579"/>
                      </a:lnTo>
                      <a:lnTo>
                        <a:pt x="835" y="3551"/>
                      </a:lnTo>
                      <a:lnTo>
                        <a:pt x="835" y="3519"/>
                      </a:lnTo>
                      <a:lnTo>
                        <a:pt x="831" y="3485"/>
                      </a:lnTo>
                      <a:lnTo>
                        <a:pt x="824" y="3450"/>
                      </a:lnTo>
                      <a:lnTo>
                        <a:pt x="816" y="3411"/>
                      </a:lnTo>
                      <a:lnTo>
                        <a:pt x="805" y="3372"/>
                      </a:lnTo>
                      <a:lnTo>
                        <a:pt x="791" y="3329"/>
                      </a:lnTo>
                      <a:lnTo>
                        <a:pt x="776" y="3286"/>
                      </a:lnTo>
                      <a:lnTo>
                        <a:pt x="761" y="3241"/>
                      </a:lnTo>
                      <a:lnTo>
                        <a:pt x="725" y="3144"/>
                      </a:lnTo>
                      <a:lnTo>
                        <a:pt x="684" y="3043"/>
                      </a:lnTo>
                      <a:lnTo>
                        <a:pt x="684" y="3043"/>
                      </a:lnTo>
                      <a:lnTo>
                        <a:pt x="622" y="2883"/>
                      </a:lnTo>
                      <a:lnTo>
                        <a:pt x="591" y="2799"/>
                      </a:lnTo>
                      <a:lnTo>
                        <a:pt x="559" y="2713"/>
                      </a:lnTo>
                      <a:lnTo>
                        <a:pt x="531" y="2625"/>
                      </a:lnTo>
                      <a:lnTo>
                        <a:pt x="502" y="2533"/>
                      </a:lnTo>
                      <a:lnTo>
                        <a:pt x="477" y="2440"/>
                      </a:lnTo>
                      <a:lnTo>
                        <a:pt x="465" y="2393"/>
                      </a:lnTo>
                      <a:lnTo>
                        <a:pt x="454" y="2345"/>
                      </a:lnTo>
                      <a:lnTo>
                        <a:pt x="454" y="2345"/>
                      </a:lnTo>
                      <a:close/>
                      <a:moveTo>
                        <a:pt x="468" y="93"/>
                      </a:moveTo>
                      <a:lnTo>
                        <a:pt x="468" y="93"/>
                      </a:lnTo>
                      <a:lnTo>
                        <a:pt x="401" y="94"/>
                      </a:lnTo>
                      <a:lnTo>
                        <a:pt x="371" y="97"/>
                      </a:lnTo>
                      <a:lnTo>
                        <a:pt x="342" y="99"/>
                      </a:lnTo>
                      <a:lnTo>
                        <a:pt x="315" y="102"/>
                      </a:lnTo>
                      <a:lnTo>
                        <a:pt x="289" y="106"/>
                      </a:lnTo>
                      <a:lnTo>
                        <a:pt x="264" y="112"/>
                      </a:lnTo>
                      <a:lnTo>
                        <a:pt x="243" y="119"/>
                      </a:lnTo>
                      <a:lnTo>
                        <a:pt x="222" y="124"/>
                      </a:lnTo>
                      <a:lnTo>
                        <a:pt x="203" y="132"/>
                      </a:lnTo>
                      <a:lnTo>
                        <a:pt x="185" y="140"/>
                      </a:lnTo>
                      <a:lnTo>
                        <a:pt x="169" y="150"/>
                      </a:lnTo>
                      <a:lnTo>
                        <a:pt x="155" y="160"/>
                      </a:lnTo>
                      <a:lnTo>
                        <a:pt x="143" y="171"/>
                      </a:lnTo>
                      <a:lnTo>
                        <a:pt x="132" y="181"/>
                      </a:lnTo>
                      <a:lnTo>
                        <a:pt x="122" y="194"/>
                      </a:lnTo>
                      <a:lnTo>
                        <a:pt x="122" y="194"/>
                      </a:lnTo>
                      <a:lnTo>
                        <a:pt x="116" y="205"/>
                      </a:lnTo>
                      <a:lnTo>
                        <a:pt x="109" y="217"/>
                      </a:lnTo>
                      <a:lnTo>
                        <a:pt x="105" y="228"/>
                      </a:lnTo>
                      <a:lnTo>
                        <a:pt x="101" y="242"/>
                      </a:lnTo>
                      <a:lnTo>
                        <a:pt x="97" y="255"/>
                      </a:lnTo>
                      <a:lnTo>
                        <a:pt x="95" y="269"/>
                      </a:lnTo>
                      <a:lnTo>
                        <a:pt x="92" y="282"/>
                      </a:lnTo>
                      <a:lnTo>
                        <a:pt x="92" y="299"/>
                      </a:lnTo>
                      <a:lnTo>
                        <a:pt x="92" y="330"/>
                      </a:lnTo>
                      <a:lnTo>
                        <a:pt x="97" y="364"/>
                      </a:lnTo>
                      <a:lnTo>
                        <a:pt x="102" y="401"/>
                      </a:lnTo>
                      <a:lnTo>
                        <a:pt x="110" y="440"/>
                      </a:lnTo>
                      <a:lnTo>
                        <a:pt x="121" y="481"/>
                      </a:lnTo>
                      <a:lnTo>
                        <a:pt x="133" y="523"/>
                      </a:lnTo>
                      <a:lnTo>
                        <a:pt x="147" y="568"/>
                      </a:lnTo>
                      <a:lnTo>
                        <a:pt x="163" y="613"/>
                      </a:lnTo>
                      <a:lnTo>
                        <a:pt x="199" y="711"/>
                      </a:lnTo>
                      <a:lnTo>
                        <a:pt x="237" y="815"/>
                      </a:lnTo>
                      <a:lnTo>
                        <a:pt x="237" y="815"/>
                      </a:lnTo>
                      <a:lnTo>
                        <a:pt x="296" y="971"/>
                      </a:lnTo>
                      <a:lnTo>
                        <a:pt x="326" y="1053"/>
                      </a:lnTo>
                      <a:lnTo>
                        <a:pt x="355" y="1137"/>
                      </a:lnTo>
                      <a:lnTo>
                        <a:pt x="383" y="1225"/>
                      </a:lnTo>
                      <a:lnTo>
                        <a:pt x="409" y="1315"/>
                      </a:lnTo>
                      <a:lnTo>
                        <a:pt x="434" y="1406"/>
                      </a:lnTo>
                      <a:lnTo>
                        <a:pt x="445" y="1453"/>
                      </a:lnTo>
                      <a:lnTo>
                        <a:pt x="454" y="1499"/>
                      </a:lnTo>
                      <a:lnTo>
                        <a:pt x="454" y="1499"/>
                      </a:lnTo>
                      <a:lnTo>
                        <a:pt x="465" y="1452"/>
                      </a:lnTo>
                      <a:lnTo>
                        <a:pt x="477" y="1405"/>
                      </a:lnTo>
                      <a:lnTo>
                        <a:pt x="502" y="1311"/>
                      </a:lnTo>
                      <a:lnTo>
                        <a:pt x="531" y="1219"/>
                      </a:lnTo>
                      <a:lnTo>
                        <a:pt x="559" y="1131"/>
                      </a:lnTo>
                      <a:lnTo>
                        <a:pt x="591" y="1045"/>
                      </a:lnTo>
                      <a:lnTo>
                        <a:pt x="622" y="961"/>
                      </a:lnTo>
                      <a:lnTo>
                        <a:pt x="684" y="803"/>
                      </a:lnTo>
                      <a:lnTo>
                        <a:pt x="684" y="803"/>
                      </a:lnTo>
                      <a:lnTo>
                        <a:pt x="725" y="700"/>
                      </a:lnTo>
                      <a:lnTo>
                        <a:pt x="761" y="605"/>
                      </a:lnTo>
                      <a:lnTo>
                        <a:pt x="776" y="558"/>
                      </a:lnTo>
                      <a:lnTo>
                        <a:pt x="791" y="515"/>
                      </a:lnTo>
                      <a:lnTo>
                        <a:pt x="805" y="474"/>
                      </a:lnTo>
                      <a:lnTo>
                        <a:pt x="816" y="434"/>
                      </a:lnTo>
                      <a:lnTo>
                        <a:pt x="824" y="396"/>
                      </a:lnTo>
                      <a:lnTo>
                        <a:pt x="831" y="359"/>
                      </a:lnTo>
                      <a:lnTo>
                        <a:pt x="835" y="326"/>
                      </a:lnTo>
                      <a:lnTo>
                        <a:pt x="835" y="295"/>
                      </a:lnTo>
                      <a:lnTo>
                        <a:pt x="834" y="265"/>
                      </a:lnTo>
                      <a:lnTo>
                        <a:pt x="831" y="251"/>
                      </a:lnTo>
                      <a:lnTo>
                        <a:pt x="828" y="239"/>
                      </a:lnTo>
                      <a:lnTo>
                        <a:pt x="824" y="225"/>
                      </a:lnTo>
                      <a:lnTo>
                        <a:pt x="820" y="214"/>
                      </a:lnTo>
                      <a:lnTo>
                        <a:pt x="815" y="203"/>
                      </a:lnTo>
                      <a:lnTo>
                        <a:pt x="808" y="192"/>
                      </a:lnTo>
                      <a:lnTo>
                        <a:pt x="808" y="192"/>
                      </a:lnTo>
                      <a:lnTo>
                        <a:pt x="798" y="180"/>
                      </a:lnTo>
                      <a:lnTo>
                        <a:pt x="787" y="169"/>
                      </a:lnTo>
                      <a:lnTo>
                        <a:pt x="775" y="158"/>
                      </a:lnTo>
                      <a:lnTo>
                        <a:pt x="761" y="149"/>
                      </a:lnTo>
                      <a:lnTo>
                        <a:pt x="746" y="139"/>
                      </a:lnTo>
                      <a:lnTo>
                        <a:pt x="729" y="131"/>
                      </a:lnTo>
                      <a:lnTo>
                        <a:pt x="710" y="124"/>
                      </a:lnTo>
                      <a:lnTo>
                        <a:pt x="689" y="117"/>
                      </a:lnTo>
                      <a:lnTo>
                        <a:pt x="667" y="112"/>
                      </a:lnTo>
                      <a:lnTo>
                        <a:pt x="644" y="106"/>
                      </a:lnTo>
                      <a:lnTo>
                        <a:pt x="619" y="102"/>
                      </a:lnTo>
                      <a:lnTo>
                        <a:pt x="592" y="99"/>
                      </a:lnTo>
                      <a:lnTo>
                        <a:pt x="563" y="97"/>
                      </a:lnTo>
                      <a:lnTo>
                        <a:pt x="533" y="94"/>
                      </a:lnTo>
                      <a:lnTo>
                        <a:pt x="468" y="93"/>
                      </a:lnTo>
                      <a:lnTo>
                        <a:pt x="468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64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tantia" panose="02030602050306030303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81" name="Freeform: Shape 5"/>
                <p:cNvSpPr>
                  <a:spLocks/>
                </p:cNvSpPr>
                <p:nvPr/>
              </p:nvSpPr>
              <p:spPr bwMode="auto">
                <a:xfrm>
                  <a:off x="6808225" y="1801922"/>
                  <a:ext cx="3063749" cy="3063747"/>
                </a:xfrm>
                <a:custGeom>
                  <a:avLst/>
                  <a:gdLst>
                    <a:gd name="T0" fmla="*/ 2783 w 3122"/>
                    <a:gd name="T1" fmla="*/ 3040 h 3123"/>
                    <a:gd name="T2" fmla="*/ 2611 w 3122"/>
                    <a:gd name="T3" fmla="*/ 3119 h 3123"/>
                    <a:gd name="T4" fmla="*/ 2490 w 3122"/>
                    <a:gd name="T5" fmla="*/ 3111 h 3123"/>
                    <a:gd name="T6" fmla="*/ 2385 w 3122"/>
                    <a:gd name="T7" fmla="*/ 3046 h 3123"/>
                    <a:gd name="T8" fmla="*/ 2219 w 3122"/>
                    <a:gd name="T9" fmla="*/ 2805 h 3123"/>
                    <a:gd name="T10" fmla="*/ 1963 w 3122"/>
                    <a:gd name="T11" fmla="*/ 2253 h 3123"/>
                    <a:gd name="T12" fmla="*/ 1710 w 3122"/>
                    <a:gd name="T13" fmla="*/ 1827 h 3123"/>
                    <a:gd name="T14" fmla="*/ 1411 w 3122"/>
                    <a:gd name="T15" fmla="*/ 1504 h 3123"/>
                    <a:gd name="T16" fmla="*/ 993 w 3122"/>
                    <a:gd name="T17" fmla="*/ 1224 h 3123"/>
                    <a:gd name="T18" fmla="*/ 469 w 3122"/>
                    <a:gd name="T19" fmla="*/ 975 h 3123"/>
                    <a:gd name="T20" fmla="*/ 121 w 3122"/>
                    <a:gd name="T21" fmla="*/ 778 h 3123"/>
                    <a:gd name="T22" fmla="*/ 26 w 3122"/>
                    <a:gd name="T23" fmla="*/ 665 h 3123"/>
                    <a:gd name="T24" fmla="*/ 0 w 3122"/>
                    <a:gd name="T25" fmla="*/ 556 h 3123"/>
                    <a:gd name="T26" fmla="*/ 50 w 3122"/>
                    <a:gd name="T27" fmla="*/ 392 h 3123"/>
                    <a:gd name="T28" fmla="*/ 203 w 3122"/>
                    <a:gd name="T29" fmla="*/ 201 h 3123"/>
                    <a:gd name="T30" fmla="*/ 366 w 3122"/>
                    <a:gd name="T31" fmla="*/ 66 h 3123"/>
                    <a:gd name="T32" fmla="*/ 533 w 3122"/>
                    <a:gd name="T33" fmla="*/ 1 h 3123"/>
                    <a:gd name="T34" fmla="*/ 646 w 3122"/>
                    <a:gd name="T35" fmla="*/ 19 h 3123"/>
                    <a:gd name="T36" fmla="*/ 746 w 3122"/>
                    <a:gd name="T37" fmla="*/ 91 h 3123"/>
                    <a:gd name="T38" fmla="*/ 915 w 3122"/>
                    <a:gd name="T39" fmla="*/ 366 h 3123"/>
                    <a:gd name="T40" fmla="*/ 1173 w 3122"/>
                    <a:gd name="T41" fmla="*/ 938 h 3123"/>
                    <a:gd name="T42" fmla="*/ 1438 w 3122"/>
                    <a:gd name="T43" fmla="*/ 1368 h 3123"/>
                    <a:gd name="T44" fmla="*/ 1640 w 3122"/>
                    <a:gd name="T45" fmla="*/ 1590 h 3123"/>
                    <a:gd name="T46" fmla="*/ 2060 w 3122"/>
                    <a:gd name="T47" fmla="*/ 1883 h 3123"/>
                    <a:gd name="T48" fmla="*/ 2544 w 3122"/>
                    <a:gd name="T49" fmla="*/ 2114 h 3123"/>
                    <a:gd name="T50" fmla="*/ 2968 w 3122"/>
                    <a:gd name="T51" fmla="*/ 2326 h 3123"/>
                    <a:gd name="T52" fmla="*/ 3088 w 3122"/>
                    <a:gd name="T53" fmla="*/ 2447 h 3123"/>
                    <a:gd name="T54" fmla="*/ 3122 w 3122"/>
                    <a:gd name="T55" fmla="*/ 2547 h 3123"/>
                    <a:gd name="T56" fmla="*/ 3086 w 3122"/>
                    <a:gd name="T57" fmla="*/ 2707 h 3123"/>
                    <a:gd name="T58" fmla="*/ 2950 w 3122"/>
                    <a:gd name="T59" fmla="*/ 2891 h 3123"/>
                    <a:gd name="T60" fmla="*/ 1950 w 3122"/>
                    <a:gd name="T61" fmla="*/ 2032 h 3123"/>
                    <a:gd name="T62" fmla="*/ 2229 w 3122"/>
                    <a:gd name="T63" fmla="*/ 2607 h 3123"/>
                    <a:gd name="T64" fmla="*/ 2401 w 3122"/>
                    <a:gd name="T65" fmla="*/ 2925 h 3123"/>
                    <a:gd name="T66" fmla="*/ 2503 w 3122"/>
                    <a:gd name="T67" fmla="*/ 3015 h 3123"/>
                    <a:gd name="T68" fmla="*/ 2588 w 3122"/>
                    <a:gd name="T69" fmla="*/ 3028 h 3123"/>
                    <a:gd name="T70" fmla="*/ 2719 w 3122"/>
                    <a:gd name="T71" fmla="*/ 2970 h 3123"/>
                    <a:gd name="T72" fmla="*/ 2901 w 3122"/>
                    <a:gd name="T73" fmla="*/ 2807 h 3123"/>
                    <a:gd name="T74" fmla="*/ 3006 w 3122"/>
                    <a:gd name="T75" fmla="*/ 2660 h 3123"/>
                    <a:gd name="T76" fmla="*/ 3026 w 3122"/>
                    <a:gd name="T77" fmla="*/ 2543 h 3123"/>
                    <a:gd name="T78" fmla="*/ 2993 w 3122"/>
                    <a:gd name="T79" fmla="*/ 2473 h 3123"/>
                    <a:gd name="T80" fmla="*/ 2786 w 3122"/>
                    <a:gd name="T81" fmla="*/ 2326 h 3123"/>
                    <a:gd name="T82" fmla="*/ 2270 w 3122"/>
                    <a:gd name="T83" fmla="*/ 2094 h 3123"/>
                    <a:gd name="T84" fmla="*/ 1852 w 3122"/>
                    <a:gd name="T85" fmla="*/ 1868 h 3123"/>
                    <a:gd name="T86" fmla="*/ 153 w 3122"/>
                    <a:gd name="T87" fmla="*/ 403 h 3123"/>
                    <a:gd name="T88" fmla="*/ 95 w 3122"/>
                    <a:gd name="T89" fmla="*/ 535 h 3123"/>
                    <a:gd name="T90" fmla="*/ 108 w 3122"/>
                    <a:gd name="T91" fmla="*/ 620 h 3123"/>
                    <a:gd name="T92" fmla="*/ 198 w 3122"/>
                    <a:gd name="T93" fmla="*/ 722 h 3123"/>
                    <a:gd name="T94" fmla="*/ 517 w 3122"/>
                    <a:gd name="T95" fmla="*/ 895 h 3123"/>
                    <a:gd name="T96" fmla="*/ 1091 w 3122"/>
                    <a:gd name="T97" fmla="*/ 1172 h 3123"/>
                    <a:gd name="T98" fmla="*/ 1156 w 3122"/>
                    <a:gd name="T99" fmla="*/ 1103 h 3123"/>
                    <a:gd name="T100" fmla="*/ 880 w 3122"/>
                    <a:gd name="T101" fmla="*/ 515 h 3123"/>
                    <a:gd name="T102" fmla="*/ 715 w 3122"/>
                    <a:gd name="T103" fmla="*/ 199 h 3123"/>
                    <a:gd name="T104" fmla="*/ 604 w 3122"/>
                    <a:gd name="T105" fmla="*/ 104 h 3123"/>
                    <a:gd name="T106" fmla="*/ 517 w 3122"/>
                    <a:gd name="T107" fmla="*/ 98 h 3123"/>
                    <a:gd name="T108" fmla="*/ 383 w 3122"/>
                    <a:gd name="T109" fmla="*/ 167 h 3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122" h="3123">
                      <a:moveTo>
                        <a:pt x="2921" y="2920"/>
                      </a:moveTo>
                      <a:lnTo>
                        <a:pt x="2921" y="2920"/>
                      </a:lnTo>
                      <a:lnTo>
                        <a:pt x="2892" y="2949"/>
                      </a:lnTo>
                      <a:lnTo>
                        <a:pt x="2864" y="2974"/>
                      </a:lnTo>
                      <a:lnTo>
                        <a:pt x="2836" y="2999"/>
                      </a:lnTo>
                      <a:lnTo>
                        <a:pt x="2809" y="3021"/>
                      </a:lnTo>
                      <a:lnTo>
                        <a:pt x="2783" y="3040"/>
                      </a:lnTo>
                      <a:lnTo>
                        <a:pt x="2757" y="3058"/>
                      </a:lnTo>
                      <a:lnTo>
                        <a:pt x="2731" y="3073"/>
                      </a:lnTo>
                      <a:lnTo>
                        <a:pt x="2707" y="3086"/>
                      </a:lnTo>
                      <a:lnTo>
                        <a:pt x="2682" y="3097"/>
                      </a:lnTo>
                      <a:lnTo>
                        <a:pt x="2659" y="3107"/>
                      </a:lnTo>
                      <a:lnTo>
                        <a:pt x="2634" y="3114"/>
                      </a:lnTo>
                      <a:lnTo>
                        <a:pt x="2611" y="3119"/>
                      </a:lnTo>
                      <a:lnTo>
                        <a:pt x="2589" y="3122"/>
                      </a:lnTo>
                      <a:lnTo>
                        <a:pt x="2566" y="3123"/>
                      </a:lnTo>
                      <a:lnTo>
                        <a:pt x="2544" y="3122"/>
                      </a:lnTo>
                      <a:lnTo>
                        <a:pt x="2522" y="3119"/>
                      </a:lnTo>
                      <a:lnTo>
                        <a:pt x="2522" y="3119"/>
                      </a:lnTo>
                      <a:lnTo>
                        <a:pt x="2506" y="3115"/>
                      </a:lnTo>
                      <a:lnTo>
                        <a:pt x="2490" y="3111"/>
                      </a:lnTo>
                      <a:lnTo>
                        <a:pt x="2473" y="3104"/>
                      </a:lnTo>
                      <a:lnTo>
                        <a:pt x="2458" y="3097"/>
                      </a:lnTo>
                      <a:lnTo>
                        <a:pt x="2443" y="3089"/>
                      </a:lnTo>
                      <a:lnTo>
                        <a:pt x="2428" y="3080"/>
                      </a:lnTo>
                      <a:lnTo>
                        <a:pt x="2413" y="3069"/>
                      </a:lnTo>
                      <a:lnTo>
                        <a:pt x="2398" y="3058"/>
                      </a:lnTo>
                      <a:lnTo>
                        <a:pt x="2385" y="3046"/>
                      </a:lnTo>
                      <a:lnTo>
                        <a:pt x="2371" y="3032"/>
                      </a:lnTo>
                      <a:lnTo>
                        <a:pt x="2344" y="3002"/>
                      </a:lnTo>
                      <a:lnTo>
                        <a:pt x="2318" y="2969"/>
                      </a:lnTo>
                      <a:lnTo>
                        <a:pt x="2293" y="2932"/>
                      </a:lnTo>
                      <a:lnTo>
                        <a:pt x="2268" y="2893"/>
                      </a:lnTo>
                      <a:lnTo>
                        <a:pt x="2244" y="2850"/>
                      </a:lnTo>
                      <a:lnTo>
                        <a:pt x="2219" y="2805"/>
                      </a:lnTo>
                      <a:lnTo>
                        <a:pt x="2196" y="2757"/>
                      </a:lnTo>
                      <a:lnTo>
                        <a:pt x="2148" y="2655"/>
                      </a:lnTo>
                      <a:lnTo>
                        <a:pt x="2098" y="2544"/>
                      </a:lnTo>
                      <a:lnTo>
                        <a:pt x="2098" y="2544"/>
                      </a:lnTo>
                      <a:lnTo>
                        <a:pt x="2047" y="2431"/>
                      </a:lnTo>
                      <a:lnTo>
                        <a:pt x="1991" y="2313"/>
                      </a:lnTo>
                      <a:lnTo>
                        <a:pt x="1963" y="2253"/>
                      </a:lnTo>
                      <a:lnTo>
                        <a:pt x="1931" y="2192"/>
                      </a:lnTo>
                      <a:lnTo>
                        <a:pt x="1898" y="2130"/>
                      </a:lnTo>
                      <a:lnTo>
                        <a:pt x="1866" y="2069"/>
                      </a:lnTo>
                      <a:lnTo>
                        <a:pt x="1829" y="2008"/>
                      </a:lnTo>
                      <a:lnTo>
                        <a:pt x="1792" y="1947"/>
                      </a:lnTo>
                      <a:lnTo>
                        <a:pt x="1752" y="1887"/>
                      </a:lnTo>
                      <a:lnTo>
                        <a:pt x="1710" y="1827"/>
                      </a:lnTo>
                      <a:lnTo>
                        <a:pt x="1666" y="1770"/>
                      </a:lnTo>
                      <a:lnTo>
                        <a:pt x="1620" y="1713"/>
                      </a:lnTo>
                      <a:lnTo>
                        <a:pt x="1571" y="1657"/>
                      </a:lnTo>
                      <a:lnTo>
                        <a:pt x="1520" y="1603"/>
                      </a:lnTo>
                      <a:lnTo>
                        <a:pt x="1520" y="1603"/>
                      </a:lnTo>
                      <a:lnTo>
                        <a:pt x="1466" y="1551"/>
                      </a:lnTo>
                      <a:lnTo>
                        <a:pt x="1411" y="1504"/>
                      </a:lnTo>
                      <a:lnTo>
                        <a:pt x="1354" y="1457"/>
                      </a:lnTo>
                      <a:lnTo>
                        <a:pt x="1295" y="1412"/>
                      </a:lnTo>
                      <a:lnTo>
                        <a:pt x="1236" y="1371"/>
                      </a:lnTo>
                      <a:lnTo>
                        <a:pt x="1176" y="1332"/>
                      </a:lnTo>
                      <a:lnTo>
                        <a:pt x="1115" y="1293"/>
                      </a:lnTo>
                      <a:lnTo>
                        <a:pt x="1053" y="1258"/>
                      </a:lnTo>
                      <a:lnTo>
                        <a:pt x="993" y="1224"/>
                      </a:lnTo>
                      <a:lnTo>
                        <a:pt x="932" y="1192"/>
                      </a:lnTo>
                      <a:lnTo>
                        <a:pt x="870" y="1161"/>
                      </a:lnTo>
                      <a:lnTo>
                        <a:pt x="810" y="1132"/>
                      </a:lnTo>
                      <a:lnTo>
                        <a:pt x="691" y="1076"/>
                      </a:lnTo>
                      <a:lnTo>
                        <a:pt x="578" y="1026"/>
                      </a:lnTo>
                      <a:lnTo>
                        <a:pt x="578" y="1026"/>
                      </a:lnTo>
                      <a:lnTo>
                        <a:pt x="469" y="975"/>
                      </a:lnTo>
                      <a:lnTo>
                        <a:pt x="366" y="927"/>
                      </a:lnTo>
                      <a:lnTo>
                        <a:pt x="319" y="903"/>
                      </a:lnTo>
                      <a:lnTo>
                        <a:pt x="274" y="879"/>
                      </a:lnTo>
                      <a:lnTo>
                        <a:pt x="230" y="855"/>
                      </a:lnTo>
                      <a:lnTo>
                        <a:pt x="190" y="830"/>
                      </a:lnTo>
                      <a:lnTo>
                        <a:pt x="155" y="804"/>
                      </a:lnTo>
                      <a:lnTo>
                        <a:pt x="121" y="778"/>
                      </a:lnTo>
                      <a:lnTo>
                        <a:pt x="92" y="752"/>
                      </a:lnTo>
                      <a:lnTo>
                        <a:pt x="78" y="739"/>
                      </a:lnTo>
                      <a:lnTo>
                        <a:pt x="66" y="724"/>
                      </a:lnTo>
                      <a:lnTo>
                        <a:pt x="54" y="710"/>
                      </a:lnTo>
                      <a:lnTo>
                        <a:pt x="44" y="695"/>
                      </a:lnTo>
                      <a:lnTo>
                        <a:pt x="35" y="680"/>
                      </a:lnTo>
                      <a:lnTo>
                        <a:pt x="26" y="665"/>
                      </a:lnTo>
                      <a:lnTo>
                        <a:pt x="20" y="650"/>
                      </a:lnTo>
                      <a:lnTo>
                        <a:pt x="13" y="634"/>
                      </a:lnTo>
                      <a:lnTo>
                        <a:pt x="9" y="617"/>
                      </a:lnTo>
                      <a:lnTo>
                        <a:pt x="5" y="600"/>
                      </a:lnTo>
                      <a:lnTo>
                        <a:pt x="5" y="600"/>
                      </a:lnTo>
                      <a:lnTo>
                        <a:pt x="2" y="578"/>
                      </a:lnTo>
                      <a:lnTo>
                        <a:pt x="0" y="556"/>
                      </a:lnTo>
                      <a:lnTo>
                        <a:pt x="2" y="534"/>
                      </a:lnTo>
                      <a:lnTo>
                        <a:pt x="5" y="511"/>
                      </a:lnTo>
                      <a:lnTo>
                        <a:pt x="10" y="488"/>
                      </a:lnTo>
                      <a:lnTo>
                        <a:pt x="17" y="464"/>
                      </a:lnTo>
                      <a:lnTo>
                        <a:pt x="26" y="441"/>
                      </a:lnTo>
                      <a:lnTo>
                        <a:pt x="37" y="417"/>
                      </a:lnTo>
                      <a:lnTo>
                        <a:pt x="50" y="392"/>
                      </a:lnTo>
                      <a:lnTo>
                        <a:pt x="66" y="366"/>
                      </a:lnTo>
                      <a:lnTo>
                        <a:pt x="84" y="340"/>
                      </a:lnTo>
                      <a:lnTo>
                        <a:pt x="103" y="314"/>
                      </a:lnTo>
                      <a:lnTo>
                        <a:pt x="125" y="287"/>
                      </a:lnTo>
                      <a:lnTo>
                        <a:pt x="149" y="258"/>
                      </a:lnTo>
                      <a:lnTo>
                        <a:pt x="175" y="231"/>
                      </a:lnTo>
                      <a:lnTo>
                        <a:pt x="203" y="201"/>
                      </a:lnTo>
                      <a:lnTo>
                        <a:pt x="203" y="201"/>
                      </a:lnTo>
                      <a:lnTo>
                        <a:pt x="231" y="173"/>
                      </a:lnTo>
                      <a:lnTo>
                        <a:pt x="260" y="147"/>
                      </a:lnTo>
                      <a:lnTo>
                        <a:pt x="287" y="123"/>
                      </a:lnTo>
                      <a:lnTo>
                        <a:pt x="315" y="102"/>
                      </a:lnTo>
                      <a:lnTo>
                        <a:pt x="340" y="82"/>
                      </a:lnTo>
                      <a:lnTo>
                        <a:pt x="366" y="66"/>
                      </a:lnTo>
                      <a:lnTo>
                        <a:pt x="391" y="49"/>
                      </a:lnTo>
                      <a:lnTo>
                        <a:pt x="416" y="37"/>
                      </a:lnTo>
                      <a:lnTo>
                        <a:pt x="440" y="26"/>
                      </a:lnTo>
                      <a:lnTo>
                        <a:pt x="463" y="16"/>
                      </a:lnTo>
                      <a:lnTo>
                        <a:pt x="487" y="10"/>
                      </a:lnTo>
                      <a:lnTo>
                        <a:pt x="510" y="4"/>
                      </a:lnTo>
                      <a:lnTo>
                        <a:pt x="533" y="1"/>
                      </a:lnTo>
                      <a:lnTo>
                        <a:pt x="555" y="0"/>
                      </a:lnTo>
                      <a:lnTo>
                        <a:pt x="577" y="1"/>
                      </a:lnTo>
                      <a:lnTo>
                        <a:pt x="597" y="4"/>
                      </a:lnTo>
                      <a:lnTo>
                        <a:pt x="597" y="4"/>
                      </a:lnTo>
                      <a:lnTo>
                        <a:pt x="614" y="8"/>
                      </a:lnTo>
                      <a:lnTo>
                        <a:pt x="630" y="14"/>
                      </a:lnTo>
                      <a:lnTo>
                        <a:pt x="646" y="19"/>
                      </a:lnTo>
                      <a:lnTo>
                        <a:pt x="661" y="27"/>
                      </a:lnTo>
                      <a:lnTo>
                        <a:pt x="676" y="35"/>
                      </a:lnTo>
                      <a:lnTo>
                        <a:pt x="691" y="45"/>
                      </a:lnTo>
                      <a:lnTo>
                        <a:pt x="705" y="55"/>
                      </a:lnTo>
                      <a:lnTo>
                        <a:pt x="719" y="67"/>
                      </a:lnTo>
                      <a:lnTo>
                        <a:pt x="732" y="79"/>
                      </a:lnTo>
                      <a:lnTo>
                        <a:pt x="746" y="91"/>
                      </a:lnTo>
                      <a:lnTo>
                        <a:pt x="772" y="122"/>
                      </a:lnTo>
                      <a:lnTo>
                        <a:pt x="798" y="154"/>
                      </a:lnTo>
                      <a:lnTo>
                        <a:pt x="822" y="191"/>
                      </a:lnTo>
                      <a:lnTo>
                        <a:pt x="846" y="231"/>
                      </a:lnTo>
                      <a:lnTo>
                        <a:pt x="869" y="273"/>
                      </a:lnTo>
                      <a:lnTo>
                        <a:pt x="892" y="318"/>
                      </a:lnTo>
                      <a:lnTo>
                        <a:pt x="915" y="366"/>
                      </a:lnTo>
                      <a:lnTo>
                        <a:pt x="962" y="468"/>
                      </a:lnTo>
                      <a:lnTo>
                        <a:pt x="1010" y="579"/>
                      </a:lnTo>
                      <a:lnTo>
                        <a:pt x="1010" y="579"/>
                      </a:lnTo>
                      <a:lnTo>
                        <a:pt x="1060" y="694"/>
                      </a:lnTo>
                      <a:lnTo>
                        <a:pt x="1115" y="815"/>
                      </a:lnTo>
                      <a:lnTo>
                        <a:pt x="1143" y="877"/>
                      </a:lnTo>
                      <a:lnTo>
                        <a:pt x="1173" y="938"/>
                      </a:lnTo>
                      <a:lnTo>
                        <a:pt x="1206" y="1001"/>
                      </a:lnTo>
                      <a:lnTo>
                        <a:pt x="1239" y="1064"/>
                      </a:lnTo>
                      <a:lnTo>
                        <a:pt x="1274" y="1125"/>
                      </a:lnTo>
                      <a:lnTo>
                        <a:pt x="1313" y="1188"/>
                      </a:lnTo>
                      <a:lnTo>
                        <a:pt x="1352" y="1250"/>
                      </a:lnTo>
                      <a:lnTo>
                        <a:pt x="1393" y="1310"/>
                      </a:lnTo>
                      <a:lnTo>
                        <a:pt x="1438" y="1368"/>
                      </a:lnTo>
                      <a:lnTo>
                        <a:pt x="1485" y="1427"/>
                      </a:lnTo>
                      <a:lnTo>
                        <a:pt x="1534" y="1483"/>
                      </a:lnTo>
                      <a:lnTo>
                        <a:pt x="1560" y="1510"/>
                      </a:lnTo>
                      <a:lnTo>
                        <a:pt x="1586" y="1538"/>
                      </a:lnTo>
                      <a:lnTo>
                        <a:pt x="1586" y="1538"/>
                      </a:lnTo>
                      <a:lnTo>
                        <a:pt x="1613" y="1564"/>
                      </a:lnTo>
                      <a:lnTo>
                        <a:pt x="1640" y="1590"/>
                      </a:lnTo>
                      <a:lnTo>
                        <a:pt x="1696" y="1639"/>
                      </a:lnTo>
                      <a:lnTo>
                        <a:pt x="1755" y="1685"/>
                      </a:lnTo>
                      <a:lnTo>
                        <a:pt x="1814" y="1729"/>
                      </a:lnTo>
                      <a:lnTo>
                        <a:pt x="1874" y="1771"/>
                      </a:lnTo>
                      <a:lnTo>
                        <a:pt x="1935" y="1811"/>
                      </a:lnTo>
                      <a:lnTo>
                        <a:pt x="1997" y="1848"/>
                      </a:lnTo>
                      <a:lnTo>
                        <a:pt x="2060" y="1883"/>
                      </a:lnTo>
                      <a:lnTo>
                        <a:pt x="2122" y="1917"/>
                      </a:lnTo>
                      <a:lnTo>
                        <a:pt x="2185" y="1949"/>
                      </a:lnTo>
                      <a:lnTo>
                        <a:pt x="2247" y="1980"/>
                      </a:lnTo>
                      <a:lnTo>
                        <a:pt x="2308" y="2009"/>
                      </a:lnTo>
                      <a:lnTo>
                        <a:pt x="2430" y="2064"/>
                      </a:lnTo>
                      <a:lnTo>
                        <a:pt x="2544" y="2114"/>
                      </a:lnTo>
                      <a:lnTo>
                        <a:pt x="2544" y="2114"/>
                      </a:lnTo>
                      <a:lnTo>
                        <a:pt x="2655" y="2162"/>
                      </a:lnTo>
                      <a:lnTo>
                        <a:pt x="2756" y="2208"/>
                      </a:lnTo>
                      <a:lnTo>
                        <a:pt x="2804" y="2232"/>
                      </a:lnTo>
                      <a:lnTo>
                        <a:pt x="2850" y="2255"/>
                      </a:lnTo>
                      <a:lnTo>
                        <a:pt x="2892" y="2278"/>
                      </a:lnTo>
                      <a:lnTo>
                        <a:pt x="2932" y="2301"/>
                      </a:lnTo>
                      <a:lnTo>
                        <a:pt x="2968" y="2326"/>
                      </a:lnTo>
                      <a:lnTo>
                        <a:pt x="3002" y="2352"/>
                      </a:lnTo>
                      <a:lnTo>
                        <a:pt x="3030" y="2378"/>
                      </a:lnTo>
                      <a:lnTo>
                        <a:pt x="3044" y="2390"/>
                      </a:lnTo>
                      <a:lnTo>
                        <a:pt x="3056" y="2404"/>
                      </a:lnTo>
                      <a:lnTo>
                        <a:pt x="3069" y="2419"/>
                      </a:lnTo>
                      <a:lnTo>
                        <a:pt x="3078" y="2432"/>
                      </a:lnTo>
                      <a:lnTo>
                        <a:pt x="3088" y="2447"/>
                      </a:lnTo>
                      <a:lnTo>
                        <a:pt x="3096" y="2462"/>
                      </a:lnTo>
                      <a:lnTo>
                        <a:pt x="3103" y="2477"/>
                      </a:lnTo>
                      <a:lnTo>
                        <a:pt x="3110" y="2492"/>
                      </a:lnTo>
                      <a:lnTo>
                        <a:pt x="3115" y="2509"/>
                      </a:lnTo>
                      <a:lnTo>
                        <a:pt x="3118" y="2525"/>
                      </a:lnTo>
                      <a:lnTo>
                        <a:pt x="3118" y="2525"/>
                      </a:lnTo>
                      <a:lnTo>
                        <a:pt x="3122" y="2547"/>
                      </a:lnTo>
                      <a:lnTo>
                        <a:pt x="3122" y="2569"/>
                      </a:lnTo>
                      <a:lnTo>
                        <a:pt x="3122" y="2591"/>
                      </a:lnTo>
                      <a:lnTo>
                        <a:pt x="3119" y="2614"/>
                      </a:lnTo>
                      <a:lnTo>
                        <a:pt x="3114" y="2636"/>
                      </a:lnTo>
                      <a:lnTo>
                        <a:pt x="3107" y="2659"/>
                      </a:lnTo>
                      <a:lnTo>
                        <a:pt x="3097" y="2684"/>
                      </a:lnTo>
                      <a:lnTo>
                        <a:pt x="3086" y="2707"/>
                      </a:lnTo>
                      <a:lnTo>
                        <a:pt x="3073" y="2731"/>
                      </a:lnTo>
                      <a:lnTo>
                        <a:pt x="3058" y="2757"/>
                      </a:lnTo>
                      <a:lnTo>
                        <a:pt x="3040" y="2783"/>
                      </a:lnTo>
                      <a:lnTo>
                        <a:pt x="3021" y="2809"/>
                      </a:lnTo>
                      <a:lnTo>
                        <a:pt x="2999" y="2835"/>
                      </a:lnTo>
                      <a:lnTo>
                        <a:pt x="2976" y="2864"/>
                      </a:lnTo>
                      <a:lnTo>
                        <a:pt x="2950" y="2891"/>
                      </a:lnTo>
                      <a:lnTo>
                        <a:pt x="2921" y="2920"/>
                      </a:lnTo>
                      <a:lnTo>
                        <a:pt x="2921" y="2920"/>
                      </a:lnTo>
                      <a:close/>
                      <a:moveTo>
                        <a:pt x="1852" y="1868"/>
                      </a:moveTo>
                      <a:lnTo>
                        <a:pt x="1852" y="1868"/>
                      </a:lnTo>
                      <a:lnTo>
                        <a:pt x="1878" y="1909"/>
                      </a:lnTo>
                      <a:lnTo>
                        <a:pt x="1903" y="1950"/>
                      </a:lnTo>
                      <a:lnTo>
                        <a:pt x="1950" y="2032"/>
                      </a:lnTo>
                      <a:lnTo>
                        <a:pt x="1995" y="2113"/>
                      </a:lnTo>
                      <a:lnTo>
                        <a:pt x="2038" y="2195"/>
                      </a:lnTo>
                      <a:lnTo>
                        <a:pt x="2077" y="2275"/>
                      </a:lnTo>
                      <a:lnTo>
                        <a:pt x="2114" y="2354"/>
                      </a:lnTo>
                      <a:lnTo>
                        <a:pt x="2182" y="2506"/>
                      </a:lnTo>
                      <a:lnTo>
                        <a:pt x="2182" y="2506"/>
                      </a:lnTo>
                      <a:lnTo>
                        <a:pt x="2229" y="2607"/>
                      </a:lnTo>
                      <a:lnTo>
                        <a:pt x="2273" y="2701"/>
                      </a:lnTo>
                      <a:lnTo>
                        <a:pt x="2294" y="2745"/>
                      </a:lnTo>
                      <a:lnTo>
                        <a:pt x="2315" y="2786"/>
                      </a:lnTo>
                      <a:lnTo>
                        <a:pt x="2337" y="2826"/>
                      </a:lnTo>
                      <a:lnTo>
                        <a:pt x="2359" y="2861"/>
                      </a:lnTo>
                      <a:lnTo>
                        <a:pt x="2379" y="2895"/>
                      </a:lnTo>
                      <a:lnTo>
                        <a:pt x="2401" y="2925"/>
                      </a:lnTo>
                      <a:lnTo>
                        <a:pt x="2423" y="2951"/>
                      </a:lnTo>
                      <a:lnTo>
                        <a:pt x="2445" y="2974"/>
                      </a:lnTo>
                      <a:lnTo>
                        <a:pt x="2457" y="2984"/>
                      </a:lnTo>
                      <a:lnTo>
                        <a:pt x="2468" y="2994"/>
                      </a:lnTo>
                      <a:lnTo>
                        <a:pt x="2479" y="3002"/>
                      </a:lnTo>
                      <a:lnTo>
                        <a:pt x="2491" y="3009"/>
                      </a:lnTo>
                      <a:lnTo>
                        <a:pt x="2503" y="3015"/>
                      </a:lnTo>
                      <a:lnTo>
                        <a:pt x="2516" y="3021"/>
                      </a:lnTo>
                      <a:lnTo>
                        <a:pt x="2528" y="3025"/>
                      </a:lnTo>
                      <a:lnTo>
                        <a:pt x="2540" y="3028"/>
                      </a:lnTo>
                      <a:lnTo>
                        <a:pt x="2540" y="3028"/>
                      </a:lnTo>
                      <a:lnTo>
                        <a:pt x="2555" y="3029"/>
                      </a:lnTo>
                      <a:lnTo>
                        <a:pt x="2572" y="3029"/>
                      </a:lnTo>
                      <a:lnTo>
                        <a:pt x="2588" y="3028"/>
                      </a:lnTo>
                      <a:lnTo>
                        <a:pt x="2604" y="3025"/>
                      </a:lnTo>
                      <a:lnTo>
                        <a:pt x="2622" y="3020"/>
                      </a:lnTo>
                      <a:lnTo>
                        <a:pt x="2641" y="3014"/>
                      </a:lnTo>
                      <a:lnTo>
                        <a:pt x="2659" y="3006"/>
                      </a:lnTo>
                      <a:lnTo>
                        <a:pt x="2679" y="2995"/>
                      </a:lnTo>
                      <a:lnTo>
                        <a:pt x="2699" y="2984"/>
                      </a:lnTo>
                      <a:lnTo>
                        <a:pt x="2719" y="2970"/>
                      </a:lnTo>
                      <a:lnTo>
                        <a:pt x="2741" y="2955"/>
                      </a:lnTo>
                      <a:lnTo>
                        <a:pt x="2763" y="2939"/>
                      </a:lnTo>
                      <a:lnTo>
                        <a:pt x="2785" y="2920"/>
                      </a:lnTo>
                      <a:lnTo>
                        <a:pt x="2808" y="2901"/>
                      </a:lnTo>
                      <a:lnTo>
                        <a:pt x="2856" y="2854"/>
                      </a:lnTo>
                      <a:lnTo>
                        <a:pt x="2856" y="2854"/>
                      </a:lnTo>
                      <a:lnTo>
                        <a:pt x="2901" y="2807"/>
                      </a:lnTo>
                      <a:lnTo>
                        <a:pt x="2921" y="2785"/>
                      </a:lnTo>
                      <a:lnTo>
                        <a:pt x="2939" y="2761"/>
                      </a:lnTo>
                      <a:lnTo>
                        <a:pt x="2955" y="2741"/>
                      </a:lnTo>
                      <a:lnTo>
                        <a:pt x="2970" y="2719"/>
                      </a:lnTo>
                      <a:lnTo>
                        <a:pt x="2984" y="2700"/>
                      </a:lnTo>
                      <a:lnTo>
                        <a:pt x="2995" y="2679"/>
                      </a:lnTo>
                      <a:lnTo>
                        <a:pt x="3006" y="2660"/>
                      </a:lnTo>
                      <a:lnTo>
                        <a:pt x="3014" y="2643"/>
                      </a:lnTo>
                      <a:lnTo>
                        <a:pt x="3019" y="2625"/>
                      </a:lnTo>
                      <a:lnTo>
                        <a:pt x="3025" y="2607"/>
                      </a:lnTo>
                      <a:lnTo>
                        <a:pt x="3028" y="2591"/>
                      </a:lnTo>
                      <a:lnTo>
                        <a:pt x="3029" y="2574"/>
                      </a:lnTo>
                      <a:lnTo>
                        <a:pt x="3029" y="2558"/>
                      </a:lnTo>
                      <a:lnTo>
                        <a:pt x="3026" y="2543"/>
                      </a:lnTo>
                      <a:lnTo>
                        <a:pt x="3026" y="2543"/>
                      </a:lnTo>
                      <a:lnTo>
                        <a:pt x="3024" y="2531"/>
                      </a:lnTo>
                      <a:lnTo>
                        <a:pt x="3019" y="2520"/>
                      </a:lnTo>
                      <a:lnTo>
                        <a:pt x="3014" y="2507"/>
                      </a:lnTo>
                      <a:lnTo>
                        <a:pt x="3009" y="2496"/>
                      </a:lnTo>
                      <a:lnTo>
                        <a:pt x="3002" y="2484"/>
                      </a:lnTo>
                      <a:lnTo>
                        <a:pt x="2993" y="2473"/>
                      </a:lnTo>
                      <a:lnTo>
                        <a:pt x="2974" y="2451"/>
                      </a:lnTo>
                      <a:lnTo>
                        <a:pt x="2951" y="2430"/>
                      </a:lnTo>
                      <a:lnTo>
                        <a:pt x="2924" y="2409"/>
                      </a:lnTo>
                      <a:lnTo>
                        <a:pt x="2894" y="2387"/>
                      </a:lnTo>
                      <a:lnTo>
                        <a:pt x="2861" y="2367"/>
                      </a:lnTo>
                      <a:lnTo>
                        <a:pt x="2826" y="2346"/>
                      </a:lnTo>
                      <a:lnTo>
                        <a:pt x="2786" y="2326"/>
                      </a:lnTo>
                      <a:lnTo>
                        <a:pt x="2745" y="2305"/>
                      </a:lnTo>
                      <a:lnTo>
                        <a:pt x="2701" y="2285"/>
                      </a:lnTo>
                      <a:lnTo>
                        <a:pt x="2608" y="2242"/>
                      </a:lnTo>
                      <a:lnTo>
                        <a:pt x="2507" y="2199"/>
                      </a:lnTo>
                      <a:lnTo>
                        <a:pt x="2507" y="2199"/>
                      </a:lnTo>
                      <a:lnTo>
                        <a:pt x="2352" y="2130"/>
                      </a:lnTo>
                      <a:lnTo>
                        <a:pt x="2270" y="2094"/>
                      </a:lnTo>
                      <a:lnTo>
                        <a:pt x="2187" y="2055"/>
                      </a:lnTo>
                      <a:lnTo>
                        <a:pt x="2103" y="2013"/>
                      </a:lnTo>
                      <a:lnTo>
                        <a:pt x="2019" y="1968"/>
                      </a:lnTo>
                      <a:lnTo>
                        <a:pt x="1935" y="1920"/>
                      </a:lnTo>
                      <a:lnTo>
                        <a:pt x="1893" y="1894"/>
                      </a:lnTo>
                      <a:lnTo>
                        <a:pt x="1852" y="1868"/>
                      </a:lnTo>
                      <a:lnTo>
                        <a:pt x="1852" y="1868"/>
                      </a:lnTo>
                      <a:close/>
                      <a:moveTo>
                        <a:pt x="269" y="268"/>
                      </a:moveTo>
                      <a:lnTo>
                        <a:pt x="269" y="268"/>
                      </a:lnTo>
                      <a:lnTo>
                        <a:pt x="223" y="315"/>
                      </a:lnTo>
                      <a:lnTo>
                        <a:pt x="203" y="339"/>
                      </a:lnTo>
                      <a:lnTo>
                        <a:pt x="185" y="361"/>
                      </a:lnTo>
                      <a:lnTo>
                        <a:pt x="168" y="382"/>
                      </a:lnTo>
                      <a:lnTo>
                        <a:pt x="153" y="403"/>
                      </a:lnTo>
                      <a:lnTo>
                        <a:pt x="140" y="425"/>
                      </a:lnTo>
                      <a:lnTo>
                        <a:pt x="127" y="444"/>
                      </a:lnTo>
                      <a:lnTo>
                        <a:pt x="118" y="463"/>
                      </a:lnTo>
                      <a:lnTo>
                        <a:pt x="110" y="482"/>
                      </a:lnTo>
                      <a:lnTo>
                        <a:pt x="103" y="500"/>
                      </a:lnTo>
                      <a:lnTo>
                        <a:pt x="99" y="518"/>
                      </a:lnTo>
                      <a:lnTo>
                        <a:pt x="95" y="535"/>
                      </a:lnTo>
                      <a:lnTo>
                        <a:pt x="93" y="552"/>
                      </a:lnTo>
                      <a:lnTo>
                        <a:pt x="95" y="568"/>
                      </a:lnTo>
                      <a:lnTo>
                        <a:pt x="96" y="583"/>
                      </a:lnTo>
                      <a:lnTo>
                        <a:pt x="96" y="583"/>
                      </a:lnTo>
                      <a:lnTo>
                        <a:pt x="99" y="595"/>
                      </a:lnTo>
                      <a:lnTo>
                        <a:pt x="103" y="608"/>
                      </a:lnTo>
                      <a:lnTo>
                        <a:pt x="108" y="620"/>
                      </a:lnTo>
                      <a:lnTo>
                        <a:pt x="114" y="632"/>
                      </a:lnTo>
                      <a:lnTo>
                        <a:pt x="122" y="643"/>
                      </a:lnTo>
                      <a:lnTo>
                        <a:pt x="130" y="656"/>
                      </a:lnTo>
                      <a:lnTo>
                        <a:pt x="138" y="666"/>
                      </a:lnTo>
                      <a:lnTo>
                        <a:pt x="149" y="677"/>
                      </a:lnTo>
                      <a:lnTo>
                        <a:pt x="173" y="701"/>
                      </a:lnTo>
                      <a:lnTo>
                        <a:pt x="198" y="722"/>
                      </a:lnTo>
                      <a:lnTo>
                        <a:pt x="229" y="744"/>
                      </a:lnTo>
                      <a:lnTo>
                        <a:pt x="261" y="765"/>
                      </a:lnTo>
                      <a:lnTo>
                        <a:pt x="298" y="787"/>
                      </a:lnTo>
                      <a:lnTo>
                        <a:pt x="336" y="807"/>
                      </a:lnTo>
                      <a:lnTo>
                        <a:pt x="379" y="829"/>
                      </a:lnTo>
                      <a:lnTo>
                        <a:pt x="422" y="851"/>
                      </a:lnTo>
                      <a:lnTo>
                        <a:pt x="517" y="895"/>
                      </a:lnTo>
                      <a:lnTo>
                        <a:pt x="618" y="940"/>
                      </a:lnTo>
                      <a:lnTo>
                        <a:pt x="618" y="940"/>
                      </a:lnTo>
                      <a:lnTo>
                        <a:pt x="769" y="1009"/>
                      </a:lnTo>
                      <a:lnTo>
                        <a:pt x="848" y="1046"/>
                      </a:lnTo>
                      <a:lnTo>
                        <a:pt x="929" y="1086"/>
                      </a:lnTo>
                      <a:lnTo>
                        <a:pt x="1010" y="1128"/>
                      </a:lnTo>
                      <a:lnTo>
                        <a:pt x="1091" y="1172"/>
                      </a:lnTo>
                      <a:lnTo>
                        <a:pt x="1173" y="1220"/>
                      </a:lnTo>
                      <a:lnTo>
                        <a:pt x="1214" y="1246"/>
                      </a:lnTo>
                      <a:lnTo>
                        <a:pt x="1255" y="1271"/>
                      </a:lnTo>
                      <a:lnTo>
                        <a:pt x="1255" y="1271"/>
                      </a:lnTo>
                      <a:lnTo>
                        <a:pt x="1228" y="1229"/>
                      </a:lnTo>
                      <a:lnTo>
                        <a:pt x="1203" y="1188"/>
                      </a:lnTo>
                      <a:lnTo>
                        <a:pt x="1156" y="1103"/>
                      </a:lnTo>
                      <a:lnTo>
                        <a:pt x="1111" y="1020"/>
                      </a:lnTo>
                      <a:lnTo>
                        <a:pt x="1068" y="935"/>
                      </a:lnTo>
                      <a:lnTo>
                        <a:pt x="1029" y="854"/>
                      </a:lnTo>
                      <a:lnTo>
                        <a:pt x="992" y="772"/>
                      </a:lnTo>
                      <a:lnTo>
                        <a:pt x="924" y="616"/>
                      </a:lnTo>
                      <a:lnTo>
                        <a:pt x="924" y="616"/>
                      </a:lnTo>
                      <a:lnTo>
                        <a:pt x="880" y="515"/>
                      </a:lnTo>
                      <a:lnTo>
                        <a:pt x="839" y="422"/>
                      </a:lnTo>
                      <a:lnTo>
                        <a:pt x="817" y="378"/>
                      </a:lnTo>
                      <a:lnTo>
                        <a:pt x="797" y="336"/>
                      </a:lnTo>
                      <a:lnTo>
                        <a:pt x="776" y="298"/>
                      </a:lnTo>
                      <a:lnTo>
                        <a:pt x="756" y="262"/>
                      </a:lnTo>
                      <a:lnTo>
                        <a:pt x="735" y="228"/>
                      </a:lnTo>
                      <a:lnTo>
                        <a:pt x="715" y="199"/>
                      </a:lnTo>
                      <a:lnTo>
                        <a:pt x="694" y="172"/>
                      </a:lnTo>
                      <a:lnTo>
                        <a:pt x="672" y="149"/>
                      </a:lnTo>
                      <a:lnTo>
                        <a:pt x="650" y="130"/>
                      </a:lnTo>
                      <a:lnTo>
                        <a:pt x="638" y="122"/>
                      </a:lnTo>
                      <a:lnTo>
                        <a:pt x="627" y="115"/>
                      </a:lnTo>
                      <a:lnTo>
                        <a:pt x="616" y="108"/>
                      </a:lnTo>
                      <a:lnTo>
                        <a:pt x="604" y="104"/>
                      </a:lnTo>
                      <a:lnTo>
                        <a:pt x="592" y="100"/>
                      </a:lnTo>
                      <a:lnTo>
                        <a:pt x="579" y="97"/>
                      </a:lnTo>
                      <a:lnTo>
                        <a:pt x="579" y="97"/>
                      </a:lnTo>
                      <a:lnTo>
                        <a:pt x="564" y="94"/>
                      </a:lnTo>
                      <a:lnTo>
                        <a:pt x="549" y="94"/>
                      </a:lnTo>
                      <a:lnTo>
                        <a:pt x="533" y="96"/>
                      </a:lnTo>
                      <a:lnTo>
                        <a:pt x="517" y="98"/>
                      </a:lnTo>
                      <a:lnTo>
                        <a:pt x="499" y="104"/>
                      </a:lnTo>
                      <a:lnTo>
                        <a:pt x="481" y="109"/>
                      </a:lnTo>
                      <a:lnTo>
                        <a:pt x="463" y="117"/>
                      </a:lnTo>
                      <a:lnTo>
                        <a:pt x="444" y="127"/>
                      </a:lnTo>
                      <a:lnTo>
                        <a:pt x="424" y="139"/>
                      </a:lnTo>
                      <a:lnTo>
                        <a:pt x="403" y="152"/>
                      </a:lnTo>
                      <a:lnTo>
                        <a:pt x="383" y="167"/>
                      </a:lnTo>
                      <a:lnTo>
                        <a:pt x="361" y="183"/>
                      </a:lnTo>
                      <a:lnTo>
                        <a:pt x="339" y="202"/>
                      </a:lnTo>
                      <a:lnTo>
                        <a:pt x="316" y="223"/>
                      </a:lnTo>
                      <a:lnTo>
                        <a:pt x="269" y="268"/>
                      </a:lnTo>
                      <a:lnTo>
                        <a:pt x="269" y="2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64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tantia" panose="02030602050306030303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82" name="Freeform: Shape 6"/>
                <p:cNvSpPr>
                  <a:spLocks/>
                </p:cNvSpPr>
                <p:nvPr/>
              </p:nvSpPr>
              <p:spPr bwMode="auto">
                <a:xfrm>
                  <a:off x="6452111" y="2879089"/>
                  <a:ext cx="3773030" cy="912355"/>
                </a:xfrm>
                <a:custGeom>
                  <a:avLst/>
                  <a:gdLst>
                    <a:gd name="T0" fmla="*/ 3832 w 3845"/>
                    <a:gd name="T1" fmla="*/ 645 h 930"/>
                    <a:gd name="T2" fmla="*/ 3766 w 3845"/>
                    <a:gd name="T3" fmla="*/ 821 h 930"/>
                    <a:gd name="T4" fmla="*/ 3675 w 3845"/>
                    <a:gd name="T5" fmla="*/ 901 h 930"/>
                    <a:gd name="T6" fmla="*/ 3554 w 3845"/>
                    <a:gd name="T7" fmla="*/ 930 h 930"/>
                    <a:gd name="T8" fmla="*/ 3268 w 3845"/>
                    <a:gd name="T9" fmla="*/ 877 h 930"/>
                    <a:gd name="T10" fmla="*/ 2694 w 3845"/>
                    <a:gd name="T11" fmla="*/ 668 h 930"/>
                    <a:gd name="T12" fmla="*/ 2216 w 3845"/>
                    <a:gd name="T13" fmla="*/ 546 h 930"/>
                    <a:gd name="T14" fmla="*/ 1775 w 3845"/>
                    <a:gd name="T15" fmla="*/ 529 h 930"/>
                    <a:gd name="T16" fmla="*/ 1282 w 3845"/>
                    <a:gd name="T17" fmla="*/ 627 h 930"/>
                    <a:gd name="T18" fmla="*/ 736 w 3845"/>
                    <a:gd name="T19" fmla="*/ 821 h 930"/>
                    <a:gd name="T20" fmla="*/ 351 w 3845"/>
                    <a:gd name="T21" fmla="*/ 929 h 930"/>
                    <a:gd name="T22" fmla="*/ 204 w 3845"/>
                    <a:gd name="T23" fmla="*/ 915 h 930"/>
                    <a:gd name="T24" fmla="*/ 108 w 3845"/>
                    <a:gd name="T25" fmla="*/ 856 h 930"/>
                    <a:gd name="T26" fmla="*/ 28 w 3845"/>
                    <a:gd name="T27" fmla="*/ 705 h 930"/>
                    <a:gd name="T28" fmla="*/ 0 w 3845"/>
                    <a:gd name="T29" fmla="*/ 462 h 930"/>
                    <a:gd name="T30" fmla="*/ 19 w 3845"/>
                    <a:gd name="T31" fmla="*/ 250 h 930"/>
                    <a:gd name="T32" fmla="*/ 92 w 3845"/>
                    <a:gd name="T33" fmla="*/ 87 h 930"/>
                    <a:gd name="T34" fmla="*/ 186 w 3845"/>
                    <a:gd name="T35" fmla="*/ 20 h 930"/>
                    <a:gd name="T36" fmla="*/ 308 w 3845"/>
                    <a:gd name="T37" fmla="*/ 0 h 930"/>
                    <a:gd name="T38" fmla="*/ 622 w 3845"/>
                    <a:gd name="T39" fmla="*/ 75 h 930"/>
                    <a:gd name="T40" fmla="*/ 1209 w 3845"/>
                    <a:gd name="T41" fmla="*/ 296 h 930"/>
                    <a:gd name="T42" fmla="*/ 1699 w 3845"/>
                    <a:gd name="T43" fmla="*/ 414 h 930"/>
                    <a:gd name="T44" fmla="*/ 1998 w 3845"/>
                    <a:gd name="T45" fmla="*/ 426 h 930"/>
                    <a:gd name="T46" fmla="*/ 2503 w 3845"/>
                    <a:gd name="T47" fmla="*/ 339 h 930"/>
                    <a:gd name="T48" fmla="*/ 3008 w 3845"/>
                    <a:gd name="T49" fmla="*/ 158 h 930"/>
                    <a:gd name="T50" fmla="*/ 3458 w 3845"/>
                    <a:gd name="T51" fmla="*/ 8 h 930"/>
                    <a:gd name="T52" fmla="*/ 3628 w 3845"/>
                    <a:gd name="T53" fmla="*/ 10 h 930"/>
                    <a:gd name="T54" fmla="*/ 3722 w 3845"/>
                    <a:gd name="T55" fmla="*/ 57 h 930"/>
                    <a:gd name="T56" fmla="*/ 3811 w 3845"/>
                    <a:gd name="T57" fmla="*/ 194 h 930"/>
                    <a:gd name="T58" fmla="*/ 3845 w 3845"/>
                    <a:gd name="T59" fmla="*/ 422 h 930"/>
                    <a:gd name="T60" fmla="*/ 2530 w 3845"/>
                    <a:gd name="T61" fmla="*/ 520 h 930"/>
                    <a:gd name="T62" fmla="*/ 3134 w 3845"/>
                    <a:gd name="T63" fmla="*/ 731 h 930"/>
                    <a:gd name="T64" fmla="*/ 3481 w 3845"/>
                    <a:gd name="T65" fmla="*/ 833 h 930"/>
                    <a:gd name="T66" fmla="*/ 3616 w 3845"/>
                    <a:gd name="T67" fmla="*/ 825 h 930"/>
                    <a:gd name="T68" fmla="*/ 3686 w 3845"/>
                    <a:gd name="T69" fmla="*/ 774 h 930"/>
                    <a:gd name="T70" fmla="*/ 3737 w 3845"/>
                    <a:gd name="T71" fmla="*/ 641 h 930"/>
                    <a:gd name="T72" fmla="*/ 3750 w 3845"/>
                    <a:gd name="T73" fmla="*/ 396 h 930"/>
                    <a:gd name="T74" fmla="*/ 3721 w 3845"/>
                    <a:gd name="T75" fmla="*/ 219 h 930"/>
                    <a:gd name="T76" fmla="*/ 3653 w 3845"/>
                    <a:gd name="T77" fmla="*/ 122 h 930"/>
                    <a:gd name="T78" fmla="*/ 3579 w 3845"/>
                    <a:gd name="T79" fmla="*/ 96 h 930"/>
                    <a:gd name="T80" fmla="*/ 3329 w 3845"/>
                    <a:gd name="T81" fmla="*/ 138 h 930"/>
                    <a:gd name="T82" fmla="*/ 2801 w 3845"/>
                    <a:gd name="T83" fmla="*/ 339 h 930"/>
                    <a:gd name="T84" fmla="*/ 2345 w 3845"/>
                    <a:gd name="T85" fmla="*/ 474 h 930"/>
                    <a:gd name="T86" fmla="*/ 108 w 3845"/>
                    <a:gd name="T87" fmla="*/ 641 h 930"/>
                    <a:gd name="T88" fmla="*/ 160 w 3845"/>
                    <a:gd name="T89" fmla="*/ 774 h 930"/>
                    <a:gd name="T90" fmla="*/ 230 w 3845"/>
                    <a:gd name="T91" fmla="*/ 825 h 930"/>
                    <a:gd name="T92" fmla="*/ 366 w 3845"/>
                    <a:gd name="T93" fmla="*/ 833 h 930"/>
                    <a:gd name="T94" fmla="*/ 712 w 3845"/>
                    <a:gd name="T95" fmla="*/ 731 h 930"/>
                    <a:gd name="T96" fmla="*/ 1315 w 3845"/>
                    <a:gd name="T97" fmla="*/ 520 h 930"/>
                    <a:gd name="T98" fmla="*/ 1312 w 3845"/>
                    <a:gd name="T99" fmla="*/ 426 h 930"/>
                    <a:gd name="T100" fmla="*/ 701 w 3845"/>
                    <a:gd name="T101" fmla="*/ 205 h 930"/>
                    <a:gd name="T102" fmla="*/ 361 w 3845"/>
                    <a:gd name="T103" fmla="*/ 98 h 930"/>
                    <a:gd name="T104" fmla="*/ 215 w 3845"/>
                    <a:gd name="T105" fmla="*/ 109 h 930"/>
                    <a:gd name="T106" fmla="*/ 149 w 3845"/>
                    <a:gd name="T107" fmla="*/ 168 h 930"/>
                    <a:gd name="T108" fmla="*/ 104 w 3845"/>
                    <a:gd name="T109" fmla="*/ 310 h 9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845" h="930">
                      <a:moveTo>
                        <a:pt x="3845" y="462"/>
                      </a:moveTo>
                      <a:lnTo>
                        <a:pt x="3845" y="462"/>
                      </a:lnTo>
                      <a:lnTo>
                        <a:pt x="3845" y="503"/>
                      </a:lnTo>
                      <a:lnTo>
                        <a:pt x="3843" y="541"/>
                      </a:lnTo>
                      <a:lnTo>
                        <a:pt x="3840" y="578"/>
                      </a:lnTo>
                      <a:lnTo>
                        <a:pt x="3837" y="612"/>
                      </a:lnTo>
                      <a:lnTo>
                        <a:pt x="3832" y="645"/>
                      </a:lnTo>
                      <a:lnTo>
                        <a:pt x="3826" y="676"/>
                      </a:lnTo>
                      <a:lnTo>
                        <a:pt x="3819" y="705"/>
                      </a:lnTo>
                      <a:lnTo>
                        <a:pt x="3811" y="731"/>
                      </a:lnTo>
                      <a:lnTo>
                        <a:pt x="3802" y="757"/>
                      </a:lnTo>
                      <a:lnTo>
                        <a:pt x="3791" y="780"/>
                      </a:lnTo>
                      <a:lnTo>
                        <a:pt x="3780" y="802"/>
                      </a:lnTo>
                      <a:lnTo>
                        <a:pt x="3766" y="821"/>
                      </a:lnTo>
                      <a:lnTo>
                        <a:pt x="3752" y="840"/>
                      </a:lnTo>
                      <a:lnTo>
                        <a:pt x="3737" y="856"/>
                      </a:lnTo>
                      <a:lnTo>
                        <a:pt x="3721" y="871"/>
                      </a:lnTo>
                      <a:lnTo>
                        <a:pt x="3703" y="885"/>
                      </a:lnTo>
                      <a:lnTo>
                        <a:pt x="3703" y="885"/>
                      </a:lnTo>
                      <a:lnTo>
                        <a:pt x="3690" y="893"/>
                      </a:lnTo>
                      <a:lnTo>
                        <a:pt x="3675" y="901"/>
                      </a:lnTo>
                      <a:lnTo>
                        <a:pt x="3658" y="908"/>
                      </a:lnTo>
                      <a:lnTo>
                        <a:pt x="3642" y="915"/>
                      </a:lnTo>
                      <a:lnTo>
                        <a:pt x="3625" y="919"/>
                      </a:lnTo>
                      <a:lnTo>
                        <a:pt x="3609" y="923"/>
                      </a:lnTo>
                      <a:lnTo>
                        <a:pt x="3591" y="927"/>
                      </a:lnTo>
                      <a:lnTo>
                        <a:pt x="3572" y="929"/>
                      </a:lnTo>
                      <a:lnTo>
                        <a:pt x="3554" y="930"/>
                      </a:lnTo>
                      <a:lnTo>
                        <a:pt x="3535" y="930"/>
                      </a:lnTo>
                      <a:lnTo>
                        <a:pt x="3494" y="929"/>
                      </a:lnTo>
                      <a:lnTo>
                        <a:pt x="3453" y="923"/>
                      </a:lnTo>
                      <a:lnTo>
                        <a:pt x="3410" y="915"/>
                      </a:lnTo>
                      <a:lnTo>
                        <a:pt x="3363" y="904"/>
                      </a:lnTo>
                      <a:lnTo>
                        <a:pt x="3317" y="892"/>
                      </a:lnTo>
                      <a:lnTo>
                        <a:pt x="3268" y="877"/>
                      </a:lnTo>
                      <a:lnTo>
                        <a:pt x="3217" y="859"/>
                      </a:lnTo>
                      <a:lnTo>
                        <a:pt x="3111" y="821"/>
                      </a:lnTo>
                      <a:lnTo>
                        <a:pt x="2997" y="778"/>
                      </a:lnTo>
                      <a:lnTo>
                        <a:pt x="2997" y="778"/>
                      </a:lnTo>
                      <a:lnTo>
                        <a:pt x="2881" y="735"/>
                      </a:lnTo>
                      <a:lnTo>
                        <a:pt x="2758" y="690"/>
                      </a:lnTo>
                      <a:lnTo>
                        <a:pt x="2694" y="668"/>
                      </a:lnTo>
                      <a:lnTo>
                        <a:pt x="2630" y="647"/>
                      </a:lnTo>
                      <a:lnTo>
                        <a:pt x="2563" y="627"/>
                      </a:lnTo>
                      <a:lnTo>
                        <a:pt x="2496" y="608"/>
                      </a:lnTo>
                      <a:lnTo>
                        <a:pt x="2428" y="590"/>
                      </a:lnTo>
                      <a:lnTo>
                        <a:pt x="2358" y="572"/>
                      </a:lnTo>
                      <a:lnTo>
                        <a:pt x="2287" y="559"/>
                      </a:lnTo>
                      <a:lnTo>
                        <a:pt x="2216" y="546"/>
                      </a:lnTo>
                      <a:lnTo>
                        <a:pt x="2144" y="535"/>
                      </a:lnTo>
                      <a:lnTo>
                        <a:pt x="2072" y="529"/>
                      </a:lnTo>
                      <a:lnTo>
                        <a:pt x="1998" y="523"/>
                      </a:lnTo>
                      <a:lnTo>
                        <a:pt x="1923" y="522"/>
                      </a:lnTo>
                      <a:lnTo>
                        <a:pt x="1923" y="522"/>
                      </a:lnTo>
                      <a:lnTo>
                        <a:pt x="1849" y="523"/>
                      </a:lnTo>
                      <a:lnTo>
                        <a:pt x="1775" y="529"/>
                      </a:lnTo>
                      <a:lnTo>
                        <a:pt x="1702" y="535"/>
                      </a:lnTo>
                      <a:lnTo>
                        <a:pt x="1629" y="546"/>
                      </a:lnTo>
                      <a:lnTo>
                        <a:pt x="1558" y="559"/>
                      </a:lnTo>
                      <a:lnTo>
                        <a:pt x="1487" y="572"/>
                      </a:lnTo>
                      <a:lnTo>
                        <a:pt x="1418" y="590"/>
                      </a:lnTo>
                      <a:lnTo>
                        <a:pt x="1349" y="608"/>
                      </a:lnTo>
                      <a:lnTo>
                        <a:pt x="1282" y="627"/>
                      </a:lnTo>
                      <a:lnTo>
                        <a:pt x="1216" y="647"/>
                      </a:lnTo>
                      <a:lnTo>
                        <a:pt x="1151" y="668"/>
                      </a:lnTo>
                      <a:lnTo>
                        <a:pt x="1087" y="690"/>
                      </a:lnTo>
                      <a:lnTo>
                        <a:pt x="966" y="735"/>
                      </a:lnTo>
                      <a:lnTo>
                        <a:pt x="848" y="778"/>
                      </a:lnTo>
                      <a:lnTo>
                        <a:pt x="848" y="778"/>
                      </a:lnTo>
                      <a:lnTo>
                        <a:pt x="736" y="821"/>
                      </a:lnTo>
                      <a:lnTo>
                        <a:pt x="628" y="859"/>
                      </a:lnTo>
                      <a:lnTo>
                        <a:pt x="578" y="877"/>
                      </a:lnTo>
                      <a:lnTo>
                        <a:pt x="529" y="892"/>
                      </a:lnTo>
                      <a:lnTo>
                        <a:pt x="482" y="904"/>
                      </a:lnTo>
                      <a:lnTo>
                        <a:pt x="436" y="915"/>
                      </a:lnTo>
                      <a:lnTo>
                        <a:pt x="392" y="923"/>
                      </a:lnTo>
                      <a:lnTo>
                        <a:pt x="351" y="929"/>
                      </a:lnTo>
                      <a:lnTo>
                        <a:pt x="312" y="930"/>
                      </a:lnTo>
                      <a:lnTo>
                        <a:pt x="292" y="930"/>
                      </a:lnTo>
                      <a:lnTo>
                        <a:pt x="273" y="929"/>
                      </a:lnTo>
                      <a:lnTo>
                        <a:pt x="256" y="927"/>
                      </a:lnTo>
                      <a:lnTo>
                        <a:pt x="238" y="923"/>
                      </a:lnTo>
                      <a:lnTo>
                        <a:pt x="220" y="919"/>
                      </a:lnTo>
                      <a:lnTo>
                        <a:pt x="204" y="915"/>
                      </a:lnTo>
                      <a:lnTo>
                        <a:pt x="187" y="908"/>
                      </a:lnTo>
                      <a:lnTo>
                        <a:pt x="172" y="901"/>
                      </a:lnTo>
                      <a:lnTo>
                        <a:pt x="156" y="893"/>
                      </a:lnTo>
                      <a:lnTo>
                        <a:pt x="142" y="885"/>
                      </a:lnTo>
                      <a:lnTo>
                        <a:pt x="142" y="885"/>
                      </a:lnTo>
                      <a:lnTo>
                        <a:pt x="125" y="871"/>
                      </a:lnTo>
                      <a:lnTo>
                        <a:pt x="108" y="856"/>
                      </a:lnTo>
                      <a:lnTo>
                        <a:pt x="93" y="840"/>
                      </a:lnTo>
                      <a:lnTo>
                        <a:pt x="79" y="821"/>
                      </a:lnTo>
                      <a:lnTo>
                        <a:pt x="66" y="802"/>
                      </a:lnTo>
                      <a:lnTo>
                        <a:pt x="55" y="780"/>
                      </a:lnTo>
                      <a:lnTo>
                        <a:pt x="44" y="757"/>
                      </a:lnTo>
                      <a:lnTo>
                        <a:pt x="36" y="731"/>
                      </a:lnTo>
                      <a:lnTo>
                        <a:pt x="28" y="705"/>
                      </a:lnTo>
                      <a:lnTo>
                        <a:pt x="19" y="676"/>
                      </a:lnTo>
                      <a:lnTo>
                        <a:pt x="14" y="645"/>
                      </a:lnTo>
                      <a:lnTo>
                        <a:pt x="8" y="612"/>
                      </a:lnTo>
                      <a:lnTo>
                        <a:pt x="6" y="578"/>
                      </a:lnTo>
                      <a:lnTo>
                        <a:pt x="3" y="541"/>
                      </a:lnTo>
                      <a:lnTo>
                        <a:pt x="2" y="503"/>
                      </a:lnTo>
                      <a:lnTo>
                        <a:pt x="0" y="462"/>
                      </a:lnTo>
                      <a:lnTo>
                        <a:pt x="0" y="462"/>
                      </a:lnTo>
                      <a:lnTo>
                        <a:pt x="2" y="422"/>
                      </a:lnTo>
                      <a:lnTo>
                        <a:pt x="3" y="384"/>
                      </a:lnTo>
                      <a:lnTo>
                        <a:pt x="6" y="347"/>
                      </a:lnTo>
                      <a:lnTo>
                        <a:pt x="8" y="313"/>
                      </a:lnTo>
                      <a:lnTo>
                        <a:pt x="14" y="280"/>
                      </a:lnTo>
                      <a:lnTo>
                        <a:pt x="19" y="250"/>
                      </a:lnTo>
                      <a:lnTo>
                        <a:pt x="26" y="221"/>
                      </a:lnTo>
                      <a:lnTo>
                        <a:pt x="34" y="194"/>
                      </a:lnTo>
                      <a:lnTo>
                        <a:pt x="44" y="169"/>
                      </a:lnTo>
                      <a:lnTo>
                        <a:pt x="55" y="146"/>
                      </a:lnTo>
                      <a:lnTo>
                        <a:pt x="66" y="126"/>
                      </a:lnTo>
                      <a:lnTo>
                        <a:pt x="78" y="105"/>
                      </a:lnTo>
                      <a:lnTo>
                        <a:pt x="92" y="87"/>
                      </a:lnTo>
                      <a:lnTo>
                        <a:pt x="107" y="71"/>
                      </a:lnTo>
                      <a:lnTo>
                        <a:pt x="123" y="57"/>
                      </a:lnTo>
                      <a:lnTo>
                        <a:pt x="141" y="44"/>
                      </a:lnTo>
                      <a:lnTo>
                        <a:pt x="141" y="44"/>
                      </a:lnTo>
                      <a:lnTo>
                        <a:pt x="155" y="34"/>
                      </a:lnTo>
                      <a:lnTo>
                        <a:pt x="170" y="27"/>
                      </a:lnTo>
                      <a:lnTo>
                        <a:pt x="186" y="20"/>
                      </a:lnTo>
                      <a:lnTo>
                        <a:pt x="201" y="14"/>
                      </a:lnTo>
                      <a:lnTo>
                        <a:pt x="217" y="10"/>
                      </a:lnTo>
                      <a:lnTo>
                        <a:pt x="235" y="5"/>
                      </a:lnTo>
                      <a:lnTo>
                        <a:pt x="252" y="3"/>
                      </a:lnTo>
                      <a:lnTo>
                        <a:pt x="271" y="1"/>
                      </a:lnTo>
                      <a:lnTo>
                        <a:pt x="288" y="0"/>
                      </a:lnTo>
                      <a:lnTo>
                        <a:pt x="308" y="0"/>
                      </a:lnTo>
                      <a:lnTo>
                        <a:pt x="347" y="3"/>
                      </a:lnTo>
                      <a:lnTo>
                        <a:pt x="388" y="8"/>
                      </a:lnTo>
                      <a:lnTo>
                        <a:pt x="432" y="18"/>
                      </a:lnTo>
                      <a:lnTo>
                        <a:pt x="475" y="29"/>
                      </a:lnTo>
                      <a:lnTo>
                        <a:pt x="523" y="42"/>
                      </a:lnTo>
                      <a:lnTo>
                        <a:pt x="571" y="57"/>
                      </a:lnTo>
                      <a:lnTo>
                        <a:pt x="622" y="75"/>
                      </a:lnTo>
                      <a:lnTo>
                        <a:pt x="727" y="115"/>
                      </a:lnTo>
                      <a:lnTo>
                        <a:pt x="837" y="158"/>
                      </a:lnTo>
                      <a:lnTo>
                        <a:pt x="837" y="158"/>
                      </a:lnTo>
                      <a:lnTo>
                        <a:pt x="955" y="205"/>
                      </a:lnTo>
                      <a:lnTo>
                        <a:pt x="1079" y="251"/>
                      </a:lnTo>
                      <a:lnTo>
                        <a:pt x="1143" y="275"/>
                      </a:lnTo>
                      <a:lnTo>
                        <a:pt x="1209" y="296"/>
                      </a:lnTo>
                      <a:lnTo>
                        <a:pt x="1276" y="318"/>
                      </a:lnTo>
                      <a:lnTo>
                        <a:pt x="1342" y="339"/>
                      </a:lnTo>
                      <a:lnTo>
                        <a:pt x="1412" y="358"/>
                      </a:lnTo>
                      <a:lnTo>
                        <a:pt x="1483" y="374"/>
                      </a:lnTo>
                      <a:lnTo>
                        <a:pt x="1554" y="391"/>
                      </a:lnTo>
                      <a:lnTo>
                        <a:pt x="1627" y="403"/>
                      </a:lnTo>
                      <a:lnTo>
                        <a:pt x="1699" y="414"/>
                      </a:lnTo>
                      <a:lnTo>
                        <a:pt x="1773" y="422"/>
                      </a:lnTo>
                      <a:lnTo>
                        <a:pt x="1848" y="426"/>
                      </a:lnTo>
                      <a:lnTo>
                        <a:pt x="1885" y="427"/>
                      </a:lnTo>
                      <a:lnTo>
                        <a:pt x="1923" y="429"/>
                      </a:lnTo>
                      <a:lnTo>
                        <a:pt x="1923" y="429"/>
                      </a:lnTo>
                      <a:lnTo>
                        <a:pt x="1961" y="427"/>
                      </a:lnTo>
                      <a:lnTo>
                        <a:pt x="1998" y="426"/>
                      </a:lnTo>
                      <a:lnTo>
                        <a:pt x="2073" y="422"/>
                      </a:lnTo>
                      <a:lnTo>
                        <a:pt x="2147" y="414"/>
                      </a:lnTo>
                      <a:lnTo>
                        <a:pt x="2220" y="403"/>
                      </a:lnTo>
                      <a:lnTo>
                        <a:pt x="2291" y="391"/>
                      </a:lnTo>
                      <a:lnTo>
                        <a:pt x="2364" y="374"/>
                      </a:lnTo>
                      <a:lnTo>
                        <a:pt x="2433" y="358"/>
                      </a:lnTo>
                      <a:lnTo>
                        <a:pt x="2503" y="339"/>
                      </a:lnTo>
                      <a:lnTo>
                        <a:pt x="2571" y="318"/>
                      </a:lnTo>
                      <a:lnTo>
                        <a:pt x="2637" y="296"/>
                      </a:lnTo>
                      <a:lnTo>
                        <a:pt x="2702" y="275"/>
                      </a:lnTo>
                      <a:lnTo>
                        <a:pt x="2767" y="251"/>
                      </a:lnTo>
                      <a:lnTo>
                        <a:pt x="2891" y="205"/>
                      </a:lnTo>
                      <a:lnTo>
                        <a:pt x="3008" y="158"/>
                      </a:lnTo>
                      <a:lnTo>
                        <a:pt x="3008" y="158"/>
                      </a:lnTo>
                      <a:lnTo>
                        <a:pt x="3120" y="115"/>
                      </a:lnTo>
                      <a:lnTo>
                        <a:pt x="3224" y="75"/>
                      </a:lnTo>
                      <a:lnTo>
                        <a:pt x="3275" y="57"/>
                      </a:lnTo>
                      <a:lnTo>
                        <a:pt x="3324" y="42"/>
                      </a:lnTo>
                      <a:lnTo>
                        <a:pt x="3370" y="29"/>
                      </a:lnTo>
                      <a:lnTo>
                        <a:pt x="3415" y="18"/>
                      </a:lnTo>
                      <a:lnTo>
                        <a:pt x="3458" y="8"/>
                      </a:lnTo>
                      <a:lnTo>
                        <a:pt x="3498" y="3"/>
                      </a:lnTo>
                      <a:lnTo>
                        <a:pt x="3538" y="0"/>
                      </a:lnTo>
                      <a:lnTo>
                        <a:pt x="3557" y="0"/>
                      </a:lnTo>
                      <a:lnTo>
                        <a:pt x="3576" y="1"/>
                      </a:lnTo>
                      <a:lnTo>
                        <a:pt x="3594" y="3"/>
                      </a:lnTo>
                      <a:lnTo>
                        <a:pt x="3610" y="5"/>
                      </a:lnTo>
                      <a:lnTo>
                        <a:pt x="3628" y="10"/>
                      </a:lnTo>
                      <a:lnTo>
                        <a:pt x="3645" y="14"/>
                      </a:lnTo>
                      <a:lnTo>
                        <a:pt x="3661" y="20"/>
                      </a:lnTo>
                      <a:lnTo>
                        <a:pt x="3676" y="27"/>
                      </a:lnTo>
                      <a:lnTo>
                        <a:pt x="3691" y="34"/>
                      </a:lnTo>
                      <a:lnTo>
                        <a:pt x="3705" y="44"/>
                      </a:lnTo>
                      <a:lnTo>
                        <a:pt x="3705" y="44"/>
                      </a:lnTo>
                      <a:lnTo>
                        <a:pt x="3722" y="57"/>
                      </a:lnTo>
                      <a:lnTo>
                        <a:pt x="3739" y="71"/>
                      </a:lnTo>
                      <a:lnTo>
                        <a:pt x="3754" y="87"/>
                      </a:lnTo>
                      <a:lnTo>
                        <a:pt x="3767" y="105"/>
                      </a:lnTo>
                      <a:lnTo>
                        <a:pt x="3780" y="126"/>
                      </a:lnTo>
                      <a:lnTo>
                        <a:pt x="3792" y="146"/>
                      </a:lnTo>
                      <a:lnTo>
                        <a:pt x="3802" y="169"/>
                      </a:lnTo>
                      <a:lnTo>
                        <a:pt x="3811" y="194"/>
                      </a:lnTo>
                      <a:lnTo>
                        <a:pt x="3819" y="221"/>
                      </a:lnTo>
                      <a:lnTo>
                        <a:pt x="3826" y="250"/>
                      </a:lnTo>
                      <a:lnTo>
                        <a:pt x="3832" y="280"/>
                      </a:lnTo>
                      <a:lnTo>
                        <a:pt x="3837" y="313"/>
                      </a:lnTo>
                      <a:lnTo>
                        <a:pt x="3840" y="347"/>
                      </a:lnTo>
                      <a:lnTo>
                        <a:pt x="3843" y="384"/>
                      </a:lnTo>
                      <a:lnTo>
                        <a:pt x="3845" y="422"/>
                      </a:lnTo>
                      <a:lnTo>
                        <a:pt x="3845" y="462"/>
                      </a:lnTo>
                      <a:lnTo>
                        <a:pt x="3845" y="462"/>
                      </a:lnTo>
                      <a:close/>
                      <a:moveTo>
                        <a:pt x="2345" y="474"/>
                      </a:moveTo>
                      <a:lnTo>
                        <a:pt x="2345" y="474"/>
                      </a:lnTo>
                      <a:lnTo>
                        <a:pt x="2393" y="485"/>
                      </a:lnTo>
                      <a:lnTo>
                        <a:pt x="2439" y="496"/>
                      </a:lnTo>
                      <a:lnTo>
                        <a:pt x="2530" y="520"/>
                      </a:lnTo>
                      <a:lnTo>
                        <a:pt x="2621" y="546"/>
                      </a:lnTo>
                      <a:lnTo>
                        <a:pt x="2707" y="574"/>
                      </a:lnTo>
                      <a:lnTo>
                        <a:pt x="2791" y="604"/>
                      </a:lnTo>
                      <a:lnTo>
                        <a:pt x="2874" y="632"/>
                      </a:lnTo>
                      <a:lnTo>
                        <a:pt x="3030" y="691"/>
                      </a:lnTo>
                      <a:lnTo>
                        <a:pt x="3030" y="691"/>
                      </a:lnTo>
                      <a:lnTo>
                        <a:pt x="3134" y="731"/>
                      </a:lnTo>
                      <a:lnTo>
                        <a:pt x="3231" y="766"/>
                      </a:lnTo>
                      <a:lnTo>
                        <a:pt x="3277" y="781"/>
                      </a:lnTo>
                      <a:lnTo>
                        <a:pt x="3322" y="796"/>
                      </a:lnTo>
                      <a:lnTo>
                        <a:pt x="3365" y="809"/>
                      </a:lnTo>
                      <a:lnTo>
                        <a:pt x="3406" y="819"/>
                      </a:lnTo>
                      <a:lnTo>
                        <a:pt x="3444" y="828"/>
                      </a:lnTo>
                      <a:lnTo>
                        <a:pt x="3481" y="833"/>
                      </a:lnTo>
                      <a:lnTo>
                        <a:pt x="3515" y="837"/>
                      </a:lnTo>
                      <a:lnTo>
                        <a:pt x="3546" y="837"/>
                      </a:lnTo>
                      <a:lnTo>
                        <a:pt x="3561" y="836"/>
                      </a:lnTo>
                      <a:lnTo>
                        <a:pt x="3576" y="834"/>
                      </a:lnTo>
                      <a:lnTo>
                        <a:pt x="3590" y="832"/>
                      </a:lnTo>
                      <a:lnTo>
                        <a:pt x="3604" y="829"/>
                      </a:lnTo>
                      <a:lnTo>
                        <a:pt x="3616" y="825"/>
                      </a:lnTo>
                      <a:lnTo>
                        <a:pt x="3628" y="819"/>
                      </a:lnTo>
                      <a:lnTo>
                        <a:pt x="3640" y="814"/>
                      </a:lnTo>
                      <a:lnTo>
                        <a:pt x="3650" y="807"/>
                      </a:lnTo>
                      <a:lnTo>
                        <a:pt x="3650" y="807"/>
                      </a:lnTo>
                      <a:lnTo>
                        <a:pt x="3664" y="798"/>
                      </a:lnTo>
                      <a:lnTo>
                        <a:pt x="3675" y="787"/>
                      </a:lnTo>
                      <a:lnTo>
                        <a:pt x="3686" y="774"/>
                      </a:lnTo>
                      <a:lnTo>
                        <a:pt x="3695" y="759"/>
                      </a:lnTo>
                      <a:lnTo>
                        <a:pt x="3705" y="744"/>
                      </a:lnTo>
                      <a:lnTo>
                        <a:pt x="3713" y="727"/>
                      </a:lnTo>
                      <a:lnTo>
                        <a:pt x="3720" y="707"/>
                      </a:lnTo>
                      <a:lnTo>
                        <a:pt x="3727" y="687"/>
                      </a:lnTo>
                      <a:lnTo>
                        <a:pt x="3733" y="664"/>
                      </a:lnTo>
                      <a:lnTo>
                        <a:pt x="3737" y="641"/>
                      </a:lnTo>
                      <a:lnTo>
                        <a:pt x="3742" y="615"/>
                      </a:lnTo>
                      <a:lnTo>
                        <a:pt x="3746" y="587"/>
                      </a:lnTo>
                      <a:lnTo>
                        <a:pt x="3748" y="559"/>
                      </a:lnTo>
                      <a:lnTo>
                        <a:pt x="3750" y="529"/>
                      </a:lnTo>
                      <a:lnTo>
                        <a:pt x="3752" y="462"/>
                      </a:lnTo>
                      <a:lnTo>
                        <a:pt x="3752" y="462"/>
                      </a:lnTo>
                      <a:lnTo>
                        <a:pt x="3750" y="396"/>
                      </a:lnTo>
                      <a:lnTo>
                        <a:pt x="3748" y="366"/>
                      </a:lnTo>
                      <a:lnTo>
                        <a:pt x="3746" y="337"/>
                      </a:lnTo>
                      <a:lnTo>
                        <a:pt x="3743" y="310"/>
                      </a:lnTo>
                      <a:lnTo>
                        <a:pt x="3737" y="285"/>
                      </a:lnTo>
                      <a:lnTo>
                        <a:pt x="3733" y="261"/>
                      </a:lnTo>
                      <a:lnTo>
                        <a:pt x="3728" y="239"/>
                      </a:lnTo>
                      <a:lnTo>
                        <a:pt x="3721" y="219"/>
                      </a:lnTo>
                      <a:lnTo>
                        <a:pt x="3713" y="201"/>
                      </a:lnTo>
                      <a:lnTo>
                        <a:pt x="3705" y="183"/>
                      </a:lnTo>
                      <a:lnTo>
                        <a:pt x="3696" y="168"/>
                      </a:lnTo>
                      <a:lnTo>
                        <a:pt x="3687" y="153"/>
                      </a:lnTo>
                      <a:lnTo>
                        <a:pt x="3676" y="141"/>
                      </a:lnTo>
                      <a:lnTo>
                        <a:pt x="3665" y="130"/>
                      </a:lnTo>
                      <a:lnTo>
                        <a:pt x="3653" y="122"/>
                      </a:lnTo>
                      <a:lnTo>
                        <a:pt x="3653" y="122"/>
                      </a:lnTo>
                      <a:lnTo>
                        <a:pt x="3642" y="115"/>
                      </a:lnTo>
                      <a:lnTo>
                        <a:pt x="3631" y="109"/>
                      </a:lnTo>
                      <a:lnTo>
                        <a:pt x="3619" y="104"/>
                      </a:lnTo>
                      <a:lnTo>
                        <a:pt x="3606" y="100"/>
                      </a:lnTo>
                      <a:lnTo>
                        <a:pt x="3593" y="97"/>
                      </a:lnTo>
                      <a:lnTo>
                        <a:pt x="3579" y="96"/>
                      </a:lnTo>
                      <a:lnTo>
                        <a:pt x="3550" y="93"/>
                      </a:lnTo>
                      <a:lnTo>
                        <a:pt x="3519" y="94"/>
                      </a:lnTo>
                      <a:lnTo>
                        <a:pt x="3485" y="98"/>
                      </a:lnTo>
                      <a:lnTo>
                        <a:pt x="3449" y="105"/>
                      </a:lnTo>
                      <a:lnTo>
                        <a:pt x="3411" y="113"/>
                      </a:lnTo>
                      <a:lnTo>
                        <a:pt x="3372" y="124"/>
                      </a:lnTo>
                      <a:lnTo>
                        <a:pt x="3329" y="138"/>
                      </a:lnTo>
                      <a:lnTo>
                        <a:pt x="3285" y="152"/>
                      </a:lnTo>
                      <a:lnTo>
                        <a:pt x="3240" y="168"/>
                      </a:lnTo>
                      <a:lnTo>
                        <a:pt x="3145" y="205"/>
                      </a:lnTo>
                      <a:lnTo>
                        <a:pt x="3042" y="244"/>
                      </a:lnTo>
                      <a:lnTo>
                        <a:pt x="3042" y="244"/>
                      </a:lnTo>
                      <a:lnTo>
                        <a:pt x="2884" y="307"/>
                      </a:lnTo>
                      <a:lnTo>
                        <a:pt x="2801" y="339"/>
                      </a:lnTo>
                      <a:lnTo>
                        <a:pt x="2713" y="369"/>
                      </a:lnTo>
                      <a:lnTo>
                        <a:pt x="2625" y="399"/>
                      </a:lnTo>
                      <a:lnTo>
                        <a:pt x="2535" y="426"/>
                      </a:lnTo>
                      <a:lnTo>
                        <a:pt x="2440" y="452"/>
                      </a:lnTo>
                      <a:lnTo>
                        <a:pt x="2393" y="464"/>
                      </a:lnTo>
                      <a:lnTo>
                        <a:pt x="2345" y="474"/>
                      </a:lnTo>
                      <a:lnTo>
                        <a:pt x="2345" y="474"/>
                      </a:lnTo>
                      <a:close/>
                      <a:moveTo>
                        <a:pt x="95" y="462"/>
                      </a:moveTo>
                      <a:lnTo>
                        <a:pt x="95" y="462"/>
                      </a:lnTo>
                      <a:lnTo>
                        <a:pt x="96" y="529"/>
                      </a:lnTo>
                      <a:lnTo>
                        <a:pt x="97" y="559"/>
                      </a:lnTo>
                      <a:lnTo>
                        <a:pt x="100" y="587"/>
                      </a:lnTo>
                      <a:lnTo>
                        <a:pt x="104" y="615"/>
                      </a:lnTo>
                      <a:lnTo>
                        <a:pt x="108" y="641"/>
                      </a:lnTo>
                      <a:lnTo>
                        <a:pt x="114" y="664"/>
                      </a:lnTo>
                      <a:lnTo>
                        <a:pt x="119" y="687"/>
                      </a:lnTo>
                      <a:lnTo>
                        <a:pt x="126" y="707"/>
                      </a:lnTo>
                      <a:lnTo>
                        <a:pt x="133" y="727"/>
                      </a:lnTo>
                      <a:lnTo>
                        <a:pt x="141" y="744"/>
                      </a:lnTo>
                      <a:lnTo>
                        <a:pt x="150" y="759"/>
                      </a:lnTo>
                      <a:lnTo>
                        <a:pt x="160" y="774"/>
                      </a:lnTo>
                      <a:lnTo>
                        <a:pt x="171" y="787"/>
                      </a:lnTo>
                      <a:lnTo>
                        <a:pt x="183" y="798"/>
                      </a:lnTo>
                      <a:lnTo>
                        <a:pt x="196" y="807"/>
                      </a:lnTo>
                      <a:lnTo>
                        <a:pt x="196" y="807"/>
                      </a:lnTo>
                      <a:lnTo>
                        <a:pt x="206" y="814"/>
                      </a:lnTo>
                      <a:lnTo>
                        <a:pt x="217" y="819"/>
                      </a:lnTo>
                      <a:lnTo>
                        <a:pt x="230" y="825"/>
                      </a:lnTo>
                      <a:lnTo>
                        <a:pt x="242" y="829"/>
                      </a:lnTo>
                      <a:lnTo>
                        <a:pt x="256" y="832"/>
                      </a:lnTo>
                      <a:lnTo>
                        <a:pt x="269" y="834"/>
                      </a:lnTo>
                      <a:lnTo>
                        <a:pt x="284" y="836"/>
                      </a:lnTo>
                      <a:lnTo>
                        <a:pt x="299" y="837"/>
                      </a:lnTo>
                      <a:lnTo>
                        <a:pt x="331" y="837"/>
                      </a:lnTo>
                      <a:lnTo>
                        <a:pt x="366" y="833"/>
                      </a:lnTo>
                      <a:lnTo>
                        <a:pt x="402" y="828"/>
                      </a:lnTo>
                      <a:lnTo>
                        <a:pt x="441" y="819"/>
                      </a:lnTo>
                      <a:lnTo>
                        <a:pt x="481" y="809"/>
                      </a:lnTo>
                      <a:lnTo>
                        <a:pt x="523" y="796"/>
                      </a:lnTo>
                      <a:lnTo>
                        <a:pt x="568" y="781"/>
                      </a:lnTo>
                      <a:lnTo>
                        <a:pt x="615" y="766"/>
                      </a:lnTo>
                      <a:lnTo>
                        <a:pt x="712" y="731"/>
                      </a:lnTo>
                      <a:lnTo>
                        <a:pt x="815" y="691"/>
                      </a:lnTo>
                      <a:lnTo>
                        <a:pt x="815" y="691"/>
                      </a:lnTo>
                      <a:lnTo>
                        <a:pt x="971" y="632"/>
                      </a:lnTo>
                      <a:lnTo>
                        <a:pt x="1054" y="604"/>
                      </a:lnTo>
                      <a:lnTo>
                        <a:pt x="1139" y="574"/>
                      </a:lnTo>
                      <a:lnTo>
                        <a:pt x="1226" y="546"/>
                      </a:lnTo>
                      <a:lnTo>
                        <a:pt x="1315" y="520"/>
                      </a:lnTo>
                      <a:lnTo>
                        <a:pt x="1407" y="496"/>
                      </a:lnTo>
                      <a:lnTo>
                        <a:pt x="1453" y="485"/>
                      </a:lnTo>
                      <a:lnTo>
                        <a:pt x="1501" y="474"/>
                      </a:lnTo>
                      <a:lnTo>
                        <a:pt x="1501" y="474"/>
                      </a:lnTo>
                      <a:lnTo>
                        <a:pt x="1453" y="464"/>
                      </a:lnTo>
                      <a:lnTo>
                        <a:pt x="1405" y="452"/>
                      </a:lnTo>
                      <a:lnTo>
                        <a:pt x="1312" y="426"/>
                      </a:lnTo>
                      <a:lnTo>
                        <a:pt x="1221" y="399"/>
                      </a:lnTo>
                      <a:lnTo>
                        <a:pt x="1132" y="369"/>
                      </a:lnTo>
                      <a:lnTo>
                        <a:pt x="1046" y="339"/>
                      </a:lnTo>
                      <a:lnTo>
                        <a:pt x="962" y="307"/>
                      </a:lnTo>
                      <a:lnTo>
                        <a:pt x="803" y="244"/>
                      </a:lnTo>
                      <a:lnTo>
                        <a:pt x="803" y="244"/>
                      </a:lnTo>
                      <a:lnTo>
                        <a:pt x="701" y="205"/>
                      </a:lnTo>
                      <a:lnTo>
                        <a:pt x="605" y="168"/>
                      </a:lnTo>
                      <a:lnTo>
                        <a:pt x="560" y="152"/>
                      </a:lnTo>
                      <a:lnTo>
                        <a:pt x="516" y="138"/>
                      </a:lnTo>
                      <a:lnTo>
                        <a:pt x="474" y="124"/>
                      </a:lnTo>
                      <a:lnTo>
                        <a:pt x="434" y="113"/>
                      </a:lnTo>
                      <a:lnTo>
                        <a:pt x="396" y="105"/>
                      </a:lnTo>
                      <a:lnTo>
                        <a:pt x="361" y="98"/>
                      </a:lnTo>
                      <a:lnTo>
                        <a:pt x="327" y="94"/>
                      </a:lnTo>
                      <a:lnTo>
                        <a:pt x="295" y="93"/>
                      </a:lnTo>
                      <a:lnTo>
                        <a:pt x="267" y="96"/>
                      </a:lnTo>
                      <a:lnTo>
                        <a:pt x="253" y="97"/>
                      </a:lnTo>
                      <a:lnTo>
                        <a:pt x="239" y="100"/>
                      </a:lnTo>
                      <a:lnTo>
                        <a:pt x="227" y="104"/>
                      </a:lnTo>
                      <a:lnTo>
                        <a:pt x="215" y="109"/>
                      </a:lnTo>
                      <a:lnTo>
                        <a:pt x="204" y="115"/>
                      </a:lnTo>
                      <a:lnTo>
                        <a:pt x="193" y="122"/>
                      </a:lnTo>
                      <a:lnTo>
                        <a:pt x="193" y="122"/>
                      </a:lnTo>
                      <a:lnTo>
                        <a:pt x="181" y="130"/>
                      </a:lnTo>
                      <a:lnTo>
                        <a:pt x="170" y="141"/>
                      </a:lnTo>
                      <a:lnTo>
                        <a:pt x="159" y="153"/>
                      </a:lnTo>
                      <a:lnTo>
                        <a:pt x="149" y="168"/>
                      </a:lnTo>
                      <a:lnTo>
                        <a:pt x="141" y="183"/>
                      </a:lnTo>
                      <a:lnTo>
                        <a:pt x="133" y="201"/>
                      </a:lnTo>
                      <a:lnTo>
                        <a:pt x="125" y="219"/>
                      </a:lnTo>
                      <a:lnTo>
                        <a:pt x="119" y="239"/>
                      </a:lnTo>
                      <a:lnTo>
                        <a:pt x="112" y="261"/>
                      </a:lnTo>
                      <a:lnTo>
                        <a:pt x="108" y="285"/>
                      </a:lnTo>
                      <a:lnTo>
                        <a:pt x="104" y="310"/>
                      </a:lnTo>
                      <a:lnTo>
                        <a:pt x="100" y="337"/>
                      </a:lnTo>
                      <a:lnTo>
                        <a:pt x="97" y="366"/>
                      </a:lnTo>
                      <a:lnTo>
                        <a:pt x="96" y="396"/>
                      </a:lnTo>
                      <a:lnTo>
                        <a:pt x="95" y="462"/>
                      </a:lnTo>
                      <a:lnTo>
                        <a:pt x="95" y="4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64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tantia" panose="02030602050306030303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83" name="Freeform: Shape 7"/>
                <p:cNvSpPr>
                  <a:spLocks/>
                </p:cNvSpPr>
                <p:nvPr/>
              </p:nvSpPr>
              <p:spPr bwMode="auto">
                <a:xfrm>
                  <a:off x="6808225" y="1801922"/>
                  <a:ext cx="3060805" cy="3063747"/>
                </a:xfrm>
                <a:custGeom>
                  <a:avLst/>
                  <a:gdLst>
                    <a:gd name="T0" fmla="*/ 3039 w 3121"/>
                    <a:gd name="T1" fmla="*/ 340 h 3123"/>
                    <a:gd name="T2" fmla="*/ 3117 w 3121"/>
                    <a:gd name="T3" fmla="*/ 511 h 3123"/>
                    <a:gd name="T4" fmla="*/ 3109 w 3121"/>
                    <a:gd name="T5" fmla="*/ 634 h 3123"/>
                    <a:gd name="T6" fmla="*/ 3043 w 3121"/>
                    <a:gd name="T7" fmla="*/ 739 h 3123"/>
                    <a:gd name="T8" fmla="*/ 2803 w 3121"/>
                    <a:gd name="T9" fmla="*/ 903 h 3123"/>
                    <a:gd name="T10" fmla="*/ 2251 w 3121"/>
                    <a:gd name="T11" fmla="*/ 1161 h 3123"/>
                    <a:gd name="T12" fmla="*/ 1827 w 3121"/>
                    <a:gd name="T13" fmla="*/ 1412 h 3123"/>
                    <a:gd name="T14" fmla="*/ 1502 w 3121"/>
                    <a:gd name="T15" fmla="*/ 1713 h 3123"/>
                    <a:gd name="T16" fmla="*/ 1223 w 3121"/>
                    <a:gd name="T17" fmla="*/ 2130 h 3123"/>
                    <a:gd name="T18" fmla="*/ 975 w 3121"/>
                    <a:gd name="T19" fmla="*/ 2655 h 3123"/>
                    <a:gd name="T20" fmla="*/ 778 w 3121"/>
                    <a:gd name="T21" fmla="*/ 3002 h 3123"/>
                    <a:gd name="T22" fmla="*/ 663 w 3121"/>
                    <a:gd name="T23" fmla="*/ 3097 h 3123"/>
                    <a:gd name="T24" fmla="*/ 555 w 3121"/>
                    <a:gd name="T25" fmla="*/ 3123 h 3123"/>
                    <a:gd name="T26" fmla="*/ 390 w 3121"/>
                    <a:gd name="T27" fmla="*/ 3073 h 3123"/>
                    <a:gd name="T28" fmla="*/ 200 w 3121"/>
                    <a:gd name="T29" fmla="*/ 2920 h 3123"/>
                    <a:gd name="T30" fmla="*/ 64 w 3121"/>
                    <a:gd name="T31" fmla="*/ 2757 h 3123"/>
                    <a:gd name="T32" fmla="*/ 0 w 3121"/>
                    <a:gd name="T33" fmla="*/ 2591 h 3123"/>
                    <a:gd name="T34" fmla="*/ 19 w 3121"/>
                    <a:gd name="T35" fmla="*/ 2477 h 3123"/>
                    <a:gd name="T36" fmla="*/ 91 w 3121"/>
                    <a:gd name="T37" fmla="*/ 2378 h 3123"/>
                    <a:gd name="T38" fmla="*/ 366 w 3121"/>
                    <a:gd name="T39" fmla="*/ 2208 h 3123"/>
                    <a:gd name="T40" fmla="*/ 938 w 3121"/>
                    <a:gd name="T41" fmla="*/ 1949 h 3123"/>
                    <a:gd name="T42" fmla="*/ 1368 w 3121"/>
                    <a:gd name="T43" fmla="*/ 1685 h 3123"/>
                    <a:gd name="T44" fmla="*/ 1588 w 3121"/>
                    <a:gd name="T45" fmla="*/ 1483 h 3123"/>
                    <a:gd name="T46" fmla="*/ 1883 w 3121"/>
                    <a:gd name="T47" fmla="*/ 1064 h 3123"/>
                    <a:gd name="T48" fmla="*/ 2112 w 3121"/>
                    <a:gd name="T49" fmla="*/ 579 h 3123"/>
                    <a:gd name="T50" fmla="*/ 2324 w 3121"/>
                    <a:gd name="T51" fmla="*/ 154 h 3123"/>
                    <a:gd name="T52" fmla="*/ 2445 w 3121"/>
                    <a:gd name="T53" fmla="*/ 35 h 3123"/>
                    <a:gd name="T54" fmla="*/ 2545 w 3121"/>
                    <a:gd name="T55" fmla="*/ 1 h 3123"/>
                    <a:gd name="T56" fmla="*/ 2706 w 3121"/>
                    <a:gd name="T57" fmla="*/ 37 h 3123"/>
                    <a:gd name="T58" fmla="*/ 2890 w 3121"/>
                    <a:gd name="T59" fmla="*/ 173 h 3123"/>
                    <a:gd name="T60" fmla="*/ 2030 w 3121"/>
                    <a:gd name="T61" fmla="*/ 1172 h 3123"/>
                    <a:gd name="T62" fmla="*/ 2606 w 3121"/>
                    <a:gd name="T63" fmla="*/ 895 h 3123"/>
                    <a:gd name="T64" fmla="*/ 2923 w 3121"/>
                    <a:gd name="T65" fmla="*/ 722 h 3123"/>
                    <a:gd name="T66" fmla="*/ 3013 w 3121"/>
                    <a:gd name="T67" fmla="*/ 620 h 3123"/>
                    <a:gd name="T68" fmla="*/ 3027 w 3121"/>
                    <a:gd name="T69" fmla="*/ 535 h 3123"/>
                    <a:gd name="T70" fmla="*/ 2970 w 3121"/>
                    <a:gd name="T71" fmla="*/ 403 h 3123"/>
                    <a:gd name="T72" fmla="*/ 2806 w 3121"/>
                    <a:gd name="T73" fmla="*/ 223 h 3123"/>
                    <a:gd name="T74" fmla="*/ 2660 w 3121"/>
                    <a:gd name="T75" fmla="*/ 117 h 3123"/>
                    <a:gd name="T76" fmla="*/ 2542 w 3121"/>
                    <a:gd name="T77" fmla="*/ 97 h 3123"/>
                    <a:gd name="T78" fmla="*/ 2471 w 3121"/>
                    <a:gd name="T79" fmla="*/ 130 h 3123"/>
                    <a:gd name="T80" fmla="*/ 2325 w 3121"/>
                    <a:gd name="T81" fmla="*/ 336 h 3123"/>
                    <a:gd name="T82" fmla="*/ 2093 w 3121"/>
                    <a:gd name="T83" fmla="*/ 854 h 3123"/>
                    <a:gd name="T84" fmla="*/ 1868 w 3121"/>
                    <a:gd name="T85" fmla="*/ 1271 h 3123"/>
                    <a:gd name="T86" fmla="*/ 403 w 3121"/>
                    <a:gd name="T87" fmla="*/ 2970 h 3123"/>
                    <a:gd name="T88" fmla="*/ 534 w 3121"/>
                    <a:gd name="T89" fmla="*/ 3028 h 3123"/>
                    <a:gd name="T90" fmla="*/ 618 w 3121"/>
                    <a:gd name="T91" fmla="*/ 3015 h 3123"/>
                    <a:gd name="T92" fmla="*/ 721 w 3121"/>
                    <a:gd name="T93" fmla="*/ 2925 h 3123"/>
                    <a:gd name="T94" fmla="*/ 893 w 3121"/>
                    <a:gd name="T95" fmla="*/ 2607 h 3123"/>
                    <a:gd name="T96" fmla="*/ 1171 w 3121"/>
                    <a:gd name="T97" fmla="*/ 2032 h 3123"/>
                    <a:gd name="T98" fmla="*/ 1103 w 3121"/>
                    <a:gd name="T99" fmla="*/ 1968 h 3123"/>
                    <a:gd name="T100" fmla="*/ 513 w 3121"/>
                    <a:gd name="T101" fmla="*/ 2242 h 3123"/>
                    <a:gd name="T102" fmla="*/ 198 w 3121"/>
                    <a:gd name="T103" fmla="*/ 2409 h 3123"/>
                    <a:gd name="T104" fmla="*/ 102 w 3121"/>
                    <a:gd name="T105" fmla="*/ 2520 h 3123"/>
                    <a:gd name="T106" fmla="*/ 97 w 3121"/>
                    <a:gd name="T107" fmla="*/ 2607 h 3123"/>
                    <a:gd name="T108" fmla="*/ 166 w 3121"/>
                    <a:gd name="T109" fmla="*/ 2741 h 3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121" h="3123">
                      <a:moveTo>
                        <a:pt x="2919" y="201"/>
                      </a:moveTo>
                      <a:lnTo>
                        <a:pt x="2919" y="201"/>
                      </a:lnTo>
                      <a:lnTo>
                        <a:pt x="2946" y="231"/>
                      </a:lnTo>
                      <a:lnTo>
                        <a:pt x="2974" y="258"/>
                      </a:lnTo>
                      <a:lnTo>
                        <a:pt x="2997" y="287"/>
                      </a:lnTo>
                      <a:lnTo>
                        <a:pt x="3019" y="314"/>
                      </a:lnTo>
                      <a:lnTo>
                        <a:pt x="3039" y="340"/>
                      </a:lnTo>
                      <a:lnTo>
                        <a:pt x="3056" y="366"/>
                      </a:lnTo>
                      <a:lnTo>
                        <a:pt x="3072" y="392"/>
                      </a:lnTo>
                      <a:lnTo>
                        <a:pt x="3084" y="417"/>
                      </a:lnTo>
                      <a:lnTo>
                        <a:pt x="3097" y="441"/>
                      </a:lnTo>
                      <a:lnTo>
                        <a:pt x="3105" y="464"/>
                      </a:lnTo>
                      <a:lnTo>
                        <a:pt x="3113" y="488"/>
                      </a:lnTo>
                      <a:lnTo>
                        <a:pt x="3117" y="511"/>
                      </a:lnTo>
                      <a:lnTo>
                        <a:pt x="3120" y="534"/>
                      </a:lnTo>
                      <a:lnTo>
                        <a:pt x="3121" y="556"/>
                      </a:lnTo>
                      <a:lnTo>
                        <a:pt x="3120" y="578"/>
                      </a:lnTo>
                      <a:lnTo>
                        <a:pt x="3117" y="600"/>
                      </a:lnTo>
                      <a:lnTo>
                        <a:pt x="3117" y="600"/>
                      </a:lnTo>
                      <a:lnTo>
                        <a:pt x="3114" y="617"/>
                      </a:lnTo>
                      <a:lnTo>
                        <a:pt x="3109" y="634"/>
                      </a:lnTo>
                      <a:lnTo>
                        <a:pt x="3103" y="650"/>
                      </a:lnTo>
                      <a:lnTo>
                        <a:pt x="3095" y="665"/>
                      </a:lnTo>
                      <a:lnTo>
                        <a:pt x="3087" y="680"/>
                      </a:lnTo>
                      <a:lnTo>
                        <a:pt x="3077" y="695"/>
                      </a:lnTo>
                      <a:lnTo>
                        <a:pt x="3068" y="710"/>
                      </a:lnTo>
                      <a:lnTo>
                        <a:pt x="3056" y="724"/>
                      </a:lnTo>
                      <a:lnTo>
                        <a:pt x="3043" y="739"/>
                      </a:lnTo>
                      <a:lnTo>
                        <a:pt x="3030" y="752"/>
                      </a:lnTo>
                      <a:lnTo>
                        <a:pt x="3001" y="778"/>
                      </a:lnTo>
                      <a:lnTo>
                        <a:pt x="2968" y="804"/>
                      </a:lnTo>
                      <a:lnTo>
                        <a:pt x="2931" y="830"/>
                      </a:lnTo>
                      <a:lnTo>
                        <a:pt x="2892" y="855"/>
                      </a:lnTo>
                      <a:lnTo>
                        <a:pt x="2849" y="879"/>
                      </a:lnTo>
                      <a:lnTo>
                        <a:pt x="2803" y="903"/>
                      </a:lnTo>
                      <a:lnTo>
                        <a:pt x="2755" y="927"/>
                      </a:lnTo>
                      <a:lnTo>
                        <a:pt x="2653" y="975"/>
                      </a:lnTo>
                      <a:lnTo>
                        <a:pt x="2544" y="1026"/>
                      </a:lnTo>
                      <a:lnTo>
                        <a:pt x="2544" y="1026"/>
                      </a:lnTo>
                      <a:lnTo>
                        <a:pt x="2430" y="1076"/>
                      </a:lnTo>
                      <a:lnTo>
                        <a:pt x="2311" y="1132"/>
                      </a:lnTo>
                      <a:lnTo>
                        <a:pt x="2251" y="1161"/>
                      </a:lnTo>
                      <a:lnTo>
                        <a:pt x="2190" y="1192"/>
                      </a:lnTo>
                      <a:lnTo>
                        <a:pt x="2130" y="1224"/>
                      </a:lnTo>
                      <a:lnTo>
                        <a:pt x="2068" y="1258"/>
                      </a:lnTo>
                      <a:lnTo>
                        <a:pt x="2007" y="1293"/>
                      </a:lnTo>
                      <a:lnTo>
                        <a:pt x="1945" y="1332"/>
                      </a:lnTo>
                      <a:lnTo>
                        <a:pt x="1885" y="1371"/>
                      </a:lnTo>
                      <a:lnTo>
                        <a:pt x="1827" y="1412"/>
                      </a:lnTo>
                      <a:lnTo>
                        <a:pt x="1768" y="1457"/>
                      </a:lnTo>
                      <a:lnTo>
                        <a:pt x="1711" y="1504"/>
                      </a:lnTo>
                      <a:lnTo>
                        <a:pt x="1656" y="1551"/>
                      </a:lnTo>
                      <a:lnTo>
                        <a:pt x="1601" y="1603"/>
                      </a:lnTo>
                      <a:lnTo>
                        <a:pt x="1601" y="1603"/>
                      </a:lnTo>
                      <a:lnTo>
                        <a:pt x="1551" y="1657"/>
                      </a:lnTo>
                      <a:lnTo>
                        <a:pt x="1502" y="1713"/>
                      </a:lnTo>
                      <a:lnTo>
                        <a:pt x="1455" y="1770"/>
                      </a:lnTo>
                      <a:lnTo>
                        <a:pt x="1412" y="1827"/>
                      </a:lnTo>
                      <a:lnTo>
                        <a:pt x="1369" y="1887"/>
                      </a:lnTo>
                      <a:lnTo>
                        <a:pt x="1330" y="1947"/>
                      </a:lnTo>
                      <a:lnTo>
                        <a:pt x="1293" y="2008"/>
                      </a:lnTo>
                      <a:lnTo>
                        <a:pt x="1257" y="2069"/>
                      </a:lnTo>
                      <a:lnTo>
                        <a:pt x="1223" y="2130"/>
                      </a:lnTo>
                      <a:lnTo>
                        <a:pt x="1190" y="2192"/>
                      </a:lnTo>
                      <a:lnTo>
                        <a:pt x="1160" y="2253"/>
                      </a:lnTo>
                      <a:lnTo>
                        <a:pt x="1130" y="2313"/>
                      </a:lnTo>
                      <a:lnTo>
                        <a:pt x="1076" y="2431"/>
                      </a:lnTo>
                      <a:lnTo>
                        <a:pt x="1024" y="2544"/>
                      </a:lnTo>
                      <a:lnTo>
                        <a:pt x="1024" y="2544"/>
                      </a:lnTo>
                      <a:lnTo>
                        <a:pt x="975" y="2655"/>
                      </a:lnTo>
                      <a:lnTo>
                        <a:pt x="926" y="2757"/>
                      </a:lnTo>
                      <a:lnTo>
                        <a:pt x="902" y="2805"/>
                      </a:lnTo>
                      <a:lnTo>
                        <a:pt x="878" y="2850"/>
                      </a:lnTo>
                      <a:lnTo>
                        <a:pt x="853" y="2893"/>
                      </a:lnTo>
                      <a:lnTo>
                        <a:pt x="829" y="2932"/>
                      </a:lnTo>
                      <a:lnTo>
                        <a:pt x="804" y="2969"/>
                      </a:lnTo>
                      <a:lnTo>
                        <a:pt x="778" y="3002"/>
                      </a:lnTo>
                      <a:lnTo>
                        <a:pt x="751" y="3032"/>
                      </a:lnTo>
                      <a:lnTo>
                        <a:pt x="737" y="3046"/>
                      </a:lnTo>
                      <a:lnTo>
                        <a:pt x="723" y="3058"/>
                      </a:lnTo>
                      <a:lnTo>
                        <a:pt x="708" y="3069"/>
                      </a:lnTo>
                      <a:lnTo>
                        <a:pt x="695" y="3080"/>
                      </a:lnTo>
                      <a:lnTo>
                        <a:pt x="680" y="3089"/>
                      </a:lnTo>
                      <a:lnTo>
                        <a:pt x="663" y="3097"/>
                      </a:lnTo>
                      <a:lnTo>
                        <a:pt x="648" y="3104"/>
                      </a:lnTo>
                      <a:lnTo>
                        <a:pt x="632" y="3111"/>
                      </a:lnTo>
                      <a:lnTo>
                        <a:pt x="616" y="3115"/>
                      </a:lnTo>
                      <a:lnTo>
                        <a:pt x="599" y="3119"/>
                      </a:lnTo>
                      <a:lnTo>
                        <a:pt x="599" y="3119"/>
                      </a:lnTo>
                      <a:lnTo>
                        <a:pt x="577" y="3122"/>
                      </a:lnTo>
                      <a:lnTo>
                        <a:pt x="555" y="3123"/>
                      </a:lnTo>
                      <a:lnTo>
                        <a:pt x="532" y="3122"/>
                      </a:lnTo>
                      <a:lnTo>
                        <a:pt x="510" y="3119"/>
                      </a:lnTo>
                      <a:lnTo>
                        <a:pt x="487" y="3114"/>
                      </a:lnTo>
                      <a:lnTo>
                        <a:pt x="464" y="3107"/>
                      </a:lnTo>
                      <a:lnTo>
                        <a:pt x="439" y="3097"/>
                      </a:lnTo>
                      <a:lnTo>
                        <a:pt x="415" y="3086"/>
                      </a:lnTo>
                      <a:lnTo>
                        <a:pt x="390" y="3073"/>
                      </a:lnTo>
                      <a:lnTo>
                        <a:pt x="364" y="3058"/>
                      </a:lnTo>
                      <a:lnTo>
                        <a:pt x="338" y="3040"/>
                      </a:lnTo>
                      <a:lnTo>
                        <a:pt x="312" y="3021"/>
                      </a:lnTo>
                      <a:lnTo>
                        <a:pt x="285" y="2999"/>
                      </a:lnTo>
                      <a:lnTo>
                        <a:pt x="258" y="2974"/>
                      </a:lnTo>
                      <a:lnTo>
                        <a:pt x="229" y="2949"/>
                      </a:lnTo>
                      <a:lnTo>
                        <a:pt x="200" y="2920"/>
                      </a:lnTo>
                      <a:lnTo>
                        <a:pt x="200" y="2920"/>
                      </a:lnTo>
                      <a:lnTo>
                        <a:pt x="172" y="2891"/>
                      </a:lnTo>
                      <a:lnTo>
                        <a:pt x="146" y="2864"/>
                      </a:lnTo>
                      <a:lnTo>
                        <a:pt x="123" y="2835"/>
                      </a:lnTo>
                      <a:lnTo>
                        <a:pt x="101" y="2809"/>
                      </a:lnTo>
                      <a:lnTo>
                        <a:pt x="82" y="2783"/>
                      </a:lnTo>
                      <a:lnTo>
                        <a:pt x="64" y="2757"/>
                      </a:lnTo>
                      <a:lnTo>
                        <a:pt x="49" y="2731"/>
                      </a:lnTo>
                      <a:lnTo>
                        <a:pt x="35" y="2707"/>
                      </a:lnTo>
                      <a:lnTo>
                        <a:pt x="24" y="2684"/>
                      </a:lnTo>
                      <a:lnTo>
                        <a:pt x="15" y="2659"/>
                      </a:lnTo>
                      <a:lnTo>
                        <a:pt x="8" y="2636"/>
                      </a:lnTo>
                      <a:lnTo>
                        <a:pt x="4" y="2614"/>
                      </a:lnTo>
                      <a:lnTo>
                        <a:pt x="0" y="2591"/>
                      </a:lnTo>
                      <a:lnTo>
                        <a:pt x="0" y="2569"/>
                      </a:lnTo>
                      <a:lnTo>
                        <a:pt x="1" y="2547"/>
                      </a:lnTo>
                      <a:lnTo>
                        <a:pt x="4" y="2525"/>
                      </a:lnTo>
                      <a:lnTo>
                        <a:pt x="4" y="2525"/>
                      </a:lnTo>
                      <a:lnTo>
                        <a:pt x="8" y="2509"/>
                      </a:lnTo>
                      <a:lnTo>
                        <a:pt x="12" y="2492"/>
                      </a:lnTo>
                      <a:lnTo>
                        <a:pt x="19" y="2477"/>
                      </a:lnTo>
                      <a:lnTo>
                        <a:pt x="26" y="2462"/>
                      </a:lnTo>
                      <a:lnTo>
                        <a:pt x="34" y="2447"/>
                      </a:lnTo>
                      <a:lnTo>
                        <a:pt x="43" y="2432"/>
                      </a:lnTo>
                      <a:lnTo>
                        <a:pt x="54" y="2419"/>
                      </a:lnTo>
                      <a:lnTo>
                        <a:pt x="65" y="2404"/>
                      </a:lnTo>
                      <a:lnTo>
                        <a:pt x="78" y="2390"/>
                      </a:lnTo>
                      <a:lnTo>
                        <a:pt x="91" y="2378"/>
                      </a:lnTo>
                      <a:lnTo>
                        <a:pt x="121" y="2352"/>
                      </a:lnTo>
                      <a:lnTo>
                        <a:pt x="154" y="2326"/>
                      </a:lnTo>
                      <a:lnTo>
                        <a:pt x="190" y="2301"/>
                      </a:lnTo>
                      <a:lnTo>
                        <a:pt x="229" y="2278"/>
                      </a:lnTo>
                      <a:lnTo>
                        <a:pt x="273" y="2255"/>
                      </a:lnTo>
                      <a:lnTo>
                        <a:pt x="318" y="2232"/>
                      </a:lnTo>
                      <a:lnTo>
                        <a:pt x="366" y="2208"/>
                      </a:lnTo>
                      <a:lnTo>
                        <a:pt x="468" y="2162"/>
                      </a:lnTo>
                      <a:lnTo>
                        <a:pt x="577" y="2114"/>
                      </a:lnTo>
                      <a:lnTo>
                        <a:pt x="577" y="2114"/>
                      </a:lnTo>
                      <a:lnTo>
                        <a:pt x="693" y="2064"/>
                      </a:lnTo>
                      <a:lnTo>
                        <a:pt x="814" y="2009"/>
                      </a:lnTo>
                      <a:lnTo>
                        <a:pt x="875" y="1980"/>
                      </a:lnTo>
                      <a:lnTo>
                        <a:pt x="938" y="1949"/>
                      </a:lnTo>
                      <a:lnTo>
                        <a:pt x="999" y="1917"/>
                      </a:lnTo>
                      <a:lnTo>
                        <a:pt x="1062" y="1883"/>
                      </a:lnTo>
                      <a:lnTo>
                        <a:pt x="1125" y="1848"/>
                      </a:lnTo>
                      <a:lnTo>
                        <a:pt x="1186" y="1811"/>
                      </a:lnTo>
                      <a:lnTo>
                        <a:pt x="1248" y="1771"/>
                      </a:lnTo>
                      <a:lnTo>
                        <a:pt x="1308" y="1729"/>
                      </a:lnTo>
                      <a:lnTo>
                        <a:pt x="1368" y="1685"/>
                      </a:lnTo>
                      <a:lnTo>
                        <a:pt x="1425" y="1639"/>
                      </a:lnTo>
                      <a:lnTo>
                        <a:pt x="1481" y="1590"/>
                      </a:lnTo>
                      <a:lnTo>
                        <a:pt x="1509" y="1564"/>
                      </a:lnTo>
                      <a:lnTo>
                        <a:pt x="1536" y="1538"/>
                      </a:lnTo>
                      <a:lnTo>
                        <a:pt x="1536" y="1538"/>
                      </a:lnTo>
                      <a:lnTo>
                        <a:pt x="1562" y="1510"/>
                      </a:lnTo>
                      <a:lnTo>
                        <a:pt x="1588" y="1483"/>
                      </a:lnTo>
                      <a:lnTo>
                        <a:pt x="1637" y="1427"/>
                      </a:lnTo>
                      <a:lnTo>
                        <a:pt x="1683" y="1368"/>
                      </a:lnTo>
                      <a:lnTo>
                        <a:pt x="1728" y="1310"/>
                      </a:lnTo>
                      <a:lnTo>
                        <a:pt x="1769" y="1250"/>
                      </a:lnTo>
                      <a:lnTo>
                        <a:pt x="1809" y="1188"/>
                      </a:lnTo>
                      <a:lnTo>
                        <a:pt x="1847" y="1125"/>
                      </a:lnTo>
                      <a:lnTo>
                        <a:pt x="1883" y="1064"/>
                      </a:lnTo>
                      <a:lnTo>
                        <a:pt x="1915" y="1001"/>
                      </a:lnTo>
                      <a:lnTo>
                        <a:pt x="1948" y="938"/>
                      </a:lnTo>
                      <a:lnTo>
                        <a:pt x="1978" y="877"/>
                      </a:lnTo>
                      <a:lnTo>
                        <a:pt x="2007" y="815"/>
                      </a:lnTo>
                      <a:lnTo>
                        <a:pt x="2062" y="694"/>
                      </a:lnTo>
                      <a:lnTo>
                        <a:pt x="2112" y="579"/>
                      </a:lnTo>
                      <a:lnTo>
                        <a:pt x="2112" y="579"/>
                      </a:lnTo>
                      <a:lnTo>
                        <a:pt x="2160" y="468"/>
                      </a:lnTo>
                      <a:lnTo>
                        <a:pt x="2206" y="366"/>
                      </a:lnTo>
                      <a:lnTo>
                        <a:pt x="2229" y="318"/>
                      </a:lnTo>
                      <a:lnTo>
                        <a:pt x="2253" y="273"/>
                      </a:lnTo>
                      <a:lnTo>
                        <a:pt x="2276" y="231"/>
                      </a:lnTo>
                      <a:lnTo>
                        <a:pt x="2300" y="191"/>
                      </a:lnTo>
                      <a:lnTo>
                        <a:pt x="2324" y="154"/>
                      </a:lnTo>
                      <a:lnTo>
                        <a:pt x="2350" y="122"/>
                      </a:lnTo>
                      <a:lnTo>
                        <a:pt x="2376" y="91"/>
                      </a:lnTo>
                      <a:lnTo>
                        <a:pt x="2389" y="79"/>
                      </a:lnTo>
                      <a:lnTo>
                        <a:pt x="2403" y="67"/>
                      </a:lnTo>
                      <a:lnTo>
                        <a:pt x="2417" y="55"/>
                      </a:lnTo>
                      <a:lnTo>
                        <a:pt x="2430" y="45"/>
                      </a:lnTo>
                      <a:lnTo>
                        <a:pt x="2445" y="35"/>
                      </a:lnTo>
                      <a:lnTo>
                        <a:pt x="2460" y="27"/>
                      </a:lnTo>
                      <a:lnTo>
                        <a:pt x="2475" y="19"/>
                      </a:lnTo>
                      <a:lnTo>
                        <a:pt x="2492" y="14"/>
                      </a:lnTo>
                      <a:lnTo>
                        <a:pt x="2508" y="8"/>
                      </a:lnTo>
                      <a:lnTo>
                        <a:pt x="2524" y="4"/>
                      </a:lnTo>
                      <a:lnTo>
                        <a:pt x="2524" y="4"/>
                      </a:lnTo>
                      <a:lnTo>
                        <a:pt x="2545" y="1"/>
                      </a:lnTo>
                      <a:lnTo>
                        <a:pt x="2567" y="0"/>
                      </a:lnTo>
                      <a:lnTo>
                        <a:pt x="2590" y="1"/>
                      </a:lnTo>
                      <a:lnTo>
                        <a:pt x="2612" y="4"/>
                      </a:lnTo>
                      <a:lnTo>
                        <a:pt x="2635" y="10"/>
                      </a:lnTo>
                      <a:lnTo>
                        <a:pt x="2658" y="16"/>
                      </a:lnTo>
                      <a:lnTo>
                        <a:pt x="2681" y="26"/>
                      </a:lnTo>
                      <a:lnTo>
                        <a:pt x="2706" y="37"/>
                      </a:lnTo>
                      <a:lnTo>
                        <a:pt x="2731" y="49"/>
                      </a:lnTo>
                      <a:lnTo>
                        <a:pt x="2755" y="66"/>
                      </a:lnTo>
                      <a:lnTo>
                        <a:pt x="2781" y="82"/>
                      </a:lnTo>
                      <a:lnTo>
                        <a:pt x="2807" y="102"/>
                      </a:lnTo>
                      <a:lnTo>
                        <a:pt x="2834" y="123"/>
                      </a:lnTo>
                      <a:lnTo>
                        <a:pt x="2862" y="147"/>
                      </a:lnTo>
                      <a:lnTo>
                        <a:pt x="2890" y="173"/>
                      </a:lnTo>
                      <a:lnTo>
                        <a:pt x="2919" y="201"/>
                      </a:lnTo>
                      <a:lnTo>
                        <a:pt x="2919" y="201"/>
                      </a:lnTo>
                      <a:close/>
                      <a:moveTo>
                        <a:pt x="1868" y="1271"/>
                      </a:moveTo>
                      <a:lnTo>
                        <a:pt x="1868" y="1271"/>
                      </a:lnTo>
                      <a:lnTo>
                        <a:pt x="1907" y="1246"/>
                      </a:lnTo>
                      <a:lnTo>
                        <a:pt x="1948" y="1220"/>
                      </a:lnTo>
                      <a:lnTo>
                        <a:pt x="2030" y="1172"/>
                      </a:lnTo>
                      <a:lnTo>
                        <a:pt x="2112" y="1128"/>
                      </a:lnTo>
                      <a:lnTo>
                        <a:pt x="2194" y="1086"/>
                      </a:lnTo>
                      <a:lnTo>
                        <a:pt x="2273" y="1046"/>
                      </a:lnTo>
                      <a:lnTo>
                        <a:pt x="2352" y="1009"/>
                      </a:lnTo>
                      <a:lnTo>
                        <a:pt x="2505" y="940"/>
                      </a:lnTo>
                      <a:lnTo>
                        <a:pt x="2505" y="940"/>
                      </a:lnTo>
                      <a:lnTo>
                        <a:pt x="2606" y="895"/>
                      </a:lnTo>
                      <a:lnTo>
                        <a:pt x="2699" y="851"/>
                      </a:lnTo>
                      <a:lnTo>
                        <a:pt x="2743" y="829"/>
                      </a:lnTo>
                      <a:lnTo>
                        <a:pt x="2785" y="807"/>
                      </a:lnTo>
                      <a:lnTo>
                        <a:pt x="2823" y="787"/>
                      </a:lnTo>
                      <a:lnTo>
                        <a:pt x="2860" y="765"/>
                      </a:lnTo>
                      <a:lnTo>
                        <a:pt x="2893" y="744"/>
                      </a:lnTo>
                      <a:lnTo>
                        <a:pt x="2923" y="722"/>
                      </a:lnTo>
                      <a:lnTo>
                        <a:pt x="2949" y="701"/>
                      </a:lnTo>
                      <a:lnTo>
                        <a:pt x="2972" y="677"/>
                      </a:lnTo>
                      <a:lnTo>
                        <a:pt x="2983" y="666"/>
                      </a:lnTo>
                      <a:lnTo>
                        <a:pt x="2993" y="656"/>
                      </a:lnTo>
                      <a:lnTo>
                        <a:pt x="3001" y="643"/>
                      </a:lnTo>
                      <a:lnTo>
                        <a:pt x="3008" y="632"/>
                      </a:lnTo>
                      <a:lnTo>
                        <a:pt x="3013" y="620"/>
                      </a:lnTo>
                      <a:lnTo>
                        <a:pt x="3019" y="608"/>
                      </a:lnTo>
                      <a:lnTo>
                        <a:pt x="3023" y="595"/>
                      </a:lnTo>
                      <a:lnTo>
                        <a:pt x="3026" y="583"/>
                      </a:lnTo>
                      <a:lnTo>
                        <a:pt x="3026" y="583"/>
                      </a:lnTo>
                      <a:lnTo>
                        <a:pt x="3027" y="568"/>
                      </a:lnTo>
                      <a:lnTo>
                        <a:pt x="3028" y="552"/>
                      </a:lnTo>
                      <a:lnTo>
                        <a:pt x="3027" y="535"/>
                      </a:lnTo>
                      <a:lnTo>
                        <a:pt x="3023" y="518"/>
                      </a:lnTo>
                      <a:lnTo>
                        <a:pt x="3019" y="500"/>
                      </a:lnTo>
                      <a:lnTo>
                        <a:pt x="3012" y="482"/>
                      </a:lnTo>
                      <a:lnTo>
                        <a:pt x="3004" y="463"/>
                      </a:lnTo>
                      <a:lnTo>
                        <a:pt x="2994" y="444"/>
                      </a:lnTo>
                      <a:lnTo>
                        <a:pt x="2982" y="425"/>
                      </a:lnTo>
                      <a:lnTo>
                        <a:pt x="2970" y="403"/>
                      </a:lnTo>
                      <a:lnTo>
                        <a:pt x="2955" y="382"/>
                      </a:lnTo>
                      <a:lnTo>
                        <a:pt x="2937" y="361"/>
                      </a:lnTo>
                      <a:lnTo>
                        <a:pt x="2919" y="339"/>
                      </a:lnTo>
                      <a:lnTo>
                        <a:pt x="2899" y="315"/>
                      </a:lnTo>
                      <a:lnTo>
                        <a:pt x="2852" y="268"/>
                      </a:lnTo>
                      <a:lnTo>
                        <a:pt x="2852" y="268"/>
                      </a:lnTo>
                      <a:lnTo>
                        <a:pt x="2806" y="223"/>
                      </a:lnTo>
                      <a:lnTo>
                        <a:pt x="2782" y="202"/>
                      </a:lnTo>
                      <a:lnTo>
                        <a:pt x="2761" y="183"/>
                      </a:lnTo>
                      <a:lnTo>
                        <a:pt x="2739" y="167"/>
                      </a:lnTo>
                      <a:lnTo>
                        <a:pt x="2718" y="152"/>
                      </a:lnTo>
                      <a:lnTo>
                        <a:pt x="2698" y="139"/>
                      </a:lnTo>
                      <a:lnTo>
                        <a:pt x="2679" y="127"/>
                      </a:lnTo>
                      <a:lnTo>
                        <a:pt x="2660" y="117"/>
                      </a:lnTo>
                      <a:lnTo>
                        <a:pt x="2640" y="109"/>
                      </a:lnTo>
                      <a:lnTo>
                        <a:pt x="2623" y="104"/>
                      </a:lnTo>
                      <a:lnTo>
                        <a:pt x="2605" y="98"/>
                      </a:lnTo>
                      <a:lnTo>
                        <a:pt x="2589" y="96"/>
                      </a:lnTo>
                      <a:lnTo>
                        <a:pt x="2572" y="94"/>
                      </a:lnTo>
                      <a:lnTo>
                        <a:pt x="2557" y="94"/>
                      </a:lnTo>
                      <a:lnTo>
                        <a:pt x="2542" y="97"/>
                      </a:lnTo>
                      <a:lnTo>
                        <a:pt x="2542" y="97"/>
                      </a:lnTo>
                      <a:lnTo>
                        <a:pt x="2530" y="100"/>
                      </a:lnTo>
                      <a:lnTo>
                        <a:pt x="2518" y="104"/>
                      </a:lnTo>
                      <a:lnTo>
                        <a:pt x="2505" y="108"/>
                      </a:lnTo>
                      <a:lnTo>
                        <a:pt x="2494" y="115"/>
                      </a:lnTo>
                      <a:lnTo>
                        <a:pt x="2483" y="122"/>
                      </a:lnTo>
                      <a:lnTo>
                        <a:pt x="2471" y="130"/>
                      </a:lnTo>
                      <a:lnTo>
                        <a:pt x="2449" y="149"/>
                      </a:lnTo>
                      <a:lnTo>
                        <a:pt x="2429" y="172"/>
                      </a:lnTo>
                      <a:lnTo>
                        <a:pt x="2407" y="199"/>
                      </a:lnTo>
                      <a:lnTo>
                        <a:pt x="2387" y="228"/>
                      </a:lnTo>
                      <a:lnTo>
                        <a:pt x="2366" y="262"/>
                      </a:lnTo>
                      <a:lnTo>
                        <a:pt x="2346" y="298"/>
                      </a:lnTo>
                      <a:lnTo>
                        <a:pt x="2325" y="336"/>
                      </a:lnTo>
                      <a:lnTo>
                        <a:pt x="2305" y="378"/>
                      </a:lnTo>
                      <a:lnTo>
                        <a:pt x="2284" y="422"/>
                      </a:lnTo>
                      <a:lnTo>
                        <a:pt x="2242" y="515"/>
                      </a:lnTo>
                      <a:lnTo>
                        <a:pt x="2198" y="616"/>
                      </a:lnTo>
                      <a:lnTo>
                        <a:pt x="2198" y="616"/>
                      </a:lnTo>
                      <a:lnTo>
                        <a:pt x="2130" y="772"/>
                      </a:lnTo>
                      <a:lnTo>
                        <a:pt x="2093" y="854"/>
                      </a:lnTo>
                      <a:lnTo>
                        <a:pt x="2053" y="935"/>
                      </a:lnTo>
                      <a:lnTo>
                        <a:pt x="2011" y="1020"/>
                      </a:lnTo>
                      <a:lnTo>
                        <a:pt x="1967" y="1103"/>
                      </a:lnTo>
                      <a:lnTo>
                        <a:pt x="1918" y="1188"/>
                      </a:lnTo>
                      <a:lnTo>
                        <a:pt x="1894" y="1229"/>
                      </a:lnTo>
                      <a:lnTo>
                        <a:pt x="1868" y="1271"/>
                      </a:lnTo>
                      <a:lnTo>
                        <a:pt x="1868" y="1271"/>
                      </a:lnTo>
                      <a:close/>
                      <a:moveTo>
                        <a:pt x="266" y="2854"/>
                      </a:moveTo>
                      <a:lnTo>
                        <a:pt x="266" y="2854"/>
                      </a:lnTo>
                      <a:lnTo>
                        <a:pt x="314" y="2901"/>
                      </a:lnTo>
                      <a:lnTo>
                        <a:pt x="337" y="2920"/>
                      </a:lnTo>
                      <a:lnTo>
                        <a:pt x="359" y="2939"/>
                      </a:lnTo>
                      <a:lnTo>
                        <a:pt x="381" y="2955"/>
                      </a:lnTo>
                      <a:lnTo>
                        <a:pt x="403" y="2970"/>
                      </a:lnTo>
                      <a:lnTo>
                        <a:pt x="423" y="2984"/>
                      </a:lnTo>
                      <a:lnTo>
                        <a:pt x="444" y="2995"/>
                      </a:lnTo>
                      <a:lnTo>
                        <a:pt x="463" y="3006"/>
                      </a:lnTo>
                      <a:lnTo>
                        <a:pt x="480" y="3014"/>
                      </a:lnTo>
                      <a:lnTo>
                        <a:pt x="500" y="3020"/>
                      </a:lnTo>
                      <a:lnTo>
                        <a:pt x="517" y="3025"/>
                      </a:lnTo>
                      <a:lnTo>
                        <a:pt x="534" y="3028"/>
                      </a:lnTo>
                      <a:lnTo>
                        <a:pt x="550" y="3029"/>
                      </a:lnTo>
                      <a:lnTo>
                        <a:pt x="566" y="3029"/>
                      </a:lnTo>
                      <a:lnTo>
                        <a:pt x="581" y="3028"/>
                      </a:lnTo>
                      <a:lnTo>
                        <a:pt x="581" y="3028"/>
                      </a:lnTo>
                      <a:lnTo>
                        <a:pt x="595" y="3025"/>
                      </a:lnTo>
                      <a:lnTo>
                        <a:pt x="607" y="3021"/>
                      </a:lnTo>
                      <a:lnTo>
                        <a:pt x="618" y="3015"/>
                      </a:lnTo>
                      <a:lnTo>
                        <a:pt x="631" y="3009"/>
                      </a:lnTo>
                      <a:lnTo>
                        <a:pt x="643" y="3002"/>
                      </a:lnTo>
                      <a:lnTo>
                        <a:pt x="654" y="2994"/>
                      </a:lnTo>
                      <a:lnTo>
                        <a:pt x="666" y="2984"/>
                      </a:lnTo>
                      <a:lnTo>
                        <a:pt x="677" y="2974"/>
                      </a:lnTo>
                      <a:lnTo>
                        <a:pt x="699" y="2951"/>
                      </a:lnTo>
                      <a:lnTo>
                        <a:pt x="721" y="2925"/>
                      </a:lnTo>
                      <a:lnTo>
                        <a:pt x="743" y="2895"/>
                      </a:lnTo>
                      <a:lnTo>
                        <a:pt x="764" y="2861"/>
                      </a:lnTo>
                      <a:lnTo>
                        <a:pt x="785" y="2826"/>
                      </a:lnTo>
                      <a:lnTo>
                        <a:pt x="807" y="2786"/>
                      </a:lnTo>
                      <a:lnTo>
                        <a:pt x="827" y="2745"/>
                      </a:lnTo>
                      <a:lnTo>
                        <a:pt x="849" y="2701"/>
                      </a:lnTo>
                      <a:lnTo>
                        <a:pt x="893" y="2607"/>
                      </a:lnTo>
                      <a:lnTo>
                        <a:pt x="939" y="2506"/>
                      </a:lnTo>
                      <a:lnTo>
                        <a:pt x="939" y="2506"/>
                      </a:lnTo>
                      <a:lnTo>
                        <a:pt x="1007" y="2354"/>
                      </a:lnTo>
                      <a:lnTo>
                        <a:pt x="1044" y="2275"/>
                      </a:lnTo>
                      <a:lnTo>
                        <a:pt x="1084" y="2195"/>
                      </a:lnTo>
                      <a:lnTo>
                        <a:pt x="1126" y="2113"/>
                      </a:lnTo>
                      <a:lnTo>
                        <a:pt x="1171" y="2032"/>
                      </a:lnTo>
                      <a:lnTo>
                        <a:pt x="1219" y="1950"/>
                      </a:lnTo>
                      <a:lnTo>
                        <a:pt x="1244" y="1909"/>
                      </a:lnTo>
                      <a:lnTo>
                        <a:pt x="1270" y="1868"/>
                      </a:lnTo>
                      <a:lnTo>
                        <a:pt x="1270" y="1868"/>
                      </a:lnTo>
                      <a:lnTo>
                        <a:pt x="1229" y="1894"/>
                      </a:lnTo>
                      <a:lnTo>
                        <a:pt x="1186" y="1920"/>
                      </a:lnTo>
                      <a:lnTo>
                        <a:pt x="1103" y="1968"/>
                      </a:lnTo>
                      <a:lnTo>
                        <a:pt x="1018" y="2013"/>
                      </a:lnTo>
                      <a:lnTo>
                        <a:pt x="935" y="2055"/>
                      </a:lnTo>
                      <a:lnTo>
                        <a:pt x="852" y="2094"/>
                      </a:lnTo>
                      <a:lnTo>
                        <a:pt x="771" y="2130"/>
                      </a:lnTo>
                      <a:lnTo>
                        <a:pt x="614" y="2199"/>
                      </a:lnTo>
                      <a:lnTo>
                        <a:pt x="614" y="2199"/>
                      </a:lnTo>
                      <a:lnTo>
                        <a:pt x="513" y="2242"/>
                      </a:lnTo>
                      <a:lnTo>
                        <a:pt x="420" y="2285"/>
                      </a:lnTo>
                      <a:lnTo>
                        <a:pt x="377" y="2305"/>
                      </a:lnTo>
                      <a:lnTo>
                        <a:pt x="336" y="2326"/>
                      </a:lnTo>
                      <a:lnTo>
                        <a:pt x="296" y="2346"/>
                      </a:lnTo>
                      <a:lnTo>
                        <a:pt x="261" y="2367"/>
                      </a:lnTo>
                      <a:lnTo>
                        <a:pt x="228" y="2387"/>
                      </a:lnTo>
                      <a:lnTo>
                        <a:pt x="198" y="2409"/>
                      </a:lnTo>
                      <a:lnTo>
                        <a:pt x="170" y="2430"/>
                      </a:lnTo>
                      <a:lnTo>
                        <a:pt x="149" y="2451"/>
                      </a:lnTo>
                      <a:lnTo>
                        <a:pt x="129" y="2473"/>
                      </a:lnTo>
                      <a:lnTo>
                        <a:pt x="121" y="2484"/>
                      </a:lnTo>
                      <a:lnTo>
                        <a:pt x="113" y="2496"/>
                      </a:lnTo>
                      <a:lnTo>
                        <a:pt x="108" y="2507"/>
                      </a:lnTo>
                      <a:lnTo>
                        <a:pt x="102" y="2520"/>
                      </a:lnTo>
                      <a:lnTo>
                        <a:pt x="98" y="2531"/>
                      </a:lnTo>
                      <a:lnTo>
                        <a:pt x="95" y="2543"/>
                      </a:lnTo>
                      <a:lnTo>
                        <a:pt x="95" y="2543"/>
                      </a:lnTo>
                      <a:lnTo>
                        <a:pt x="94" y="2558"/>
                      </a:lnTo>
                      <a:lnTo>
                        <a:pt x="93" y="2574"/>
                      </a:lnTo>
                      <a:lnTo>
                        <a:pt x="94" y="2591"/>
                      </a:lnTo>
                      <a:lnTo>
                        <a:pt x="97" y="2607"/>
                      </a:lnTo>
                      <a:lnTo>
                        <a:pt x="102" y="2625"/>
                      </a:lnTo>
                      <a:lnTo>
                        <a:pt x="109" y="2643"/>
                      </a:lnTo>
                      <a:lnTo>
                        <a:pt x="117" y="2660"/>
                      </a:lnTo>
                      <a:lnTo>
                        <a:pt x="127" y="2679"/>
                      </a:lnTo>
                      <a:lnTo>
                        <a:pt x="138" y="2700"/>
                      </a:lnTo>
                      <a:lnTo>
                        <a:pt x="151" y="2719"/>
                      </a:lnTo>
                      <a:lnTo>
                        <a:pt x="166" y="2741"/>
                      </a:lnTo>
                      <a:lnTo>
                        <a:pt x="183" y="2761"/>
                      </a:lnTo>
                      <a:lnTo>
                        <a:pt x="200" y="2785"/>
                      </a:lnTo>
                      <a:lnTo>
                        <a:pt x="221" y="2807"/>
                      </a:lnTo>
                      <a:lnTo>
                        <a:pt x="266" y="2854"/>
                      </a:lnTo>
                      <a:lnTo>
                        <a:pt x="266" y="28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64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tantia" panose="02030602050306030303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84" name="Freeform: Shape 8"/>
                <p:cNvSpPr>
                  <a:spLocks/>
                </p:cNvSpPr>
                <p:nvPr/>
              </p:nvSpPr>
              <p:spPr bwMode="auto">
                <a:xfrm>
                  <a:off x="7549881" y="2546520"/>
                  <a:ext cx="1580436" cy="1580435"/>
                </a:xfrm>
                <a:custGeom>
                  <a:avLst/>
                  <a:gdLst>
                    <a:gd name="T0" fmla="*/ 1611 w 1611"/>
                    <a:gd name="T1" fmla="*/ 848 h 1612"/>
                    <a:gd name="T2" fmla="*/ 1595 w 1611"/>
                    <a:gd name="T3" fmla="*/ 969 h 1612"/>
                    <a:gd name="T4" fmla="*/ 1564 w 1611"/>
                    <a:gd name="T5" fmla="*/ 1084 h 1612"/>
                    <a:gd name="T6" fmla="*/ 1514 w 1611"/>
                    <a:gd name="T7" fmla="*/ 1190 h 1612"/>
                    <a:gd name="T8" fmla="*/ 1452 w 1611"/>
                    <a:gd name="T9" fmla="*/ 1289 h 1612"/>
                    <a:gd name="T10" fmla="*/ 1375 w 1611"/>
                    <a:gd name="T11" fmla="*/ 1376 h 1612"/>
                    <a:gd name="T12" fmla="*/ 1288 w 1611"/>
                    <a:gd name="T13" fmla="*/ 1453 h 1612"/>
                    <a:gd name="T14" fmla="*/ 1189 w 1611"/>
                    <a:gd name="T15" fmla="*/ 1516 h 1612"/>
                    <a:gd name="T16" fmla="*/ 1083 w 1611"/>
                    <a:gd name="T17" fmla="*/ 1563 h 1612"/>
                    <a:gd name="T18" fmla="*/ 968 w 1611"/>
                    <a:gd name="T19" fmla="*/ 1596 h 1612"/>
                    <a:gd name="T20" fmla="*/ 847 w 1611"/>
                    <a:gd name="T21" fmla="*/ 1611 h 1612"/>
                    <a:gd name="T22" fmla="*/ 765 w 1611"/>
                    <a:gd name="T23" fmla="*/ 1611 h 1612"/>
                    <a:gd name="T24" fmla="*/ 643 w 1611"/>
                    <a:gd name="T25" fmla="*/ 1596 h 1612"/>
                    <a:gd name="T26" fmla="*/ 529 w 1611"/>
                    <a:gd name="T27" fmla="*/ 1563 h 1612"/>
                    <a:gd name="T28" fmla="*/ 422 w 1611"/>
                    <a:gd name="T29" fmla="*/ 1516 h 1612"/>
                    <a:gd name="T30" fmla="*/ 324 w 1611"/>
                    <a:gd name="T31" fmla="*/ 1453 h 1612"/>
                    <a:gd name="T32" fmla="*/ 236 w 1611"/>
                    <a:gd name="T33" fmla="*/ 1376 h 1612"/>
                    <a:gd name="T34" fmla="*/ 160 w 1611"/>
                    <a:gd name="T35" fmla="*/ 1289 h 1612"/>
                    <a:gd name="T36" fmla="*/ 97 w 1611"/>
                    <a:gd name="T37" fmla="*/ 1190 h 1612"/>
                    <a:gd name="T38" fmla="*/ 49 w 1611"/>
                    <a:gd name="T39" fmla="*/ 1084 h 1612"/>
                    <a:gd name="T40" fmla="*/ 17 w 1611"/>
                    <a:gd name="T41" fmla="*/ 969 h 1612"/>
                    <a:gd name="T42" fmla="*/ 2 w 1611"/>
                    <a:gd name="T43" fmla="*/ 848 h 1612"/>
                    <a:gd name="T44" fmla="*/ 2 w 1611"/>
                    <a:gd name="T45" fmla="*/ 764 h 1612"/>
                    <a:gd name="T46" fmla="*/ 17 w 1611"/>
                    <a:gd name="T47" fmla="*/ 644 h 1612"/>
                    <a:gd name="T48" fmla="*/ 49 w 1611"/>
                    <a:gd name="T49" fmla="*/ 529 h 1612"/>
                    <a:gd name="T50" fmla="*/ 97 w 1611"/>
                    <a:gd name="T51" fmla="*/ 422 h 1612"/>
                    <a:gd name="T52" fmla="*/ 160 w 1611"/>
                    <a:gd name="T53" fmla="*/ 323 h 1612"/>
                    <a:gd name="T54" fmla="*/ 236 w 1611"/>
                    <a:gd name="T55" fmla="*/ 236 h 1612"/>
                    <a:gd name="T56" fmla="*/ 324 w 1611"/>
                    <a:gd name="T57" fmla="*/ 161 h 1612"/>
                    <a:gd name="T58" fmla="*/ 422 w 1611"/>
                    <a:gd name="T59" fmla="*/ 98 h 1612"/>
                    <a:gd name="T60" fmla="*/ 529 w 1611"/>
                    <a:gd name="T61" fmla="*/ 49 h 1612"/>
                    <a:gd name="T62" fmla="*/ 643 w 1611"/>
                    <a:gd name="T63" fmla="*/ 16 h 1612"/>
                    <a:gd name="T64" fmla="*/ 765 w 1611"/>
                    <a:gd name="T65" fmla="*/ 1 h 1612"/>
                    <a:gd name="T66" fmla="*/ 847 w 1611"/>
                    <a:gd name="T67" fmla="*/ 1 h 1612"/>
                    <a:gd name="T68" fmla="*/ 968 w 1611"/>
                    <a:gd name="T69" fmla="*/ 16 h 1612"/>
                    <a:gd name="T70" fmla="*/ 1083 w 1611"/>
                    <a:gd name="T71" fmla="*/ 49 h 1612"/>
                    <a:gd name="T72" fmla="*/ 1189 w 1611"/>
                    <a:gd name="T73" fmla="*/ 98 h 1612"/>
                    <a:gd name="T74" fmla="*/ 1288 w 1611"/>
                    <a:gd name="T75" fmla="*/ 161 h 1612"/>
                    <a:gd name="T76" fmla="*/ 1375 w 1611"/>
                    <a:gd name="T77" fmla="*/ 236 h 1612"/>
                    <a:gd name="T78" fmla="*/ 1452 w 1611"/>
                    <a:gd name="T79" fmla="*/ 323 h 1612"/>
                    <a:gd name="T80" fmla="*/ 1514 w 1611"/>
                    <a:gd name="T81" fmla="*/ 422 h 1612"/>
                    <a:gd name="T82" fmla="*/ 1564 w 1611"/>
                    <a:gd name="T83" fmla="*/ 529 h 1612"/>
                    <a:gd name="T84" fmla="*/ 1595 w 1611"/>
                    <a:gd name="T85" fmla="*/ 644 h 1612"/>
                    <a:gd name="T86" fmla="*/ 1611 w 1611"/>
                    <a:gd name="T87" fmla="*/ 764 h 1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611" h="1612">
                      <a:moveTo>
                        <a:pt x="1611" y="807"/>
                      </a:moveTo>
                      <a:lnTo>
                        <a:pt x="1611" y="807"/>
                      </a:lnTo>
                      <a:lnTo>
                        <a:pt x="1611" y="848"/>
                      </a:lnTo>
                      <a:lnTo>
                        <a:pt x="1607" y="889"/>
                      </a:lnTo>
                      <a:lnTo>
                        <a:pt x="1603" y="930"/>
                      </a:lnTo>
                      <a:lnTo>
                        <a:pt x="1595" y="969"/>
                      </a:lnTo>
                      <a:lnTo>
                        <a:pt x="1587" y="1007"/>
                      </a:lnTo>
                      <a:lnTo>
                        <a:pt x="1576" y="1046"/>
                      </a:lnTo>
                      <a:lnTo>
                        <a:pt x="1564" y="1084"/>
                      </a:lnTo>
                      <a:lnTo>
                        <a:pt x="1549" y="1119"/>
                      </a:lnTo>
                      <a:lnTo>
                        <a:pt x="1532" y="1156"/>
                      </a:lnTo>
                      <a:lnTo>
                        <a:pt x="1514" y="1190"/>
                      </a:lnTo>
                      <a:lnTo>
                        <a:pt x="1495" y="1225"/>
                      </a:lnTo>
                      <a:lnTo>
                        <a:pt x="1475" y="1257"/>
                      </a:lnTo>
                      <a:lnTo>
                        <a:pt x="1452" y="1289"/>
                      </a:lnTo>
                      <a:lnTo>
                        <a:pt x="1428" y="1319"/>
                      </a:lnTo>
                      <a:lnTo>
                        <a:pt x="1402" y="1349"/>
                      </a:lnTo>
                      <a:lnTo>
                        <a:pt x="1375" y="1376"/>
                      </a:lnTo>
                      <a:lnTo>
                        <a:pt x="1348" y="1404"/>
                      </a:lnTo>
                      <a:lnTo>
                        <a:pt x="1319" y="1428"/>
                      </a:lnTo>
                      <a:lnTo>
                        <a:pt x="1288" y="1453"/>
                      </a:lnTo>
                      <a:lnTo>
                        <a:pt x="1256" y="1475"/>
                      </a:lnTo>
                      <a:lnTo>
                        <a:pt x="1224" y="1496"/>
                      </a:lnTo>
                      <a:lnTo>
                        <a:pt x="1189" y="1516"/>
                      </a:lnTo>
                      <a:lnTo>
                        <a:pt x="1155" y="1533"/>
                      </a:lnTo>
                      <a:lnTo>
                        <a:pt x="1120" y="1550"/>
                      </a:lnTo>
                      <a:lnTo>
                        <a:pt x="1083" y="1563"/>
                      </a:lnTo>
                      <a:lnTo>
                        <a:pt x="1046" y="1576"/>
                      </a:lnTo>
                      <a:lnTo>
                        <a:pt x="1008" y="1587"/>
                      </a:lnTo>
                      <a:lnTo>
                        <a:pt x="968" y="1596"/>
                      </a:lnTo>
                      <a:lnTo>
                        <a:pt x="929" y="1603"/>
                      </a:lnTo>
                      <a:lnTo>
                        <a:pt x="888" y="1608"/>
                      </a:lnTo>
                      <a:lnTo>
                        <a:pt x="847" y="1611"/>
                      </a:lnTo>
                      <a:lnTo>
                        <a:pt x="806" y="1612"/>
                      </a:lnTo>
                      <a:lnTo>
                        <a:pt x="806" y="1612"/>
                      </a:lnTo>
                      <a:lnTo>
                        <a:pt x="765" y="1611"/>
                      </a:lnTo>
                      <a:lnTo>
                        <a:pt x="724" y="1608"/>
                      </a:lnTo>
                      <a:lnTo>
                        <a:pt x="683" y="1603"/>
                      </a:lnTo>
                      <a:lnTo>
                        <a:pt x="643" y="1596"/>
                      </a:lnTo>
                      <a:lnTo>
                        <a:pt x="605" y="1587"/>
                      </a:lnTo>
                      <a:lnTo>
                        <a:pt x="567" y="1576"/>
                      </a:lnTo>
                      <a:lnTo>
                        <a:pt x="529" y="1563"/>
                      </a:lnTo>
                      <a:lnTo>
                        <a:pt x="492" y="1550"/>
                      </a:lnTo>
                      <a:lnTo>
                        <a:pt x="456" y="1533"/>
                      </a:lnTo>
                      <a:lnTo>
                        <a:pt x="422" y="1516"/>
                      </a:lnTo>
                      <a:lnTo>
                        <a:pt x="388" y="1496"/>
                      </a:lnTo>
                      <a:lnTo>
                        <a:pt x="355" y="1475"/>
                      </a:lnTo>
                      <a:lnTo>
                        <a:pt x="324" y="1453"/>
                      </a:lnTo>
                      <a:lnTo>
                        <a:pt x="294" y="1428"/>
                      </a:lnTo>
                      <a:lnTo>
                        <a:pt x="264" y="1404"/>
                      </a:lnTo>
                      <a:lnTo>
                        <a:pt x="236" y="1376"/>
                      </a:lnTo>
                      <a:lnTo>
                        <a:pt x="209" y="1349"/>
                      </a:lnTo>
                      <a:lnTo>
                        <a:pt x="185" y="1319"/>
                      </a:lnTo>
                      <a:lnTo>
                        <a:pt x="160" y="1289"/>
                      </a:lnTo>
                      <a:lnTo>
                        <a:pt x="138" y="1257"/>
                      </a:lnTo>
                      <a:lnTo>
                        <a:pt x="116" y="1225"/>
                      </a:lnTo>
                      <a:lnTo>
                        <a:pt x="97" y="1190"/>
                      </a:lnTo>
                      <a:lnTo>
                        <a:pt x="79" y="1156"/>
                      </a:lnTo>
                      <a:lnTo>
                        <a:pt x="63" y="1119"/>
                      </a:lnTo>
                      <a:lnTo>
                        <a:pt x="49" y="1084"/>
                      </a:lnTo>
                      <a:lnTo>
                        <a:pt x="36" y="1046"/>
                      </a:lnTo>
                      <a:lnTo>
                        <a:pt x="25" y="1007"/>
                      </a:lnTo>
                      <a:lnTo>
                        <a:pt x="17" y="969"/>
                      </a:lnTo>
                      <a:lnTo>
                        <a:pt x="10" y="930"/>
                      </a:lnTo>
                      <a:lnTo>
                        <a:pt x="4" y="889"/>
                      </a:lnTo>
                      <a:lnTo>
                        <a:pt x="2" y="848"/>
                      </a:lnTo>
                      <a:lnTo>
                        <a:pt x="0" y="807"/>
                      </a:lnTo>
                      <a:lnTo>
                        <a:pt x="0" y="807"/>
                      </a:lnTo>
                      <a:lnTo>
                        <a:pt x="2" y="764"/>
                      </a:lnTo>
                      <a:lnTo>
                        <a:pt x="4" y="723"/>
                      </a:lnTo>
                      <a:lnTo>
                        <a:pt x="10" y="684"/>
                      </a:lnTo>
                      <a:lnTo>
                        <a:pt x="17" y="644"/>
                      </a:lnTo>
                      <a:lnTo>
                        <a:pt x="25" y="605"/>
                      </a:lnTo>
                      <a:lnTo>
                        <a:pt x="36" y="566"/>
                      </a:lnTo>
                      <a:lnTo>
                        <a:pt x="49" y="529"/>
                      </a:lnTo>
                      <a:lnTo>
                        <a:pt x="63" y="493"/>
                      </a:lnTo>
                      <a:lnTo>
                        <a:pt x="79" y="457"/>
                      </a:lnTo>
                      <a:lnTo>
                        <a:pt x="97" y="422"/>
                      </a:lnTo>
                      <a:lnTo>
                        <a:pt x="116" y="389"/>
                      </a:lnTo>
                      <a:lnTo>
                        <a:pt x="138" y="356"/>
                      </a:lnTo>
                      <a:lnTo>
                        <a:pt x="160" y="323"/>
                      </a:lnTo>
                      <a:lnTo>
                        <a:pt x="185" y="293"/>
                      </a:lnTo>
                      <a:lnTo>
                        <a:pt x="209" y="265"/>
                      </a:lnTo>
                      <a:lnTo>
                        <a:pt x="236" y="236"/>
                      </a:lnTo>
                      <a:lnTo>
                        <a:pt x="264" y="210"/>
                      </a:lnTo>
                      <a:lnTo>
                        <a:pt x="294" y="184"/>
                      </a:lnTo>
                      <a:lnTo>
                        <a:pt x="324" y="161"/>
                      </a:lnTo>
                      <a:lnTo>
                        <a:pt x="355" y="138"/>
                      </a:lnTo>
                      <a:lnTo>
                        <a:pt x="388" y="117"/>
                      </a:lnTo>
                      <a:lnTo>
                        <a:pt x="422" y="98"/>
                      </a:lnTo>
                      <a:lnTo>
                        <a:pt x="456" y="80"/>
                      </a:lnTo>
                      <a:lnTo>
                        <a:pt x="492" y="64"/>
                      </a:lnTo>
                      <a:lnTo>
                        <a:pt x="529" y="49"/>
                      </a:lnTo>
                      <a:lnTo>
                        <a:pt x="567" y="36"/>
                      </a:lnTo>
                      <a:lnTo>
                        <a:pt x="605" y="26"/>
                      </a:lnTo>
                      <a:lnTo>
                        <a:pt x="643" y="16"/>
                      </a:lnTo>
                      <a:lnTo>
                        <a:pt x="683" y="9"/>
                      </a:lnTo>
                      <a:lnTo>
                        <a:pt x="724" y="4"/>
                      </a:lnTo>
                      <a:lnTo>
                        <a:pt x="765" y="1"/>
                      </a:lnTo>
                      <a:lnTo>
                        <a:pt x="806" y="0"/>
                      </a:lnTo>
                      <a:lnTo>
                        <a:pt x="806" y="0"/>
                      </a:lnTo>
                      <a:lnTo>
                        <a:pt x="847" y="1"/>
                      </a:lnTo>
                      <a:lnTo>
                        <a:pt x="888" y="4"/>
                      </a:lnTo>
                      <a:lnTo>
                        <a:pt x="929" y="9"/>
                      </a:lnTo>
                      <a:lnTo>
                        <a:pt x="968" y="16"/>
                      </a:lnTo>
                      <a:lnTo>
                        <a:pt x="1008" y="26"/>
                      </a:lnTo>
                      <a:lnTo>
                        <a:pt x="1046" y="36"/>
                      </a:lnTo>
                      <a:lnTo>
                        <a:pt x="1083" y="49"/>
                      </a:lnTo>
                      <a:lnTo>
                        <a:pt x="1120" y="64"/>
                      </a:lnTo>
                      <a:lnTo>
                        <a:pt x="1155" y="80"/>
                      </a:lnTo>
                      <a:lnTo>
                        <a:pt x="1189" y="98"/>
                      </a:lnTo>
                      <a:lnTo>
                        <a:pt x="1224" y="117"/>
                      </a:lnTo>
                      <a:lnTo>
                        <a:pt x="1256" y="138"/>
                      </a:lnTo>
                      <a:lnTo>
                        <a:pt x="1288" y="161"/>
                      </a:lnTo>
                      <a:lnTo>
                        <a:pt x="1319" y="184"/>
                      </a:lnTo>
                      <a:lnTo>
                        <a:pt x="1348" y="210"/>
                      </a:lnTo>
                      <a:lnTo>
                        <a:pt x="1375" y="236"/>
                      </a:lnTo>
                      <a:lnTo>
                        <a:pt x="1402" y="265"/>
                      </a:lnTo>
                      <a:lnTo>
                        <a:pt x="1428" y="293"/>
                      </a:lnTo>
                      <a:lnTo>
                        <a:pt x="1452" y="323"/>
                      </a:lnTo>
                      <a:lnTo>
                        <a:pt x="1475" y="356"/>
                      </a:lnTo>
                      <a:lnTo>
                        <a:pt x="1495" y="389"/>
                      </a:lnTo>
                      <a:lnTo>
                        <a:pt x="1514" y="422"/>
                      </a:lnTo>
                      <a:lnTo>
                        <a:pt x="1532" y="457"/>
                      </a:lnTo>
                      <a:lnTo>
                        <a:pt x="1549" y="493"/>
                      </a:lnTo>
                      <a:lnTo>
                        <a:pt x="1564" y="529"/>
                      </a:lnTo>
                      <a:lnTo>
                        <a:pt x="1576" y="566"/>
                      </a:lnTo>
                      <a:lnTo>
                        <a:pt x="1587" y="605"/>
                      </a:lnTo>
                      <a:lnTo>
                        <a:pt x="1595" y="644"/>
                      </a:lnTo>
                      <a:lnTo>
                        <a:pt x="1603" y="684"/>
                      </a:lnTo>
                      <a:lnTo>
                        <a:pt x="1607" y="723"/>
                      </a:lnTo>
                      <a:lnTo>
                        <a:pt x="1611" y="764"/>
                      </a:lnTo>
                      <a:lnTo>
                        <a:pt x="1611" y="807"/>
                      </a:lnTo>
                      <a:lnTo>
                        <a:pt x="1611" y="8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13444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64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tantia" panose="02030602050306030303"/>
                    <a:ea typeface="+mn-ea"/>
                    <a:cs typeface="+mn-cs"/>
                    <a:sym typeface="+mn-lt"/>
                  </a:endParaRPr>
                </a:p>
              </p:txBody>
            </p:sp>
          </p:grpSp>
          <p:sp>
            <p:nvSpPr>
              <p:cNvPr id="24" name="Freeform: Shape 9"/>
              <p:cNvSpPr>
                <a:spLocks/>
              </p:cNvSpPr>
              <p:nvPr/>
            </p:nvSpPr>
            <p:spPr bwMode="auto">
              <a:xfrm>
                <a:off x="8562402" y="1526469"/>
                <a:ext cx="972189" cy="972189"/>
              </a:xfrm>
              <a:custGeom>
                <a:avLst/>
                <a:gdLst>
                  <a:gd name="T0" fmla="*/ 819 w 819"/>
                  <a:gd name="T1" fmla="*/ 430 h 819"/>
                  <a:gd name="T2" fmla="*/ 811 w 819"/>
                  <a:gd name="T3" fmla="*/ 493 h 819"/>
                  <a:gd name="T4" fmla="*/ 795 w 819"/>
                  <a:gd name="T5" fmla="*/ 550 h 819"/>
                  <a:gd name="T6" fmla="*/ 770 w 819"/>
                  <a:gd name="T7" fmla="*/ 605 h 819"/>
                  <a:gd name="T8" fmla="*/ 739 w 819"/>
                  <a:gd name="T9" fmla="*/ 655 h 819"/>
                  <a:gd name="T10" fmla="*/ 699 w 819"/>
                  <a:gd name="T11" fmla="*/ 699 h 819"/>
                  <a:gd name="T12" fmla="*/ 656 w 819"/>
                  <a:gd name="T13" fmla="*/ 738 h 819"/>
                  <a:gd name="T14" fmla="*/ 605 w 819"/>
                  <a:gd name="T15" fmla="*/ 770 h 819"/>
                  <a:gd name="T16" fmla="*/ 550 w 819"/>
                  <a:gd name="T17" fmla="*/ 794 h 819"/>
                  <a:gd name="T18" fmla="*/ 493 w 819"/>
                  <a:gd name="T19" fmla="*/ 811 h 819"/>
                  <a:gd name="T20" fmla="*/ 432 w 819"/>
                  <a:gd name="T21" fmla="*/ 819 h 819"/>
                  <a:gd name="T22" fmla="*/ 389 w 819"/>
                  <a:gd name="T23" fmla="*/ 819 h 819"/>
                  <a:gd name="T24" fmla="*/ 328 w 819"/>
                  <a:gd name="T25" fmla="*/ 811 h 819"/>
                  <a:gd name="T26" fmla="*/ 269 w 819"/>
                  <a:gd name="T27" fmla="*/ 794 h 819"/>
                  <a:gd name="T28" fmla="*/ 215 w 819"/>
                  <a:gd name="T29" fmla="*/ 770 h 819"/>
                  <a:gd name="T30" fmla="*/ 164 w 819"/>
                  <a:gd name="T31" fmla="*/ 738 h 819"/>
                  <a:gd name="T32" fmla="*/ 120 w 819"/>
                  <a:gd name="T33" fmla="*/ 699 h 819"/>
                  <a:gd name="T34" fmla="*/ 81 w 819"/>
                  <a:gd name="T35" fmla="*/ 655 h 819"/>
                  <a:gd name="T36" fmla="*/ 49 w 819"/>
                  <a:gd name="T37" fmla="*/ 605 h 819"/>
                  <a:gd name="T38" fmla="*/ 25 w 819"/>
                  <a:gd name="T39" fmla="*/ 550 h 819"/>
                  <a:gd name="T40" fmla="*/ 8 w 819"/>
                  <a:gd name="T41" fmla="*/ 493 h 819"/>
                  <a:gd name="T42" fmla="*/ 0 w 819"/>
                  <a:gd name="T43" fmla="*/ 430 h 819"/>
                  <a:gd name="T44" fmla="*/ 0 w 819"/>
                  <a:gd name="T45" fmla="*/ 389 h 819"/>
                  <a:gd name="T46" fmla="*/ 8 w 819"/>
                  <a:gd name="T47" fmla="*/ 326 h 819"/>
                  <a:gd name="T48" fmla="*/ 25 w 819"/>
                  <a:gd name="T49" fmla="*/ 269 h 819"/>
                  <a:gd name="T50" fmla="*/ 49 w 819"/>
                  <a:gd name="T51" fmla="*/ 214 h 819"/>
                  <a:gd name="T52" fmla="*/ 81 w 819"/>
                  <a:gd name="T53" fmla="*/ 163 h 819"/>
                  <a:gd name="T54" fmla="*/ 120 w 819"/>
                  <a:gd name="T55" fmla="*/ 120 h 819"/>
                  <a:gd name="T56" fmla="*/ 164 w 819"/>
                  <a:gd name="T57" fmla="*/ 80 h 819"/>
                  <a:gd name="T58" fmla="*/ 215 w 819"/>
                  <a:gd name="T59" fmla="*/ 49 h 819"/>
                  <a:gd name="T60" fmla="*/ 269 w 819"/>
                  <a:gd name="T61" fmla="*/ 24 h 819"/>
                  <a:gd name="T62" fmla="*/ 328 w 819"/>
                  <a:gd name="T63" fmla="*/ 8 h 819"/>
                  <a:gd name="T64" fmla="*/ 389 w 819"/>
                  <a:gd name="T65" fmla="*/ 0 h 819"/>
                  <a:gd name="T66" fmla="*/ 432 w 819"/>
                  <a:gd name="T67" fmla="*/ 0 h 819"/>
                  <a:gd name="T68" fmla="*/ 493 w 819"/>
                  <a:gd name="T69" fmla="*/ 8 h 819"/>
                  <a:gd name="T70" fmla="*/ 550 w 819"/>
                  <a:gd name="T71" fmla="*/ 24 h 819"/>
                  <a:gd name="T72" fmla="*/ 605 w 819"/>
                  <a:gd name="T73" fmla="*/ 49 h 819"/>
                  <a:gd name="T74" fmla="*/ 656 w 819"/>
                  <a:gd name="T75" fmla="*/ 80 h 819"/>
                  <a:gd name="T76" fmla="*/ 699 w 819"/>
                  <a:gd name="T77" fmla="*/ 120 h 819"/>
                  <a:gd name="T78" fmla="*/ 739 w 819"/>
                  <a:gd name="T79" fmla="*/ 163 h 819"/>
                  <a:gd name="T80" fmla="*/ 770 w 819"/>
                  <a:gd name="T81" fmla="*/ 214 h 819"/>
                  <a:gd name="T82" fmla="*/ 795 w 819"/>
                  <a:gd name="T83" fmla="*/ 269 h 819"/>
                  <a:gd name="T84" fmla="*/ 811 w 819"/>
                  <a:gd name="T85" fmla="*/ 326 h 819"/>
                  <a:gd name="T86" fmla="*/ 819 w 819"/>
                  <a:gd name="T87" fmla="*/ 389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19" h="819">
                    <a:moveTo>
                      <a:pt x="819" y="409"/>
                    </a:moveTo>
                    <a:lnTo>
                      <a:pt x="819" y="409"/>
                    </a:lnTo>
                    <a:lnTo>
                      <a:pt x="819" y="430"/>
                    </a:lnTo>
                    <a:lnTo>
                      <a:pt x="818" y="452"/>
                    </a:lnTo>
                    <a:lnTo>
                      <a:pt x="815" y="472"/>
                    </a:lnTo>
                    <a:lnTo>
                      <a:pt x="811" y="493"/>
                    </a:lnTo>
                    <a:lnTo>
                      <a:pt x="807" y="512"/>
                    </a:lnTo>
                    <a:lnTo>
                      <a:pt x="802" y="531"/>
                    </a:lnTo>
                    <a:lnTo>
                      <a:pt x="795" y="550"/>
                    </a:lnTo>
                    <a:lnTo>
                      <a:pt x="788" y="569"/>
                    </a:lnTo>
                    <a:lnTo>
                      <a:pt x="780" y="587"/>
                    </a:lnTo>
                    <a:lnTo>
                      <a:pt x="770" y="605"/>
                    </a:lnTo>
                    <a:lnTo>
                      <a:pt x="761" y="622"/>
                    </a:lnTo>
                    <a:lnTo>
                      <a:pt x="750" y="639"/>
                    </a:lnTo>
                    <a:lnTo>
                      <a:pt x="739" y="655"/>
                    </a:lnTo>
                    <a:lnTo>
                      <a:pt x="727" y="670"/>
                    </a:lnTo>
                    <a:lnTo>
                      <a:pt x="713" y="685"/>
                    </a:lnTo>
                    <a:lnTo>
                      <a:pt x="699" y="699"/>
                    </a:lnTo>
                    <a:lnTo>
                      <a:pt x="686" y="712"/>
                    </a:lnTo>
                    <a:lnTo>
                      <a:pt x="671" y="726"/>
                    </a:lnTo>
                    <a:lnTo>
                      <a:pt x="656" y="738"/>
                    </a:lnTo>
                    <a:lnTo>
                      <a:pt x="639" y="749"/>
                    </a:lnTo>
                    <a:lnTo>
                      <a:pt x="623" y="760"/>
                    </a:lnTo>
                    <a:lnTo>
                      <a:pt x="605" y="770"/>
                    </a:lnTo>
                    <a:lnTo>
                      <a:pt x="587" y="779"/>
                    </a:lnTo>
                    <a:lnTo>
                      <a:pt x="570" y="788"/>
                    </a:lnTo>
                    <a:lnTo>
                      <a:pt x="550" y="794"/>
                    </a:lnTo>
                    <a:lnTo>
                      <a:pt x="531" y="801"/>
                    </a:lnTo>
                    <a:lnTo>
                      <a:pt x="512" y="807"/>
                    </a:lnTo>
                    <a:lnTo>
                      <a:pt x="493" y="811"/>
                    </a:lnTo>
                    <a:lnTo>
                      <a:pt x="473" y="815"/>
                    </a:lnTo>
                    <a:lnTo>
                      <a:pt x="452" y="818"/>
                    </a:lnTo>
                    <a:lnTo>
                      <a:pt x="432" y="819"/>
                    </a:lnTo>
                    <a:lnTo>
                      <a:pt x="410" y="819"/>
                    </a:lnTo>
                    <a:lnTo>
                      <a:pt x="410" y="819"/>
                    </a:lnTo>
                    <a:lnTo>
                      <a:pt x="389" y="819"/>
                    </a:lnTo>
                    <a:lnTo>
                      <a:pt x="367" y="818"/>
                    </a:lnTo>
                    <a:lnTo>
                      <a:pt x="347" y="815"/>
                    </a:lnTo>
                    <a:lnTo>
                      <a:pt x="328" y="811"/>
                    </a:lnTo>
                    <a:lnTo>
                      <a:pt x="307" y="807"/>
                    </a:lnTo>
                    <a:lnTo>
                      <a:pt x="288" y="801"/>
                    </a:lnTo>
                    <a:lnTo>
                      <a:pt x="269" y="794"/>
                    </a:lnTo>
                    <a:lnTo>
                      <a:pt x="250" y="788"/>
                    </a:lnTo>
                    <a:lnTo>
                      <a:pt x="232" y="779"/>
                    </a:lnTo>
                    <a:lnTo>
                      <a:pt x="215" y="770"/>
                    </a:lnTo>
                    <a:lnTo>
                      <a:pt x="197" y="760"/>
                    </a:lnTo>
                    <a:lnTo>
                      <a:pt x="180" y="749"/>
                    </a:lnTo>
                    <a:lnTo>
                      <a:pt x="164" y="738"/>
                    </a:lnTo>
                    <a:lnTo>
                      <a:pt x="149" y="726"/>
                    </a:lnTo>
                    <a:lnTo>
                      <a:pt x="134" y="712"/>
                    </a:lnTo>
                    <a:lnTo>
                      <a:pt x="120" y="699"/>
                    </a:lnTo>
                    <a:lnTo>
                      <a:pt x="107" y="685"/>
                    </a:lnTo>
                    <a:lnTo>
                      <a:pt x="93" y="670"/>
                    </a:lnTo>
                    <a:lnTo>
                      <a:pt x="81" y="655"/>
                    </a:lnTo>
                    <a:lnTo>
                      <a:pt x="70" y="639"/>
                    </a:lnTo>
                    <a:lnTo>
                      <a:pt x="59" y="622"/>
                    </a:lnTo>
                    <a:lnTo>
                      <a:pt x="49" y="605"/>
                    </a:lnTo>
                    <a:lnTo>
                      <a:pt x="40" y="587"/>
                    </a:lnTo>
                    <a:lnTo>
                      <a:pt x="32" y="569"/>
                    </a:lnTo>
                    <a:lnTo>
                      <a:pt x="25" y="550"/>
                    </a:lnTo>
                    <a:lnTo>
                      <a:pt x="18" y="531"/>
                    </a:lnTo>
                    <a:lnTo>
                      <a:pt x="12" y="512"/>
                    </a:lnTo>
                    <a:lnTo>
                      <a:pt x="8" y="493"/>
                    </a:lnTo>
                    <a:lnTo>
                      <a:pt x="4" y="472"/>
                    </a:lnTo>
                    <a:lnTo>
                      <a:pt x="2" y="452"/>
                    </a:lnTo>
                    <a:lnTo>
                      <a:pt x="0" y="430"/>
                    </a:lnTo>
                    <a:lnTo>
                      <a:pt x="0" y="409"/>
                    </a:lnTo>
                    <a:lnTo>
                      <a:pt x="0" y="409"/>
                    </a:lnTo>
                    <a:lnTo>
                      <a:pt x="0" y="389"/>
                    </a:lnTo>
                    <a:lnTo>
                      <a:pt x="2" y="367"/>
                    </a:lnTo>
                    <a:lnTo>
                      <a:pt x="4" y="346"/>
                    </a:lnTo>
                    <a:lnTo>
                      <a:pt x="8" y="326"/>
                    </a:lnTo>
                    <a:lnTo>
                      <a:pt x="12" y="307"/>
                    </a:lnTo>
                    <a:lnTo>
                      <a:pt x="18" y="288"/>
                    </a:lnTo>
                    <a:lnTo>
                      <a:pt x="25" y="269"/>
                    </a:lnTo>
                    <a:lnTo>
                      <a:pt x="32" y="249"/>
                    </a:lnTo>
                    <a:lnTo>
                      <a:pt x="40" y="232"/>
                    </a:lnTo>
                    <a:lnTo>
                      <a:pt x="49" y="214"/>
                    </a:lnTo>
                    <a:lnTo>
                      <a:pt x="59" y="196"/>
                    </a:lnTo>
                    <a:lnTo>
                      <a:pt x="70" y="180"/>
                    </a:lnTo>
                    <a:lnTo>
                      <a:pt x="81" y="163"/>
                    </a:lnTo>
                    <a:lnTo>
                      <a:pt x="93" y="148"/>
                    </a:lnTo>
                    <a:lnTo>
                      <a:pt x="107" y="133"/>
                    </a:lnTo>
                    <a:lnTo>
                      <a:pt x="120" y="120"/>
                    </a:lnTo>
                    <a:lnTo>
                      <a:pt x="134" y="106"/>
                    </a:lnTo>
                    <a:lnTo>
                      <a:pt x="149" y="92"/>
                    </a:lnTo>
                    <a:lnTo>
                      <a:pt x="164" y="80"/>
                    </a:lnTo>
                    <a:lnTo>
                      <a:pt x="180" y="69"/>
                    </a:lnTo>
                    <a:lnTo>
                      <a:pt x="197" y="58"/>
                    </a:lnTo>
                    <a:lnTo>
                      <a:pt x="215" y="49"/>
                    </a:lnTo>
                    <a:lnTo>
                      <a:pt x="232" y="39"/>
                    </a:lnTo>
                    <a:lnTo>
                      <a:pt x="250" y="31"/>
                    </a:lnTo>
                    <a:lnTo>
                      <a:pt x="269" y="24"/>
                    </a:lnTo>
                    <a:lnTo>
                      <a:pt x="288" y="17"/>
                    </a:lnTo>
                    <a:lnTo>
                      <a:pt x="307" y="12"/>
                    </a:lnTo>
                    <a:lnTo>
                      <a:pt x="328" y="8"/>
                    </a:lnTo>
                    <a:lnTo>
                      <a:pt x="347" y="4"/>
                    </a:lnTo>
                    <a:lnTo>
                      <a:pt x="367" y="1"/>
                    </a:lnTo>
                    <a:lnTo>
                      <a:pt x="38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32" y="0"/>
                    </a:lnTo>
                    <a:lnTo>
                      <a:pt x="452" y="1"/>
                    </a:lnTo>
                    <a:lnTo>
                      <a:pt x="473" y="4"/>
                    </a:lnTo>
                    <a:lnTo>
                      <a:pt x="493" y="8"/>
                    </a:lnTo>
                    <a:lnTo>
                      <a:pt x="512" y="12"/>
                    </a:lnTo>
                    <a:lnTo>
                      <a:pt x="531" y="17"/>
                    </a:lnTo>
                    <a:lnTo>
                      <a:pt x="550" y="24"/>
                    </a:lnTo>
                    <a:lnTo>
                      <a:pt x="570" y="31"/>
                    </a:lnTo>
                    <a:lnTo>
                      <a:pt x="587" y="39"/>
                    </a:lnTo>
                    <a:lnTo>
                      <a:pt x="605" y="49"/>
                    </a:lnTo>
                    <a:lnTo>
                      <a:pt x="623" y="58"/>
                    </a:lnTo>
                    <a:lnTo>
                      <a:pt x="639" y="69"/>
                    </a:lnTo>
                    <a:lnTo>
                      <a:pt x="656" y="80"/>
                    </a:lnTo>
                    <a:lnTo>
                      <a:pt x="671" y="92"/>
                    </a:lnTo>
                    <a:lnTo>
                      <a:pt x="686" y="106"/>
                    </a:lnTo>
                    <a:lnTo>
                      <a:pt x="699" y="120"/>
                    </a:lnTo>
                    <a:lnTo>
                      <a:pt x="713" y="133"/>
                    </a:lnTo>
                    <a:lnTo>
                      <a:pt x="727" y="148"/>
                    </a:lnTo>
                    <a:lnTo>
                      <a:pt x="739" y="163"/>
                    </a:lnTo>
                    <a:lnTo>
                      <a:pt x="750" y="180"/>
                    </a:lnTo>
                    <a:lnTo>
                      <a:pt x="761" y="196"/>
                    </a:lnTo>
                    <a:lnTo>
                      <a:pt x="770" y="214"/>
                    </a:lnTo>
                    <a:lnTo>
                      <a:pt x="780" y="232"/>
                    </a:lnTo>
                    <a:lnTo>
                      <a:pt x="788" y="249"/>
                    </a:lnTo>
                    <a:lnTo>
                      <a:pt x="795" y="269"/>
                    </a:lnTo>
                    <a:lnTo>
                      <a:pt x="802" y="288"/>
                    </a:lnTo>
                    <a:lnTo>
                      <a:pt x="807" y="307"/>
                    </a:lnTo>
                    <a:lnTo>
                      <a:pt x="811" y="326"/>
                    </a:lnTo>
                    <a:lnTo>
                      <a:pt x="815" y="346"/>
                    </a:lnTo>
                    <a:lnTo>
                      <a:pt x="818" y="367"/>
                    </a:lnTo>
                    <a:lnTo>
                      <a:pt x="819" y="389"/>
                    </a:lnTo>
                    <a:lnTo>
                      <a:pt x="819" y="409"/>
                    </a:lnTo>
                    <a:lnTo>
                      <a:pt x="819" y="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5" name="Freeform: Shape 10"/>
              <p:cNvSpPr>
                <a:spLocks/>
              </p:cNvSpPr>
              <p:nvPr/>
            </p:nvSpPr>
            <p:spPr bwMode="auto">
              <a:xfrm>
                <a:off x="8562402" y="5205010"/>
                <a:ext cx="972189" cy="975748"/>
              </a:xfrm>
              <a:custGeom>
                <a:avLst/>
                <a:gdLst>
                  <a:gd name="T0" fmla="*/ 819 w 819"/>
                  <a:gd name="T1" fmla="*/ 432 h 821"/>
                  <a:gd name="T2" fmla="*/ 811 w 819"/>
                  <a:gd name="T3" fmla="*/ 493 h 821"/>
                  <a:gd name="T4" fmla="*/ 795 w 819"/>
                  <a:gd name="T5" fmla="*/ 552 h 821"/>
                  <a:gd name="T6" fmla="*/ 770 w 819"/>
                  <a:gd name="T7" fmla="*/ 605 h 821"/>
                  <a:gd name="T8" fmla="*/ 739 w 819"/>
                  <a:gd name="T9" fmla="*/ 656 h 821"/>
                  <a:gd name="T10" fmla="*/ 699 w 819"/>
                  <a:gd name="T11" fmla="*/ 701 h 821"/>
                  <a:gd name="T12" fmla="*/ 656 w 819"/>
                  <a:gd name="T13" fmla="*/ 739 h 821"/>
                  <a:gd name="T14" fmla="*/ 605 w 819"/>
                  <a:gd name="T15" fmla="*/ 770 h 821"/>
                  <a:gd name="T16" fmla="*/ 550 w 819"/>
                  <a:gd name="T17" fmla="*/ 795 h 821"/>
                  <a:gd name="T18" fmla="*/ 493 w 819"/>
                  <a:gd name="T19" fmla="*/ 811 h 821"/>
                  <a:gd name="T20" fmla="*/ 432 w 819"/>
                  <a:gd name="T21" fmla="*/ 820 h 821"/>
                  <a:gd name="T22" fmla="*/ 389 w 819"/>
                  <a:gd name="T23" fmla="*/ 820 h 821"/>
                  <a:gd name="T24" fmla="*/ 328 w 819"/>
                  <a:gd name="T25" fmla="*/ 811 h 821"/>
                  <a:gd name="T26" fmla="*/ 269 w 819"/>
                  <a:gd name="T27" fmla="*/ 795 h 821"/>
                  <a:gd name="T28" fmla="*/ 215 w 819"/>
                  <a:gd name="T29" fmla="*/ 770 h 821"/>
                  <a:gd name="T30" fmla="*/ 164 w 819"/>
                  <a:gd name="T31" fmla="*/ 739 h 821"/>
                  <a:gd name="T32" fmla="*/ 120 w 819"/>
                  <a:gd name="T33" fmla="*/ 701 h 821"/>
                  <a:gd name="T34" fmla="*/ 81 w 819"/>
                  <a:gd name="T35" fmla="*/ 656 h 821"/>
                  <a:gd name="T36" fmla="*/ 49 w 819"/>
                  <a:gd name="T37" fmla="*/ 605 h 821"/>
                  <a:gd name="T38" fmla="*/ 25 w 819"/>
                  <a:gd name="T39" fmla="*/ 552 h 821"/>
                  <a:gd name="T40" fmla="*/ 8 w 819"/>
                  <a:gd name="T41" fmla="*/ 493 h 821"/>
                  <a:gd name="T42" fmla="*/ 0 w 819"/>
                  <a:gd name="T43" fmla="*/ 432 h 821"/>
                  <a:gd name="T44" fmla="*/ 0 w 819"/>
                  <a:gd name="T45" fmla="*/ 389 h 821"/>
                  <a:gd name="T46" fmla="*/ 8 w 819"/>
                  <a:gd name="T47" fmla="*/ 328 h 821"/>
                  <a:gd name="T48" fmla="*/ 25 w 819"/>
                  <a:gd name="T49" fmla="*/ 269 h 821"/>
                  <a:gd name="T50" fmla="*/ 49 w 819"/>
                  <a:gd name="T51" fmla="*/ 215 h 821"/>
                  <a:gd name="T52" fmla="*/ 81 w 819"/>
                  <a:gd name="T53" fmla="*/ 165 h 821"/>
                  <a:gd name="T54" fmla="*/ 120 w 819"/>
                  <a:gd name="T55" fmla="*/ 120 h 821"/>
                  <a:gd name="T56" fmla="*/ 164 w 819"/>
                  <a:gd name="T57" fmla="*/ 82 h 821"/>
                  <a:gd name="T58" fmla="*/ 215 w 819"/>
                  <a:gd name="T59" fmla="*/ 49 h 821"/>
                  <a:gd name="T60" fmla="*/ 269 w 819"/>
                  <a:gd name="T61" fmla="*/ 25 h 821"/>
                  <a:gd name="T62" fmla="*/ 328 w 819"/>
                  <a:gd name="T63" fmla="*/ 8 h 821"/>
                  <a:gd name="T64" fmla="*/ 389 w 819"/>
                  <a:gd name="T65" fmla="*/ 0 h 821"/>
                  <a:gd name="T66" fmla="*/ 432 w 819"/>
                  <a:gd name="T67" fmla="*/ 0 h 821"/>
                  <a:gd name="T68" fmla="*/ 493 w 819"/>
                  <a:gd name="T69" fmla="*/ 8 h 821"/>
                  <a:gd name="T70" fmla="*/ 550 w 819"/>
                  <a:gd name="T71" fmla="*/ 25 h 821"/>
                  <a:gd name="T72" fmla="*/ 605 w 819"/>
                  <a:gd name="T73" fmla="*/ 49 h 821"/>
                  <a:gd name="T74" fmla="*/ 656 w 819"/>
                  <a:gd name="T75" fmla="*/ 82 h 821"/>
                  <a:gd name="T76" fmla="*/ 699 w 819"/>
                  <a:gd name="T77" fmla="*/ 120 h 821"/>
                  <a:gd name="T78" fmla="*/ 739 w 819"/>
                  <a:gd name="T79" fmla="*/ 165 h 821"/>
                  <a:gd name="T80" fmla="*/ 770 w 819"/>
                  <a:gd name="T81" fmla="*/ 215 h 821"/>
                  <a:gd name="T82" fmla="*/ 795 w 819"/>
                  <a:gd name="T83" fmla="*/ 269 h 821"/>
                  <a:gd name="T84" fmla="*/ 811 w 819"/>
                  <a:gd name="T85" fmla="*/ 328 h 821"/>
                  <a:gd name="T86" fmla="*/ 819 w 819"/>
                  <a:gd name="T87" fmla="*/ 389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19" h="821">
                    <a:moveTo>
                      <a:pt x="819" y="410"/>
                    </a:moveTo>
                    <a:lnTo>
                      <a:pt x="819" y="410"/>
                    </a:lnTo>
                    <a:lnTo>
                      <a:pt x="819" y="432"/>
                    </a:lnTo>
                    <a:lnTo>
                      <a:pt x="818" y="452"/>
                    </a:lnTo>
                    <a:lnTo>
                      <a:pt x="815" y="473"/>
                    </a:lnTo>
                    <a:lnTo>
                      <a:pt x="811" y="493"/>
                    </a:lnTo>
                    <a:lnTo>
                      <a:pt x="807" y="512"/>
                    </a:lnTo>
                    <a:lnTo>
                      <a:pt x="802" y="533"/>
                    </a:lnTo>
                    <a:lnTo>
                      <a:pt x="795" y="552"/>
                    </a:lnTo>
                    <a:lnTo>
                      <a:pt x="788" y="570"/>
                    </a:lnTo>
                    <a:lnTo>
                      <a:pt x="780" y="589"/>
                    </a:lnTo>
                    <a:lnTo>
                      <a:pt x="770" y="605"/>
                    </a:lnTo>
                    <a:lnTo>
                      <a:pt x="761" y="623"/>
                    </a:lnTo>
                    <a:lnTo>
                      <a:pt x="750" y="639"/>
                    </a:lnTo>
                    <a:lnTo>
                      <a:pt x="739" y="656"/>
                    </a:lnTo>
                    <a:lnTo>
                      <a:pt x="727" y="671"/>
                    </a:lnTo>
                    <a:lnTo>
                      <a:pt x="713" y="686"/>
                    </a:lnTo>
                    <a:lnTo>
                      <a:pt x="699" y="701"/>
                    </a:lnTo>
                    <a:lnTo>
                      <a:pt x="686" y="714"/>
                    </a:lnTo>
                    <a:lnTo>
                      <a:pt x="671" y="727"/>
                    </a:lnTo>
                    <a:lnTo>
                      <a:pt x="656" y="739"/>
                    </a:lnTo>
                    <a:lnTo>
                      <a:pt x="639" y="750"/>
                    </a:lnTo>
                    <a:lnTo>
                      <a:pt x="623" y="761"/>
                    </a:lnTo>
                    <a:lnTo>
                      <a:pt x="605" y="770"/>
                    </a:lnTo>
                    <a:lnTo>
                      <a:pt x="587" y="780"/>
                    </a:lnTo>
                    <a:lnTo>
                      <a:pt x="570" y="788"/>
                    </a:lnTo>
                    <a:lnTo>
                      <a:pt x="550" y="795"/>
                    </a:lnTo>
                    <a:lnTo>
                      <a:pt x="531" y="802"/>
                    </a:lnTo>
                    <a:lnTo>
                      <a:pt x="512" y="807"/>
                    </a:lnTo>
                    <a:lnTo>
                      <a:pt x="493" y="811"/>
                    </a:lnTo>
                    <a:lnTo>
                      <a:pt x="473" y="815"/>
                    </a:lnTo>
                    <a:lnTo>
                      <a:pt x="452" y="818"/>
                    </a:lnTo>
                    <a:lnTo>
                      <a:pt x="432" y="820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389" y="820"/>
                    </a:lnTo>
                    <a:lnTo>
                      <a:pt x="367" y="818"/>
                    </a:lnTo>
                    <a:lnTo>
                      <a:pt x="347" y="815"/>
                    </a:lnTo>
                    <a:lnTo>
                      <a:pt x="328" y="811"/>
                    </a:lnTo>
                    <a:lnTo>
                      <a:pt x="307" y="807"/>
                    </a:lnTo>
                    <a:lnTo>
                      <a:pt x="288" y="802"/>
                    </a:lnTo>
                    <a:lnTo>
                      <a:pt x="269" y="795"/>
                    </a:lnTo>
                    <a:lnTo>
                      <a:pt x="250" y="788"/>
                    </a:lnTo>
                    <a:lnTo>
                      <a:pt x="232" y="780"/>
                    </a:lnTo>
                    <a:lnTo>
                      <a:pt x="215" y="770"/>
                    </a:lnTo>
                    <a:lnTo>
                      <a:pt x="197" y="761"/>
                    </a:lnTo>
                    <a:lnTo>
                      <a:pt x="180" y="750"/>
                    </a:lnTo>
                    <a:lnTo>
                      <a:pt x="164" y="739"/>
                    </a:lnTo>
                    <a:lnTo>
                      <a:pt x="149" y="727"/>
                    </a:lnTo>
                    <a:lnTo>
                      <a:pt x="134" y="714"/>
                    </a:lnTo>
                    <a:lnTo>
                      <a:pt x="120" y="701"/>
                    </a:lnTo>
                    <a:lnTo>
                      <a:pt x="107" y="686"/>
                    </a:lnTo>
                    <a:lnTo>
                      <a:pt x="93" y="671"/>
                    </a:lnTo>
                    <a:lnTo>
                      <a:pt x="81" y="656"/>
                    </a:lnTo>
                    <a:lnTo>
                      <a:pt x="70" y="639"/>
                    </a:lnTo>
                    <a:lnTo>
                      <a:pt x="59" y="623"/>
                    </a:lnTo>
                    <a:lnTo>
                      <a:pt x="49" y="605"/>
                    </a:lnTo>
                    <a:lnTo>
                      <a:pt x="40" y="589"/>
                    </a:lnTo>
                    <a:lnTo>
                      <a:pt x="32" y="570"/>
                    </a:lnTo>
                    <a:lnTo>
                      <a:pt x="25" y="552"/>
                    </a:lnTo>
                    <a:lnTo>
                      <a:pt x="18" y="533"/>
                    </a:lnTo>
                    <a:lnTo>
                      <a:pt x="12" y="512"/>
                    </a:lnTo>
                    <a:lnTo>
                      <a:pt x="8" y="493"/>
                    </a:lnTo>
                    <a:lnTo>
                      <a:pt x="4" y="473"/>
                    </a:lnTo>
                    <a:lnTo>
                      <a:pt x="2" y="452"/>
                    </a:lnTo>
                    <a:lnTo>
                      <a:pt x="0" y="432"/>
                    </a:lnTo>
                    <a:lnTo>
                      <a:pt x="0" y="410"/>
                    </a:lnTo>
                    <a:lnTo>
                      <a:pt x="0" y="410"/>
                    </a:lnTo>
                    <a:lnTo>
                      <a:pt x="0" y="389"/>
                    </a:lnTo>
                    <a:lnTo>
                      <a:pt x="2" y="369"/>
                    </a:lnTo>
                    <a:lnTo>
                      <a:pt x="4" y="348"/>
                    </a:lnTo>
                    <a:lnTo>
                      <a:pt x="8" y="328"/>
                    </a:lnTo>
                    <a:lnTo>
                      <a:pt x="12" y="307"/>
                    </a:lnTo>
                    <a:lnTo>
                      <a:pt x="18" y="288"/>
                    </a:lnTo>
                    <a:lnTo>
                      <a:pt x="25" y="269"/>
                    </a:lnTo>
                    <a:lnTo>
                      <a:pt x="32" y="250"/>
                    </a:lnTo>
                    <a:lnTo>
                      <a:pt x="40" y="232"/>
                    </a:lnTo>
                    <a:lnTo>
                      <a:pt x="49" y="215"/>
                    </a:lnTo>
                    <a:lnTo>
                      <a:pt x="59" y="198"/>
                    </a:lnTo>
                    <a:lnTo>
                      <a:pt x="70" y="180"/>
                    </a:lnTo>
                    <a:lnTo>
                      <a:pt x="81" y="165"/>
                    </a:lnTo>
                    <a:lnTo>
                      <a:pt x="93" y="149"/>
                    </a:lnTo>
                    <a:lnTo>
                      <a:pt x="107" y="134"/>
                    </a:lnTo>
                    <a:lnTo>
                      <a:pt x="120" y="120"/>
                    </a:lnTo>
                    <a:lnTo>
                      <a:pt x="134" y="107"/>
                    </a:lnTo>
                    <a:lnTo>
                      <a:pt x="149" y="94"/>
                    </a:lnTo>
                    <a:lnTo>
                      <a:pt x="164" y="82"/>
                    </a:lnTo>
                    <a:lnTo>
                      <a:pt x="180" y="70"/>
                    </a:lnTo>
                    <a:lnTo>
                      <a:pt x="197" y="60"/>
                    </a:lnTo>
                    <a:lnTo>
                      <a:pt x="215" y="49"/>
                    </a:lnTo>
                    <a:lnTo>
                      <a:pt x="232" y="41"/>
                    </a:lnTo>
                    <a:lnTo>
                      <a:pt x="250" y="33"/>
                    </a:lnTo>
                    <a:lnTo>
                      <a:pt x="269" y="25"/>
                    </a:lnTo>
                    <a:lnTo>
                      <a:pt x="288" y="19"/>
                    </a:lnTo>
                    <a:lnTo>
                      <a:pt x="307" y="14"/>
                    </a:lnTo>
                    <a:lnTo>
                      <a:pt x="328" y="8"/>
                    </a:lnTo>
                    <a:lnTo>
                      <a:pt x="347" y="6"/>
                    </a:lnTo>
                    <a:lnTo>
                      <a:pt x="367" y="3"/>
                    </a:lnTo>
                    <a:lnTo>
                      <a:pt x="389" y="0"/>
                    </a:lnTo>
                    <a:lnTo>
                      <a:pt x="410" y="0"/>
                    </a:lnTo>
                    <a:lnTo>
                      <a:pt x="410" y="0"/>
                    </a:lnTo>
                    <a:lnTo>
                      <a:pt x="432" y="0"/>
                    </a:lnTo>
                    <a:lnTo>
                      <a:pt x="452" y="3"/>
                    </a:lnTo>
                    <a:lnTo>
                      <a:pt x="473" y="6"/>
                    </a:lnTo>
                    <a:lnTo>
                      <a:pt x="493" y="8"/>
                    </a:lnTo>
                    <a:lnTo>
                      <a:pt x="512" y="14"/>
                    </a:lnTo>
                    <a:lnTo>
                      <a:pt x="531" y="19"/>
                    </a:lnTo>
                    <a:lnTo>
                      <a:pt x="550" y="25"/>
                    </a:lnTo>
                    <a:lnTo>
                      <a:pt x="570" y="33"/>
                    </a:lnTo>
                    <a:lnTo>
                      <a:pt x="587" y="41"/>
                    </a:lnTo>
                    <a:lnTo>
                      <a:pt x="605" y="49"/>
                    </a:lnTo>
                    <a:lnTo>
                      <a:pt x="623" y="60"/>
                    </a:lnTo>
                    <a:lnTo>
                      <a:pt x="639" y="70"/>
                    </a:lnTo>
                    <a:lnTo>
                      <a:pt x="656" y="82"/>
                    </a:lnTo>
                    <a:lnTo>
                      <a:pt x="671" y="94"/>
                    </a:lnTo>
                    <a:lnTo>
                      <a:pt x="686" y="107"/>
                    </a:lnTo>
                    <a:lnTo>
                      <a:pt x="699" y="120"/>
                    </a:lnTo>
                    <a:lnTo>
                      <a:pt x="713" y="134"/>
                    </a:lnTo>
                    <a:lnTo>
                      <a:pt x="727" y="149"/>
                    </a:lnTo>
                    <a:lnTo>
                      <a:pt x="739" y="165"/>
                    </a:lnTo>
                    <a:lnTo>
                      <a:pt x="750" y="180"/>
                    </a:lnTo>
                    <a:lnTo>
                      <a:pt x="761" y="198"/>
                    </a:lnTo>
                    <a:lnTo>
                      <a:pt x="770" y="215"/>
                    </a:lnTo>
                    <a:lnTo>
                      <a:pt x="780" y="232"/>
                    </a:lnTo>
                    <a:lnTo>
                      <a:pt x="788" y="250"/>
                    </a:lnTo>
                    <a:lnTo>
                      <a:pt x="795" y="269"/>
                    </a:lnTo>
                    <a:lnTo>
                      <a:pt x="802" y="288"/>
                    </a:lnTo>
                    <a:lnTo>
                      <a:pt x="807" y="307"/>
                    </a:lnTo>
                    <a:lnTo>
                      <a:pt x="811" y="328"/>
                    </a:lnTo>
                    <a:lnTo>
                      <a:pt x="815" y="348"/>
                    </a:lnTo>
                    <a:lnTo>
                      <a:pt x="818" y="369"/>
                    </a:lnTo>
                    <a:lnTo>
                      <a:pt x="819" y="389"/>
                    </a:lnTo>
                    <a:lnTo>
                      <a:pt x="819" y="410"/>
                    </a:lnTo>
                    <a:lnTo>
                      <a:pt x="819" y="41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6" name="Freeform: Shape 11"/>
              <p:cNvSpPr>
                <a:spLocks/>
              </p:cNvSpPr>
              <p:nvPr/>
            </p:nvSpPr>
            <p:spPr bwMode="auto">
              <a:xfrm>
                <a:off x="7258307" y="2065052"/>
                <a:ext cx="975748" cy="972189"/>
              </a:xfrm>
              <a:custGeom>
                <a:avLst/>
                <a:gdLst>
                  <a:gd name="T0" fmla="*/ 715 w 821"/>
                  <a:gd name="T1" fmla="*/ 135 h 820"/>
                  <a:gd name="T2" fmla="*/ 754 w 821"/>
                  <a:gd name="T3" fmla="*/ 184 h 820"/>
                  <a:gd name="T4" fmla="*/ 782 w 821"/>
                  <a:gd name="T5" fmla="*/ 237 h 820"/>
                  <a:gd name="T6" fmla="*/ 804 w 821"/>
                  <a:gd name="T7" fmla="*/ 293 h 820"/>
                  <a:gd name="T8" fmla="*/ 817 w 821"/>
                  <a:gd name="T9" fmla="*/ 351 h 820"/>
                  <a:gd name="T10" fmla="*/ 821 w 821"/>
                  <a:gd name="T11" fmla="*/ 409 h 820"/>
                  <a:gd name="T12" fmla="*/ 817 w 821"/>
                  <a:gd name="T13" fmla="*/ 468 h 820"/>
                  <a:gd name="T14" fmla="*/ 804 w 821"/>
                  <a:gd name="T15" fmla="*/ 527 h 820"/>
                  <a:gd name="T16" fmla="*/ 782 w 821"/>
                  <a:gd name="T17" fmla="*/ 583 h 820"/>
                  <a:gd name="T18" fmla="*/ 754 w 821"/>
                  <a:gd name="T19" fmla="*/ 636 h 820"/>
                  <a:gd name="T20" fmla="*/ 715 w 821"/>
                  <a:gd name="T21" fmla="*/ 684 h 820"/>
                  <a:gd name="T22" fmla="*/ 685 w 821"/>
                  <a:gd name="T23" fmla="*/ 714 h 820"/>
                  <a:gd name="T24" fmla="*/ 636 w 821"/>
                  <a:gd name="T25" fmla="*/ 752 h 820"/>
                  <a:gd name="T26" fmla="*/ 583 w 821"/>
                  <a:gd name="T27" fmla="*/ 782 h 820"/>
                  <a:gd name="T28" fmla="*/ 527 w 821"/>
                  <a:gd name="T29" fmla="*/ 803 h 820"/>
                  <a:gd name="T30" fmla="*/ 470 w 821"/>
                  <a:gd name="T31" fmla="*/ 816 h 820"/>
                  <a:gd name="T32" fmla="*/ 411 w 821"/>
                  <a:gd name="T33" fmla="*/ 820 h 820"/>
                  <a:gd name="T34" fmla="*/ 352 w 821"/>
                  <a:gd name="T35" fmla="*/ 816 h 820"/>
                  <a:gd name="T36" fmla="*/ 294 w 821"/>
                  <a:gd name="T37" fmla="*/ 803 h 820"/>
                  <a:gd name="T38" fmla="*/ 238 w 821"/>
                  <a:gd name="T39" fmla="*/ 782 h 820"/>
                  <a:gd name="T40" fmla="*/ 186 w 821"/>
                  <a:gd name="T41" fmla="*/ 752 h 820"/>
                  <a:gd name="T42" fmla="*/ 137 w 821"/>
                  <a:gd name="T43" fmla="*/ 714 h 820"/>
                  <a:gd name="T44" fmla="*/ 106 w 821"/>
                  <a:gd name="T45" fmla="*/ 684 h 820"/>
                  <a:gd name="T46" fmla="*/ 68 w 821"/>
                  <a:gd name="T47" fmla="*/ 636 h 820"/>
                  <a:gd name="T48" fmla="*/ 38 w 821"/>
                  <a:gd name="T49" fmla="*/ 583 h 820"/>
                  <a:gd name="T50" fmla="*/ 18 w 821"/>
                  <a:gd name="T51" fmla="*/ 527 h 820"/>
                  <a:gd name="T52" fmla="*/ 5 w 821"/>
                  <a:gd name="T53" fmla="*/ 468 h 820"/>
                  <a:gd name="T54" fmla="*/ 0 w 821"/>
                  <a:gd name="T55" fmla="*/ 409 h 820"/>
                  <a:gd name="T56" fmla="*/ 5 w 821"/>
                  <a:gd name="T57" fmla="*/ 351 h 820"/>
                  <a:gd name="T58" fmla="*/ 18 w 821"/>
                  <a:gd name="T59" fmla="*/ 293 h 820"/>
                  <a:gd name="T60" fmla="*/ 38 w 821"/>
                  <a:gd name="T61" fmla="*/ 237 h 820"/>
                  <a:gd name="T62" fmla="*/ 68 w 821"/>
                  <a:gd name="T63" fmla="*/ 184 h 820"/>
                  <a:gd name="T64" fmla="*/ 106 w 821"/>
                  <a:gd name="T65" fmla="*/ 135 h 820"/>
                  <a:gd name="T66" fmla="*/ 137 w 821"/>
                  <a:gd name="T67" fmla="*/ 105 h 820"/>
                  <a:gd name="T68" fmla="*/ 186 w 821"/>
                  <a:gd name="T69" fmla="*/ 68 h 820"/>
                  <a:gd name="T70" fmla="*/ 238 w 821"/>
                  <a:gd name="T71" fmla="*/ 38 h 820"/>
                  <a:gd name="T72" fmla="*/ 294 w 821"/>
                  <a:gd name="T73" fmla="*/ 16 h 820"/>
                  <a:gd name="T74" fmla="*/ 352 w 821"/>
                  <a:gd name="T75" fmla="*/ 4 h 820"/>
                  <a:gd name="T76" fmla="*/ 411 w 821"/>
                  <a:gd name="T77" fmla="*/ 0 h 820"/>
                  <a:gd name="T78" fmla="*/ 470 w 821"/>
                  <a:gd name="T79" fmla="*/ 4 h 820"/>
                  <a:gd name="T80" fmla="*/ 527 w 821"/>
                  <a:gd name="T81" fmla="*/ 16 h 820"/>
                  <a:gd name="T82" fmla="*/ 583 w 821"/>
                  <a:gd name="T83" fmla="*/ 38 h 820"/>
                  <a:gd name="T84" fmla="*/ 636 w 821"/>
                  <a:gd name="T85" fmla="*/ 68 h 820"/>
                  <a:gd name="T86" fmla="*/ 685 w 821"/>
                  <a:gd name="T87" fmla="*/ 105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0">
                    <a:moveTo>
                      <a:pt x="700" y="120"/>
                    </a:moveTo>
                    <a:lnTo>
                      <a:pt x="700" y="120"/>
                    </a:lnTo>
                    <a:lnTo>
                      <a:pt x="715" y="135"/>
                    </a:lnTo>
                    <a:lnTo>
                      <a:pt x="729" y="151"/>
                    </a:lnTo>
                    <a:lnTo>
                      <a:pt x="741" y="168"/>
                    </a:lnTo>
                    <a:lnTo>
                      <a:pt x="754" y="184"/>
                    </a:lnTo>
                    <a:lnTo>
                      <a:pt x="763" y="202"/>
                    </a:lnTo>
                    <a:lnTo>
                      <a:pt x="774" y="219"/>
                    </a:lnTo>
                    <a:lnTo>
                      <a:pt x="782" y="237"/>
                    </a:lnTo>
                    <a:lnTo>
                      <a:pt x="791" y="255"/>
                    </a:lnTo>
                    <a:lnTo>
                      <a:pt x="797" y="274"/>
                    </a:lnTo>
                    <a:lnTo>
                      <a:pt x="804" y="293"/>
                    </a:lnTo>
                    <a:lnTo>
                      <a:pt x="808" y="312"/>
                    </a:lnTo>
                    <a:lnTo>
                      <a:pt x="814" y="331"/>
                    </a:lnTo>
                    <a:lnTo>
                      <a:pt x="817" y="351"/>
                    </a:lnTo>
                    <a:lnTo>
                      <a:pt x="819" y="371"/>
                    </a:lnTo>
                    <a:lnTo>
                      <a:pt x="821" y="390"/>
                    </a:lnTo>
                    <a:lnTo>
                      <a:pt x="821" y="409"/>
                    </a:lnTo>
                    <a:lnTo>
                      <a:pt x="821" y="430"/>
                    </a:lnTo>
                    <a:lnTo>
                      <a:pt x="819" y="449"/>
                    </a:lnTo>
                    <a:lnTo>
                      <a:pt x="817" y="468"/>
                    </a:lnTo>
                    <a:lnTo>
                      <a:pt x="814" y="488"/>
                    </a:lnTo>
                    <a:lnTo>
                      <a:pt x="808" y="508"/>
                    </a:lnTo>
                    <a:lnTo>
                      <a:pt x="804" y="527"/>
                    </a:lnTo>
                    <a:lnTo>
                      <a:pt x="797" y="546"/>
                    </a:lnTo>
                    <a:lnTo>
                      <a:pt x="791" y="564"/>
                    </a:lnTo>
                    <a:lnTo>
                      <a:pt x="782" y="583"/>
                    </a:lnTo>
                    <a:lnTo>
                      <a:pt x="774" y="600"/>
                    </a:lnTo>
                    <a:lnTo>
                      <a:pt x="763" y="618"/>
                    </a:lnTo>
                    <a:lnTo>
                      <a:pt x="754" y="636"/>
                    </a:lnTo>
                    <a:lnTo>
                      <a:pt x="741" y="652"/>
                    </a:lnTo>
                    <a:lnTo>
                      <a:pt x="729" y="669"/>
                    </a:lnTo>
                    <a:lnTo>
                      <a:pt x="715" y="684"/>
                    </a:lnTo>
                    <a:lnTo>
                      <a:pt x="700" y="700"/>
                    </a:lnTo>
                    <a:lnTo>
                      <a:pt x="700" y="700"/>
                    </a:lnTo>
                    <a:lnTo>
                      <a:pt x="685" y="714"/>
                    </a:lnTo>
                    <a:lnTo>
                      <a:pt x="669" y="727"/>
                    </a:lnTo>
                    <a:lnTo>
                      <a:pt x="653" y="741"/>
                    </a:lnTo>
                    <a:lnTo>
                      <a:pt x="636" y="752"/>
                    </a:lnTo>
                    <a:lnTo>
                      <a:pt x="619" y="763"/>
                    </a:lnTo>
                    <a:lnTo>
                      <a:pt x="601" y="773"/>
                    </a:lnTo>
                    <a:lnTo>
                      <a:pt x="583" y="782"/>
                    </a:lnTo>
                    <a:lnTo>
                      <a:pt x="565" y="790"/>
                    </a:lnTo>
                    <a:lnTo>
                      <a:pt x="546" y="797"/>
                    </a:lnTo>
                    <a:lnTo>
                      <a:pt x="527" y="803"/>
                    </a:lnTo>
                    <a:lnTo>
                      <a:pt x="508" y="808"/>
                    </a:lnTo>
                    <a:lnTo>
                      <a:pt x="489" y="812"/>
                    </a:lnTo>
                    <a:lnTo>
                      <a:pt x="470" y="816"/>
                    </a:lnTo>
                    <a:lnTo>
                      <a:pt x="451" y="818"/>
                    </a:lnTo>
                    <a:lnTo>
                      <a:pt x="430" y="819"/>
                    </a:lnTo>
                    <a:lnTo>
                      <a:pt x="411" y="820"/>
                    </a:lnTo>
                    <a:lnTo>
                      <a:pt x="391" y="819"/>
                    </a:lnTo>
                    <a:lnTo>
                      <a:pt x="371" y="818"/>
                    </a:lnTo>
                    <a:lnTo>
                      <a:pt x="352" y="816"/>
                    </a:lnTo>
                    <a:lnTo>
                      <a:pt x="332" y="812"/>
                    </a:lnTo>
                    <a:lnTo>
                      <a:pt x="313" y="808"/>
                    </a:lnTo>
                    <a:lnTo>
                      <a:pt x="294" y="803"/>
                    </a:lnTo>
                    <a:lnTo>
                      <a:pt x="274" y="797"/>
                    </a:lnTo>
                    <a:lnTo>
                      <a:pt x="257" y="790"/>
                    </a:lnTo>
                    <a:lnTo>
                      <a:pt x="238" y="782"/>
                    </a:lnTo>
                    <a:lnTo>
                      <a:pt x="220" y="773"/>
                    </a:lnTo>
                    <a:lnTo>
                      <a:pt x="202" y="763"/>
                    </a:lnTo>
                    <a:lnTo>
                      <a:pt x="186" y="752"/>
                    </a:lnTo>
                    <a:lnTo>
                      <a:pt x="168" y="741"/>
                    </a:lnTo>
                    <a:lnTo>
                      <a:pt x="152" y="727"/>
                    </a:lnTo>
                    <a:lnTo>
                      <a:pt x="137" y="714"/>
                    </a:lnTo>
                    <a:lnTo>
                      <a:pt x="120" y="700"/>
                    </a:lnTo>
                    <a:lnTo>
                      <a:pt x="120" y="700"/>
                    </a:lnTo>
                    <a:lnTo>
                      <a:pt x="106" y="684"/>
                    </a:lnTo>
                    <a:lnTo>
                      <a:pt x="93" y="669"/>
                    </a:lnTo>
                    <a:lnTo>
                      <a:pt x="81" y="652"/>
                    </a:lnTo>
                    <a:lnTo>
                      <a:pt x="68" y="636"/>
                    </a:lnTo>
                    <a:lnTo>
                      <a:pt x="57" y="618"/>
                    </a:lnTo>
                    <a:lnTo>
                      <a:pt x="48" y="600"/>
                    </a:lnTo>
                    <a:lnTo>
                      <a:pt x="38" y="583"/>
                    </a:lnTo>
                    <a:lnTo>
                      <a:pt x="30" y="564"/>
                    </a:lnTo>
                    <a:lnTo>
                      <a:pt x="23" y="546"/>
                    </a:lnTo>
                    <a:lnTo>
                      <a:pt x="18" y="527"/>
                    </a:lnTo>
                    <a:lnTo>
                      <a:pt x="12" y="508"/>
                    </a:lnTo>
                    <a:lnTo>
                      <a:pt x="8" y="488"/>
                    </a:lnTo>
                    <a:lnTo>
                      <a:pt x="5" y="468"/>
                    </a:lnTo>
                    <a:lnTo>
                      <a:pt x="3" y="449"/>
                    </a:lnTo>
                    <a:lnTo>
                      <a:pt x="1" y="430"/>
                    </a:lnTo>
                    <a:lnTo>
                      <a:pt x="0" y="409"/>
                    </a:lnTo>
                    <a:lnTo>
                      <a:pt x="1" y="390"/>
                    </a:lnTo>
                    <a:lnTo>
                      <a:pt x="3" y="371"/>
                    </a:lnTo>
                    <a:lnTo>
                      <a:pt x="5" y="351"/>
                    </a:lnTo>
                    <a:lnTo>
                      <a:pt x="8" y="331"/>
                    </a:lnTo>
                    <a:lnTo>
                      <a:pt x="12" y="312"/>
                    </a:lnTo>
                    <a:lnTo>
                      <a:pt x="18" y="293"/>
                    </a:lnTo>
                    <a:lnTo>
                      <a:pt x="23" y="274"/>
                    </a:lnTo>
                    <a:lnTo>
                      <a:pt x="30" y="255"/>
                    </a:lnTo>
                    <a:lnTo>
                      <a:pt x="38" y="237"/>
                    </a:lnTo>
                    <a:lnTo>
                      <a:pt x="48" y="219"/>
                    </a:lnTo>
                    <a:lnTo>
                      <a:pt x="57" y="202"/>
                    </a:lnTo>
                    <a:lnTo>
                      <a:pt x="68" y="184"/>
                    </a:lnTo>
                    <a:lnTo>
                      <a:pt x="81" y="168"/>
                    </a:lnTo>
                    <a:lnTo>
                      <a:pt x="93" y="151"/>
                    </a:lnTo>
                    <a:lnTo>
                      <a:pt x="106" y="135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37" y="105"/>
                    </a:lnTo>
                    <a:lnTo>
                      <a:pt x="152" y="91"/>
                    </a:lnTo>
                    <a:lnTo>
                      <a:pt x="168" y="79"/>
                    </a:lnTo>
                    <a:lnTo>
                      <a:pt x="186" y="68"/>
                    </a:lnTo>
                    <a:lnTo>
                      <a:pt x="202" y="57"/>
                    </a:lnTo>
                    <a:lnTo>
                      <a:pt x="220" y="46"/>
                    </a:lnTo>
                    <a:lnTo>
                      <a:pt x="238" y="38"/>
                    </a:lnTo>
                    <a:lnTo>
                      <a:pt x="257" y="30"/>
                    </a:lnTo>
                    <a:lnTo>
                      <a:pt x="274" y="23"/>
                    </a:lnTo>
                    <a:lnTo>
                      <a:pt x="294" y="16"/>
                    </a:lnTo>
                    <a:lnTo>
                      <a:pt x="313" y="12"/>
                    </a:lnTo>
                    <a:lnTo>
                      <a:pt x="332" y="8"/>
                    </a:lnTo>
                    <a:lnTo>
                      <a:pt x="352" y="4"/>
                    </a:lnTo>
                    <a:lnTo>
                      <a:pt x="371" y="1"/>
                    </a:lnTo>
                    <a:lnTo>
                      <a:pt x="391" y="0"/>
                    </a:lnTo>
                    <a:lnTo>
                      <a:pt x="411" y="0"/>
                    </a:lnTo>
                    <a:lnTo>
                      <a:pt x="430" y="0"/>
                    </a:lnTo>
                    <a:lnTo>
                      <a:pt x="451" y="1"/>
                    </a:lnTo>
                    <a:lnTo>
                      <a:pt x="470" y="4"/>
                    </a:lnTo>
                    <a:lnTo>
                      <a:pt x="489" y="8"/>
                    </a:lnTo>
                    <a:lnTo>
                      <a:pt x="508" y="12"/>
                    </a:lnTo>
                    <a:lnTo>
                      <a:pt x="527" y="16"/>
                    </a:lnTo>
                    <a:lnTo>
                      <a:pt x="546" y="23"/>
                    </a:lnTo>
                    <a:lnTo>
                      <a:pt x="565" y="30"/>
                    </a:lnTo>
                    <a:lnTo>
                      <a:pt x="583" y="38"/>
                    </a:lnTo>
                    <a:lnTo>
                      <a:pt x="601" y="46"/>
                    </a:lnTo>
                    <a:lnTo>
                      <a:pt x="619" y="57"/>
                    </a:lnTo>
                    <a:lnTo>
                      <a:pt x="636" y="68"/>
                    </a:lnTo>
                    <a:lnTo>
                      <a:pt x="653" y="79"/>
                    </a:lnTo>
                    <a:lnTo>
                      <a:pt x="669" y="91"/>
                    </a:lnTo>
                    <a:lnTo>
                      <a:pt x="685" y="105"/>
                    </a:lnTo>
                    <a:lnTo>
                      <a:pt x="700" y="120"/>
                    </a:lnTo>
                    <a:lnTo>
                      <a:pt x="700" y="1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7" name="Freeform: Shape 12"/>
              <p:cNvSpPr>
                <a:spLocks/>
              </p:cNvSpPr>
              <p:nvPr/>
            </p:nvSpPr>
            <p:spPr bwMode="auto">
              <a:xfrm>
                <a:off x="9863244" y="4666734"/>
                <a:ext cx="972189" cy="972189"/>
              </a:xfrm>
              <a:custGeom>
                <a:avLst/>
                <a:gdLst>
                  <a:gd name="T0" fmla="*/ 714 w 821"/>
                  <a:gd name="T1" fmla="*/ 135 h 820"/>
                  <a:gd name="T2" fmla="*/ 752 w 821"/>
                  <a:gd name="T3" fmla="*/ 184 h 820"/>
                  <a:gd name="T4" fmla="*/ 782 w 821"/>
                  <a:gd name="T5" fmla="*/ 238 h 820"/>
                  <a:gd name="T6" fmla="*/ 803 w 821"/>
                  <a:gd name="T7" fmla="*/ 294 h 820"/>
                  <a:gd name="T8" fmla="*/ 817 w 821"/>
                  <a:gd name="T9" fmla="*/ 351 h 820"/>
                  <a:gd name="T10" fmla="*/ 821 w 821"/>
                  <a:gd name="T11" fmla="*/ 410 h 820"/>
                  <a:gd name="T12" fmla="*/ 817 w 821"/>
                  <a:gd name="T13" fmla="*/ 469 h 820"/>
                  <a:gd name="T14" fmla="*/ 803 w 821"/>
                  <a:gd name="T15" fmla="*/ 526 h 820"/>
                  <a:gd name="T16" fmla="*/ 782 w 821"/>
                  <a:gd name="T17" fmla="*/ 582 h 820"/>
                  <a:gd name="T18" fmla="*/ 752 w 821"/>
                  <a:gd name="T19" fmla="*/ 635 h 820"/>
                  <a:gd name="T20" fmla="*/ 714 w 821"/>
                  <a:gd name="T21" fmla="*/ 684 h 820"/>
                  <a:gd name="T22" fmla="*/ 685 w 821"/>
                  <a:gd name="T23" fmla="*/ 714 h 820"/>
                  <a:gd name="T24" fmla="*/ 636 w 821"/>
                  <a:gd name="T25" fmla="*/ 753 h 820"/>
                  <a:gd name="T26" fmla="*/ 583 w 821"/>
                  <a:gd name="T27" fmla="*/ 781 h 820"/>
                  <a:gd name="T28" fmla="*/ 527 w 821"/>
                  <a:gd name="T29" fmla="*/ 803 h 820"/>
                  <a:gd name="T30" fmla="*/ 468 w 821"/>
                  <a:gd name="T31" fmla="*/ 815 h 820"/>
                  <a:gd name="T32" fmla="*/ 410 w 821"/>
                  <a:gd name="T33" fmla="*/ 820 h 820"/>
                  <a:gd name="T34" fmla="*/ 351 w 821"/>
                  <a:gd name="T35" fmla="*/ 815 h 820"/>
                  <a:gd name="T36" fmla="*/ 294 w 821"/>
                  <a:gd name="T37" fmla="*/ 803 h 820"/>
                  <a:gd name="T38" fmla="*/ 238 w 821"/>
                  <a:gd name="T39" fmla="*/ 781 h 820"/>
                  <a:gd name="T40" fmla="*/ 184 w 821"/>
                  <a:gd name="T41" fmla="*/ 753 h 820"/>
                  <a:gd name="T42" fmla="*/ 135 w 821"/>
                  <a:gd name="T43" fmla="*/ 714 h 820"/>
                  <a:gd name="T44" fmla="*/ 105 w 821"/>
                  <a:gd name="T45" fmla="*/ 684 h 820"/>
                  <a:gd name="T46" fmla="*/ 68 w 821"/>
                  <a:gd name="T47" fmla="*/ 635 h 820"/>
                  <a:gd name="T48" fmla="*/ 38 w 821"/>
                  <a:gd name="T49" fmla="*/ 582 h 820"/>
                  <a:gd name="T50" fmla="*/ 16 w 821"/>
                  <a:gd name="T51" fmla="*/ 526 h 820"/>
                  <a:gd name="T52" fmla="*/ 4 w 821"/>
                  <a:gd name="T53" fmla="*/ 469 h 820"/>
                  <a:gd name="T54" fmla="*/ 0 w 821"/>
                  <a:gd name="T55" fmla="*/ 410 h 820"/>
                  <a:gd name="T56" fmla="*/ 4 w 821"/>
                  <a:gd name="T57" fmla="*/ 351 h 820"/>
                  <a:gd name="T58" fmla="*/ 16 w 821"/>
                  <a:gd name="T59" fmla="*/ 294 h 820"/>
                  <a:gd name="T60" fmla="*/ 38 w 821"/>
                  <a:gd name="T61" fmla="*/ 238 h 820"/>
                  <a:gd name="T62" fmla="*/ 68 w 821"/>
                  <a:gd name="T63" fmla="*/ 184 h 820"/>
                  <a:gd name="T64" fmla="*/ 105 w 821"/>
                  <a:gd name="T65" fmla="*/ 135 h 820"/>
                  <a:gd name="T66" fmla="*/ 135 w 821"/>
                  <a:gd name="T67" fmla="*/ 105 h 820"/>
                  <a:gd name="T68" fmla="*/ 184 w 821"/>
                  <a:gd name="T69" fmla="*/ 67 h 820"/>
                  <a:gd name="T70" fmla="*/ 238 w 821"/>
                  <a:gd name="T71" fmla="*/ 38 h 820"/>
                  <a:gd name="T72" fmla="*/ 294 w 821"/>
                  <a:gd name="T73" fmla="*/ 16 h 820"/>
                  <a:gd name="T74" fmla="*/ 351 w 821"/>
                  <a:gd name="T75" fmla="*/ 4 h 820"/>
                  <a:gd name="T76" fmla="*/ 410 w 821"/>
                  <a:gd name="T77" fmla="*/ 0 h 820"/>
                  <a:gd name="T78" fmla="*/ 468 w 821"/>
                  <a:gd name="T79" fmla="*/ 4 h 820"/>
                  <a:gd name="T80" fmla="*/ 527 w 821"/>
                  <a:gd name="T81" fmla="*/ 16 h 820"/>
                  <a:gd name="T82" fmla="*/ 583 w 821"/>
                  <a:gd name="T83" fmla="*/ 38 h 820"/>
                  <a:gd name="T84" fmla="*/ 636 w 821"/>
                  <a:gd name="T85" fmla="*/ 67 h 820"/>
                  <a:gd name="T86" fmla="*/ 685 w 821"/>
                  <a:gd name="T87" fmla="*/ 105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0">
                    <a:moveTo>
                      <a:pt x="700" y="120"/>
                    </a:moveTo>
                    <a:lnTo>
                      <a:pt x="700" y="120"/>
                    </a:lnTo>
                    <a:lnTo>
                      <a:pt x="714" y="135"/>
                    </a:lnTo>
                    <a:lnTo>
                      <a:pt x="728" y="150"/>
                    </a:lnTo>
                    <a:lnTo>
                      <a:pt x="741" y="167"/>
                    </a:lnTo>
                    <a:lnTo>
                      <a:pt x="752" y="184"/>
                    </a:lnTo>
                    <a:lnTo>
                      <a:pt x="763" y="201"/>
                    </a:lnTo>
                    <a:lnTo>
                      <a:pt x="773" y="219"/>
                    </a:lnTo>
                    <a:lnTo>
                      <a:pt x="782" y="238"/>
                    </a:lnTo>
                    <a:lnTo>
                      <a:pt x="791" y="255"/>
                    </a:lnTo>
                    <a:lnTo>
                      <a:pt x="797" y="275"/>
                    </a:lnTo>
                    <a:lnTo>
                      <a:pt x="803" y="294"/>
                    </a:lnTo>
                    <a:lnTo>
                      <a:pt x="808" y="313"/>
                    </a:lnTo>
                    <a:lnTo>
                      <a:pt x="812" y="332"/>
                    </a:lnTo>
                    <a:lnTo>
                      <a:pt x="817" y="351"/>
                    </a:lnTo>
                    <a:lnTo>
                      <a:pt x="818" y="370"/>
                    </a:lnTo>
                    <a:lnTo>
                      <a:pt x="819" y="391"/>
                    </a:lnTo>
                    <a:lnTo>
                      <a:pt x="821" y="410"/>
                    </a:lnTo>
                    <a:lnTo>
                      <a:pt x="819" y="429"/>
                    </a:lnTo>
                    <a:lnTo>
                      <a:pt x="818" y="449"/>
                    </a:lnTo>
                    <a:lnTo>
                      <a:pt x="817" y="469"/>
                    </a:lnTo>
                    <a:lnTo>
                      <a:pt x="812" y="488"/>
                    </a:lnTo>
                    <a:lnTo>
                      <a:pt x="808" y="507"/>
                    </a:lnTo>
                    <a:lnTo>
                      <a:pt x="803" y="526"/>
                    </a:lnTo>
                    <a:lnTo>
                      <a:pt x="797" y="545"/>
                    </a:lnTo>
                    <a:lnTo>
                      <a:pt x="791" y="564"/>
                    </a:lnTo>
                    <a:lnTo>
                      <a:pt x="782" y="582"/>
                    </a:lnTo>
                    <a:lnTo>
                      <a:pt x="773" y="601"/>
                    </a:lnTo>
                    <a:lnTo>
                      <a:pt x="763" y="619"/>
                    </a:lnTo>
                    <a:lnTo>
                      <a:pt x="752" y="635"/>
                    </a:lnTo>
                    <a:lnTo>
                      <a:pt x="741" y="653"/>
                    </a:lnTo>
                    <a:lnTo>
                      <a:pt x="728" y="669"/>
                    </a:lnTo>
                    <a:lnTo>
                      <a:pt x="714" y="684"/>
                    </a:lnTo>
                    <a:lnTo>
                      <a:pt x="700" y="699"/>
                    </a:lnTo>
                    <a:lnTo>
                      <a:pt x="700" y="699"/>
                    </a:lnTo>
                    <a:lnTo>
                      <a:pt x="685" y="714"/>
                    </a:lnTo>
                    <a:lnTo>
                      <a:pt x="669" y="728"/>
                    </a:lnTo>
                    <a:lnTo>
                      <a:pt x="653" y="740"/>
                    </a:lnTo>
                    <a:lnTo>
                      <a:pt x="636" y="753"/>
                    </a:lnTo>
                    <a:lnTo>
                      <a:pt x="619" y="764"/>
                    </a:lnTo>
                    <a:lnTo>
                      <a:pt x="601" y="773"/>
                    </a:lnTo>
                    <a:lnTo>
                      <a:pt x="583" y="781"/>
                    </a:lnTo>
                    <a:lnTo>
                      <a:pt x="564" y="789"/>
                    </a:lnTo>
                    <a:lnTo>
                      <a:pt x="546" y="796"/>
                    </a:lnTo>
                    <a:lnTo>
                      <a:pt x="527" y="803"/>
                    </a:lnTo>
                    <a:lnTo>
                      <a:pt x="508" y="809"/>
                    </a:lnTo>
                    <a:lnTo>
                      <a:pt x="489" y="813"/>
                    </a:lnTo>
                    <a:lnTo>
                      <a:pt x="468" y="815"/>
                    </a:lnTo>
                    <a:lnTo>
                      <a:pt x="449" y="818"/>
                    </a:lnTo>
                    <a:lnTo>
                      <a:pt x="430" y="820"/>
                    </a:lnTo>
                    <a:lnTo>
                      <a:pt x="410" y="820"/>
                    </a:lnTo>
                    <a:lnTo>
                      <a:pt x="391" y="820"/>
                    </a:lnTo>
                    <a:lnTo>
                      <a:pt x="371" y="818"/>
                    </a:lnTo>
                    <a:lnTo>
                      <a:pt x="351" y="815"/>
                    </a:lnTo>
                    <a:lnTo>
                      <a:pt x="332" y="813"/>
                    </a:lnTo>
                    <a:lnTo>
                      <a:pt x="313" y="809"/>
                    </a:lnTo>
                    <a:lnTo>
                      <a:pt x="294" y="803"/>
                    </a:lnTo>
                    <a:lnTo>
                      <a:pt x="274" y="796"/>
                    </a:lnTo>
                    <a:lnTo>
                      <a:pt x="255" y="789"/>
                    </a:lnTo>
                    <a:lnTo>
                      <a:pt x="238" y="781"/>
                    </a:lnTo>
                    <a:lnTo>
                      <a:pt x="220" y="773"/>
                    </a:lnTo>
                    <a:lnTo>
                      <a:pt x="202" y="764"/>
                    </a:lnTo>
                    <a:lnTo>
                      <a:pt x="184" y="753"/>
                    </a:lnTo>
                    <a:lnTo>
                      <a:pt x="168" y="740"/>
                    </a:lnTo>
                    <a:lnTo>
                      <a:pt x="152" y="728"/>
                    </a:lnTo>
                    <a:lnTo>
                      <a:pt x="135" y="714"/>
                    </a:lnTo>
                    <a:lnTo>
                      <a:pt x="120" y="699"/>
                    </a:lnTo>
                    <a:lnTo>
                      <a:pt x="120" y="699"/>
                    </a:lnTo>
                    <a:lnTo>
                      <a:pt x="105" y="684"/>
                    </a:lnTo>
                    <a:lnTo>
                      <a:pt x="91" y="669"/>
                    </a:lnTo>
                    <a:lnTo>
                      <a:pt x="79" y="653"/>
                    </a:lnTo>
                    <a:lnTo>
                      <a:pt x="68" y="635"/>
                    </a:lnTo>
                    <a:lnTo>
                      <a:pt x="57" y="619"/>
                    </a:lnTo>
                    <a:lnTo>
                      <a:pt x="46" y="601"/>
                    </a:lnTo>
                    <a:lnTo>
                      <a:pt x="38" y="582"/>
                    </a:lnTo>
                    <a:lnTo>
                      <a:pt x="30" y="564"/>
                    </a:lnTo>
                    <a:lnTo>
                      <a:pt x="23" y="545"/>
                    </a:lnTo>
                    <a:lnTo>
                      <a:pt x="16" y="526"/>
                    </a:lnTo>
                    <a:lnTo>
                      <a:pt x="12" y="507"/>
                    </a:lnTo>
                    <a:lnTo>
                      <a:pt x="8" y="488"/>
                    </a:lnTo>
                    <a:lnTo>
                      <a:pt x="4" y="469"/>
                    </a:lnTo>
                    <a:lnTo>
                      <a:pt x="1" y="449"/>
                    </a:lnTo>
                    <a:lnTo>
                      <a:pt x="0" y="429"/>
                    </a:lnTo>
                    <a:lnTo>
                      <a:pt x="0" y="410"/>
                    </a:lnTo>
                    <a:lnTo>
                      <a:pt x="0" y="391"/>
                    </a:lnTo>
                    <a:lnTo>
                      <a:pt x="1" y="370"/>
                    </a:lnTo>
                    <a:lnTo>
                      <a:pt x="4" y="351"/>
                    </a:lnTo>
                    <a:lnTo>
                      <a:pt x="8" y="332"/>
                    </a:lnTo>
                    <a:lnTo>
                      <a:pt x="12" y="313"/>
                    </a:lnTo>
                    <a:lnTo>
                      <a:pt x="16" y="294"/>
                    </a:lnTo>
                    <a:lnTo>
                      <a:pt x="23" y="275"/>
                    </a:lnTo>
                    <a:lnTo>
                      <a:pt x="30" y="255"/>
                    </a:lnTo>
                    <a:lnTo>
                      <a:pt x="38" y="238"/>
                    </a:lnTo>
                    <a:lnTo>
                      <a:pt x="46" y="219"/>
                    </a:lnTo>
                    <a:lnTo>
                      <a:pt x="57" y="201"/>
                    </a:lnTo>
                    <a:lnTo>
                      <a:pt x="68" y="184"/>
                    </a:lnTo>
                    <a:lnTo>
                      <a:pt x="79" y="167"/>
                    </a:lnTo>
                    <a:lnTo>
                      <a:pt x="91" y="150"/>
                    </a:lnTo>
                    <a:lnTo>
                      <a:pt x="105" y="135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35" y="105"/>
                    </a:lnTo>
                    <a:lnTo>
                      <a:pt x="152" y="92"/>
                    </a:lnTo>
                    <a:lnTo>
                      <a:pt x="168" y="79"/>
                    </a:lnTo>
                    <a:lnTo>
                      <a:pt x="184" y="67"/>
                    </a:lnTo>
                    <a:lnTo>
                      <a:pt x="202" y="56"/>
                    </a:lnTo>
                    <a:lnTo>
                      <a:pt x="220" y="47"/>
                    </a:lnTo>
                    <a:lnTo>
                      <a:pt x="238" y="38"/>
                    </a:lnTo>
                    <a:lnTo>
                      <a:pt x="255" y="30"/>
                    </a:lnTo>
                    <a:lnTo>
                      <a:pt x="274" y="23"/>
                    </a:lnTo>
                    <a:lnTo>
                      <a:pt x="294" y="16"/>
                    </a:lnTo>
                    <a:lnTo>
                      <a:pt x="313" y="11"/>
                    </a:lnTo>
                    <a:lnTo>
                      <a:pt x="332" y="7"/>
                    </a:lnTo>
                    <a:lnTo>
                      <a:pt x="351" y="4"/>
                    </a:lnTo>
                    <a:lnTo>
                      <a:pt x="371" y="1"/>
                    </a:lnTo>
                    <a:lnTo>
                      <a:pt x="391" y="0"/>
                    </a:lnTo>
                    <a:lnTo>
                      <a:pt x="410" y="0"/>
                    </a:lnTo>
                    <a:lnTo>
                      <a:pt x="430" y="0"/>
                    </a:lnTo>
                    <a:lnTo>
                      <a:pt x="449" y="1"/>
                    </a:lnTo>
                    <a:lnTo>
                      <a:pt x="468" y="4"/>
                    </a:lnTo>
                    <a:lnTo>
                      <a:pt x="489" y="7"/>
                    </a:lnTo>
                    <a:lnTo>
                      <a:pt x="508" y="11"/>
                    </a:lnTo>
                    <a:lnTo>
                      <a:pt x="527" y="16"/>
                    </a:lnTo>
                    <a:lnTo>
                      <a:pt x="546" y="23"/>
                    </a:lnTo>
                    <a:lnTo>
                      <a:pt x="564" y="30"/>
                    </a:lnTo>
                    <a:lnTo>
                      <a:pt x="583" y="38"/>
                    </a:lnTo>
                    <a:lnTo>
                      <a:pt x="601" y="47"/>
                    </a:lnTo>
                    <a:lnTo>
                      <a:pt x="619" y="56"/>
                    </a:lnTo>
                    <a:lnTo>
                      <a:pt x="636" y="67"/>
                    </a:lnTo>
                    <a:lnTo>
                      <a:pt x="653" y="79"/>
                    </a:lnTo>
                    <a:lnTo>
                      <a:pt x="669" y="92"/>
                    </a:lnTo>
                    <a:lnTo>
                      <a:pt x="685" y="105"/>
                    </a:lnTo>
                    <a:lnTo>
                      <a:pt x="700" y="120"/>
                    </a:lnTo>
                    <a:lnTo>
                      <a:pt x="700" y="12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8" name="Freeform: Shape 13"/>
              <p:cNvSpPr>
                <a:spLocks/>
              </p:cNvSpPr>
              <p:nvPr/>
            </p:nvSpPr>
            <p:spPr bwMode="auto">
              <a:xfrm>
                <a:off x="6719724" y="3344905"/>
                <a:ext cx="975748" cy="972189"/>
              </a:xfrm>
              <a:custGeom>
                <a:avLst/>
                <a:gdLst>
                  <a:gd name="T0" fmla="*/ 432 w 821"/>
                  <a:gd name="T1" fmla="*/ 1 h 820"/>
                  <a:gd name="T2" fmla="*/ 493 w 821"/>
                  <a:gd name="T3" fmla="*/ 8 h 820"/>
                  <a:gd name="T4" fmla="*/ 552 w 821"/>
                  <a:gd name="T5" fmla="*/ 26 h 820"/>
                  <a:gd name="T6" fmla="*/ 606 w 821"/>
                  <a:gd name="T7" fmla="*/ 50 h 820"/>
                  <a:gd name="T8" fmla="*/ 655 w 821"/>
                  <a:gd name="T9" fmla="*/ 82 h 820"/>
                  <a:gd name="T10" fmla="*/ 701 w 821"/>
                  <a:gd name="T11" fmla="*/ 120 h 820"/>
                  <a:gd name="T12" fmla="*/ 739 w 821"/>
                  <a:gd name="T13" fmla="*/ 165 h 820"/>
                  <a:gd name="T14" fmla="*/ 770 w 821"/>
                  <a:gd name="T15" fmla="*/ 215 h 820"/>
                  <a:gd name="T16" fmla="*/ 795 w 821"/>
                  <a:gd name="T17" fmla="*/ 269 h 820"/>
                  <a:gd name="T18" fmla="*/ 813 w 821"/>
                  <a:gd name="T19" fmla="*/ 327 h 820"/>
                  <a:gd name="T20" fmla="*/ 819 w 821"/>
                  <a:gd name="T21" fmla="*/ 389 h 820"/>
                  <a:gd name="T22" fmla="*/ 819 w 821"/>
                  <a:gd name="T23" fmla="*/ 431 h 820"/>
                  <a:gd name="T24" fmla="*/ 813 w 821"/>
                  <a:gd name="T25" fmla="*/ 493 h 820"/>
                  <a:gd name="T26" fmla="*/ 795 w 821"/>
                  <a:gd name="T27" fmla="*/ 551 h 820"/>
                  <a:gd name="T28" fmla="*/ 770 w 821"/>
                  <a:gd name="T29" fmla="*/ 606 h 820"/>
                  <a:gd name="T30" fmla="*/ 739 w 821"/>
                  <a:gd name="T31" fmla="*/ 655 h 820"/>
                  <a:gd name="T32" fmla="*/ 701 w 821"/>
                  <a:gd name="T33" fmla="*/ 700 h 820"/>
                  <a:gd name="T34" fmla="*/ 655 w 821"/>
                  <a:gd name="T35" fmla="*/ 738 h 820"/>
                  <a:gd name="T36" fmla="*/ 606 w 821"/>
                  <a:gd name="T37" fmla="*/ 771 h 820"/>
                  <a:gd name="T38" fmla="*/ 552 w 821"/>
                  <a:gd name="T39" fmla="*/ 796 h 820"/>
                  <a:gd name="T40" fmla="*/ 493 w 821"/>
                  <a:gd name="T41" fmla="*/ 812 h 820"/>
                  <a:gd name="T42" fmla="*/ 432 w 821"/>
                  <a:gd name="T43" fmla="*/ 820 h 820"/>
                  <a:gd name="T44" fmla="*/ 389 w 821"/>
                  <a:gd name="T45" fmla="*/ 820 h 820"/>
                  <a:gd name="T46" fmla="*/ 328 w 821"/>
                  <a:gd name="T47" fmla="*/ 812 h 820"/>
                  <a:gd name="T48" fmla="*/ 269 w 821"/>
                  <a:gd name="T49" fmla="*/ 796 h 820"/>
                  <a:gd name="T50" fmla="*/ 214 w 821"/>
                  <a:gd name="T51" fmla="*/ 771 h 820"/>
                  <a:gd name="T52" fmla="*/ 165 w 821"/>
                  <a:gd name="T53" fmla="*/ 738 h 820"/>
                  <a:gd name="T54" fmla="*/ 120 w 821"/>
                  <a:gd name="T55" fmla="*/ 700 h 820"/>
                  <a:gd name="T56" fmla="*/ 82 w 821"/>
                  <a:gd name="T57" fmla="*/ 655 h 820"/>
                  <a:gd name="T58" fmla="*/ 49 w 821"/>
                  <a:gd name="T59" fmla="*/ 606 h 820"/>
                  <a:gd name="T60" fmla="*/ 25 w 821"/>
                  <a:gd name="T61" fmla="*/ 551 h 820"/>
                  <a:gd name="T62" fmla="*/ 8 w 821"/>
                  <a:gd name="T63" fmla="*/ 493 h 820"/>
                  <a:gd name="T64" fmla="*/ 1 w 821"/>
                  <a:gd name="T65" fmla="*/ 431 h 820"/>
                  <a:gd name="T66" fmla="*/ 1 w 821"/>
                  <a:gd name="T67" fmla="*/ 389 h 820"/>
                  <a:gd name="T68" fmla="*/ 8 w 821"/>
                  <a:gd name="T69" fmla="*/ 327 h 820"/>
                  <a:gd name="T70" fmla="*/ 25 w 821"/>
                  <a:gd name="T71" fmla="*/ 269 h 820"/>
                  <a:gd name="T72" fmla="*/ 49 w 821"/>
                  <a:gd name="T73" fmla="*/ 215 h 820"/>
                  <a:gd name="T74" fmla="*/ 82 w 821"/>
                  <a:gd name="T75" fmla="*/ 165 h 820"/>
                  <a:gd name="T76" fmla="*/ 120 w 821"/>
                  <a:gd name="T77" fmla="*/ 120 h 820"/>
                  <a:gd name="T78" fmla="*/ 165 w 821"/>
                  <a:gd name="T79" fmla="*/ 82 h 820"/>
                  <a:gd name="T80" fmla="*/ 214 w 821"/>
                  <a:gd name="T81" fmla="*/ 50 h 820"/>
                  <a:gd name="T82" fmla="*/ 269 w 821"/>
                  <a:gd name="T83" fmla="*/ 26 h 820"/>
                  <a:gd name="T84" fmla="*/ 328 w 821"/>
                  <a:gd name="T85" fmla="*/ 8 h 820"/>
                  <a:gd name="T86" fmla="*/ 389 w 821"/>
                  <a:gd name="T87" fmla="*/ 1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0">
                    <a:moveTo>
                      <a:pt x="410" y="0"/>
                    </a:moveTo>
                    <a:lnTo>
                      <a:pt x="410" y="0"/>
                    </a:lnTo>
                    <a:lnTo>
                      <a:pt x="432" y="1"/>
                    </a:lnTo>
                    <a:lnTo>
                      <a:pt x="452" y="2"/>
                    </a:lnTo>
                    <a:lnTo>
                      <a:pt x="473" y="5"/>
                    </a:lnTo>
                    <a:lnTo>
                      <a:pt x="493" y="8"/>
                    </a:lnTo>
                    <a:lnTo>
                      <a:pt x="512" y="13"/>
                    </a:lnTo>
                    <a:lnTo>
                      <a:pt x="533" y="19"/>
                    </a:lnTo>
                    <a:lnTo>
                      <a:pt x="552" y="26"/>
                    </a:lnTo>
                    <a:lnTo>
                      <a:pt x="569" y="32"/>
                    </a:lnTo>
                    <a:lnTo>
                      <a:pt x="589" y="41"/>
                    </a:lnTo>
                    <a:lnTo>
                      <a:pt x="606" y="50"/>
                    </a:lnTo>
                    <a:lnTo>
                      <a:pt x="623" y="60"/>
                    </a:lnTo>
                    <a:lnTo>
                      <a:pt x="639" y="71"/>
                    </a:lnTo>
                    <a:lnTo>
                      <a:pt x="655" y="82"/>
                    </a:lnTo>
                    <a:lnTo>
                      <a:pt x="671" y="94"/>
                    </a:lnTo>
                    <a:lnTo>
                      <a:pt x="686" y="106"/>
                    </a:lnTo>
                    <a:lnTo>
                      <a:pt x="701" y="120"/>
                    </a:lnTo>
                    <a:lnTo>
                      <a:pt x="714" y="135"/>
                    </a:lnTo>
                    <a:lnTo>
                      <a:pt x="726" y="150"/>
                    </a:lnTo>
                    <a:lnTo>
                      <a:pt x="739" y="165"/>
                    </a:lnTo>
                    <a:lnTo>
                      <a:pt x="750" y="181"/>
                    </a:lnTo>
                    <a:lnTo>
                      <a:pt x="761" y="198"/>
                    </a:lnTo>
                    <a:lnTo>
                      <a:pt x="770" y="215"/>
                    </a:lnTo>
                    <a:lnTo>
                      <a:pt x="780" y="232"/>
                    </a:lnTo>
                    <a:lnTo>
                      <a:pt x="788" y="251"/>
                    </a:lnTo>
                    <a:lnTo>
                      <a:pt x="795" y="269"/>
                    </a:lnTo>
                    <a:lnTo>
                      <a:pt x="802" y="288"/>
                    </a:lnTo>
                    <a:lnTo>
                      <a:pt x="807" y="308"/>
                    </a:lnTo>
                    <a:lnTo>
                      <a:pt x="813" y="327"/>
                    </a:lnTo>
                    <a:lnTo>
                      <a:pt x="815" y="348"/>
                    </a:lnTo>
                    <a:lnTo>
                      <a:pt x="818" y="368"/>
                    </a:lnTo>
                    <a:lnTo>
                      <a:pt x="819" y="389"/>
                    </a:lnTo>
                    <a:lnTo>
                      <a:pt x="821" y="411"/>
                    </a:lnTo>
                    <a:lnTo>
                      <a:pt x="821" y="411"/>
                    </a:lnTo>
                    <a:lnTo>
                      <a:pt x="819" y="431"/>
                    </a:lnTo>
                    <a:lnTo>
                      <a:pt x="818" y="452"/>
                    </a:lnTo>
                    <a:lnTo>
                      <a:pt x="815" y="472"/>
                    </a:lnTo>
                    <a:lnTo>
                      <a:pt x="813" y="493"/>
                    </a:lnTo>
                    <a:lnTo>
                      <a:pt x="807" y="513"/>
                    </a:lnTo>
                    <a:lnTo>
                      <a:pt x="802" y="532"/>
                    </a:lnTo>
                    <a:lnTo>
                      <a:pt x="795" y="551"/>
                    </a:lnTo>
                    <a:lnTo>
                      <a:pt x="788" y="570"/>
                    </a:lnTo>
                    <a:lnTo>
                      <a:pt x="780" y="588"/>
                    </a:lnTo>
                    <a:lnTo>
                      <a:pt x="770" y="606"/>
                    </a:lnTo>
                    <a:lnTo>
                      <a:pt x="761" y="622"/>
                    </a:lnTo>
                    <a:lnTo>
                      <a:pt x="750" y="640"/>
                    </a:lnTo>
                    <a:lnTo>
                      <a:pt x="739" y="655"/>
                    </a:lnTo>
                    <a:lnTo>
                      <a:pt x="726" y="672"/>
                    </a:lnTo>
                    <a:lnTo>
                      <a:pt x="714" y="687"/>
                    </a:lnTo>
                    <a:lnTo>
                      <a:pt x="701" y="700"/>
                    </a:lnTo>
                    <a:lnTo>
                      <a:pt x="686" y="714"/>
                    </a:lnTo>
                    <a:lnTo>
                      <a:pt x="671" y="726"/>
                    </a:lnTo>
                    <a:lnTo>
                      <a:pt x="655" y="738"/>
                    </a:lnTo>
                    <a:lnTo>
                      <a:pt x="639" y="751"/>
                    </a:lnTo>
                    <a:lnTo>
                      <a:pt x="623" y="760"/>
                    </a:lnTo>
                    <a:lnTo>
                      <a:pt x="606" y="771"/>
                    </a:lnTo>
                    <a:lnTo>
                      <a:pt x="589" y="779"/>
                    </a:lnTo>
                    <a:lnTo>
                      <a:pt x="569" y="788"/>
                    </a:lnTo>
                    <a:lnTo>
                      <a:pt x="552" y="796"/>
                    </a:lnTo>
                    <a:lnTo>
                      <a:pt x="533" y="801"/>
                    </a:lnTo>
                    <a:lnTo>
                      <a:pt x="512" y="807"/>
                    </a:lnTo>
                    <a:lnTo>
                      <a:pt x="493" y="812"/>
                    </a:lnTo>
                    <a:lnTo>
                      <a:pt x="473" y="815"/>
                    </a:lnTo>
                    <a:lnTo>
                      <a:pt x="452" y="818"/>
                    </a:lnTo>
                    <a:lnTo>
                      <a:pt x="432" y="820"/>
                    </a:lnTo>
                    <a:lnTo>
                      <a:pt x="410" y="820"/>
                    </a:lnTo>
                    <a:lnTo>
                      <a:pt x="410" y="820"/>
                    </a:lnTo>
                    <a:lnTo>
                      <a:pt x="389" y="820"/>
                    </a:lnTo>
                    <a:lnTo>
                      <a:pt x="369" y="818"/>
                    </a:lnTo>
                    <a:lnTo>
                      <a:pt x="348" y="815"/>
                    </a:lnTo>
                    <a:lnTo>
                      <a:pt x="328" y="812"/>
                    </a:lnTo>
                    <a:lnTo>
                      <a:pt x="307" y="807"/>
                    </a:lnTo>
                    <a:lnTo>
                      <a:pt x="288" y="801"/>
                    </a:lnTo>
                    <a:lnTo>
                      <a:pt x="269" y="796"/>
                    </a:lnTo>
                    <a:lnTo>
                      <a:pt x="251" y="788"/>
                    </a:lnTo>
                    <a:lnTo>
                      <a:pt x="232" y="779"/>
                    </a:lnTo>
                    <a:lnTo>
                      <a:pt x="214" y="771"/>
                    </a:lnTo>
                    <a:lnTo>
                      <a:pt x="198" y="760"/>
                    </a:lnTo>
                    <a:lnTo>
                      <a:pt x="182" y="751"/>
                    </a:lnTo>
                    <a:lnTo>
                      <a:pt x="165" y="738"/>
                    </a:lnTo>
                    <a:lnTo>
                      <a:pt x="149" y="726"/>
                    </a:lnTo>
                    <a:lnTo>
                      <a:pt x="135" y="714"/>
                    </a:lnTo>
                    <a:lnTo>
                      <a:pt x="120" y="700"/>
                    </a:lnTo>
                    <a:lnTo>
                      <a:pt x="107" y="687"/>
                    </a:lnTo>
                    <a:lnTo>
                      <a:pt x="94" y="672"/>
                    </a:lnTo>
                    <a:lnTo>
                      <a:pt x="82" y="655"/>
                    </a:lnTo>
                    <a:lnTo>
                      <a:pt x="70" y="640"/>
                    </a:lnTo>
                    <a:lnTo>
                      <a:pt x="60" y="622"/>
                    </a:lnTo>
                    <a:lnTo>
                      <a:pt x="49" y="606"/>
                    </a:lnTo>
                    <a:lnTo>
                      <a:pt x="41" y="588"/>
                    </a:lnTo>
                    <a:lnTo>
                      <a:pt x="33" y="570"/>
                    </a:lnTo>
                    <a:lnTo>
                      <a:pt x="25" y="551"/>
                    </a:lnTo>
                    <a:lnTo>
                      <a:pt x="19" y="532"/>
                    </a:lnTo>
                    <a:lnTo>
                      <a:pt x="14" y="513"/>
                    </a:lnTo>
                    <a:lnTo>
                      <a:pt x="8" y="493"/>
                    </a:lnTo>
                    <a:lnTo>
                      <a:pt x="6" y="472"/>
                    </a:lnTo>
                    <a:lnTo>
                      <a:pt x="3" y="452"/>
                    </a:lnTo>
                    <a:lnTo>
                      <a:pt x="1" y="431"/>
                    </a:lnTo>
                    <a:lnTo>
                      <a:pt x="0" y="411"/>
                    </a:lnTo>
                    <a:lnTo>
                      <a:pt x="0" y="411"/>
                    </a:lnTo>
                    <a:lnTo>
                      <a:pt x="1" y="389"/>
                    </a:lnTo>
                    <a:lnTo>
                      <a:pt x="3" y="368"/>
                    </a:lnTo>
                    <a:lnTo>
                      <a:pt x="6" y="348"/>
                    </a:lnTo>
                    <a:lnTo>
                      <a:pt x="8" y="327"/>
                    </a:lnTo>
                    <a:lnTo>
                      <a:pt x="14" y="308"/>
                    </a:lnTo>
                    <a:lnTo>
                      <a:pt x="19" y="288"/>
                    </a:lnTo>
                    <a:lnTo>
                      <a:pt x="25" y="269"/>
                    </a:lnTo>
                    <a:lnTo>
                      <a:pt x="33" y="251"/>
                    </a:lnTo>
                    <a:lnTo>
                      <a:pt x="41" y="232"/>
                    </a:lnTo>
                    <a:lnTo>
                      <a:pt x="49" y="215"/>
                    </a:lnTo>
                    <a:lnTo>
                      <a:pt x="60" y="198"/>
                    </a:lnTo>
                    <a:lnTo>
                      <a:pt x="70" y="181"/>
                    </a:lnTo>
                    <a:lnTo>
                      <a:pt x="82" y="165"/>
                    </a:lnTo>
                    <a:lnTo>
                      <a:pt x="94" y="150"/>
                    </a:lnTo>
                    <a:lnTo>
                      <a:pt x="107" y="135"/>
                    </a:lnTo>
                    <a:lnTo>
                      <a:pt x="120" y="120"/>
                    </a:lnTo>
                    <a:lnTo>
                      <a:pt x="135" y="106"/>
                    </a:lnTo>
                    <a:lnTo>
                      <a:pt x="149" y="94"/>
                    </a:lnTo>
                    <a:lnTo>
                      <a:pt x="165" y="82"/>
                    </a:lnTo>
                    <a:lnTo>
                      <a:pt x="182" y="71"/>
                    </a:lnTo>
                    <a:lnTo>
                      <a:pt x="198" y="60"/>
                    </a:lnTo>
                    <a:lnTo>
                      <a:pt x="214" y="50"/>
                    </a:lnTo>
                    <a:lnTo>
                      <a:pt x="232" y="41"/>
                    </a:lnTo>
                    <a:lnTo>
                      <a:pt x="251" y="32"/>
                    </a:lnTo>
                    <a:lnTo>
                      <a:pt x="269" y="26"/>
                    </a:lnTo>
                    <a:lnTo>
                      <a:pt x="288" y="19"/>
                    </a:lnTo>
                    <a:lnTo>
                      <a:pt x="307" y="13"/>
                    </a:lnTo>
                    <a:lnTo>
                      <a:pt x="328" y="8"/>
                    </a:lnTo>
                    <a:lnTo>
                      <a:pt x="348" y="5"/>
                    </a:lnTo>
                    <a:lnTo>
                      <a:pt x="369" y="2"/>
                    </a:lnTo>
                    <a:lnTo>
                      <a:pt x="389" y="1"/>
                    </a:lnTo>
                    <a:lnTo>
                      <a:pt x="410" y="0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9" name="Freeform: Shape 14"/>
              <p:cNvSpPr>
                <a:spLocks/>
              </p:cNvSpPr>
              <p:nvPr/>
            </p:nvSpPr>
            <p:spPr bwMode="auto">
              <a:xfrm>
                <a:off x="10401827" y="3369781"/>
                <a:ext cx="972189" cy="972189"/>
              </a:xfrm>
              <a:custGeom>
                <a:avLst/>
                <a:gdLst>
                  <a:gd name="T0" fmla="*/ 431 w 821"/>
                  <a:gd name="T1" fmla="*/ 1 h 820"/>
                  <a:gd name="T2" fmla="*/ 493 w 821"/>
                  <a:gd name="T3" fmla="*/ 8 h 820"/>
                  <a:gd name="T4" fmla="*/ 552 w 821"/>
                  <a:gd name="T5" fmla="*/ 26 h 820"/>
                  <a:gd name="T6" fmla="*/ 606 w 821"/>
                  <a:gd name="T7" fmla="*/ 50 h 820"/>
                  <a:gd name="T8" fmla="*/ 655 w 821"/>
                  <a:gd name="T9" fmla="*/ 82 h 820"/>
                  <a:gd name="T10" fmla="*/ 700 w 821"/>
                  <a:gd name="T11" fmla="*/ 120 h 820"/>
                  <a:gd name="T12" fmla="*/ 739 w 821"/>
                  <a:gd name="T13" fmla="*/ 165 h 820"/>
                  <a:gd name="T14" fmla="*/ 771 w 821"/>
                  <a:gd name="T15" fmla="*/ 215 h 820"/>
                  <a:gd name="T16" fmla="*/ 796 w 821"/>
                  <a:gd name="T17" fmla="*/ 269 h 820"/>
                  <a:gd name="T18" fmla="*/ 812 w 821"/>
                  <a:gd name="T19" fmla="*/ 327 h 820"/>
                  <a:gd name="T20" fmla="*/ 821 w 821"/>
                  <a:gd name="T21" fmla="*/ 389 h 820"/>
                  <a:gd name="T22" fmla="*/ 821 w 821"/>
                  <a:gd name="T23" fmla="*/ 431 h 820"/>
                  <a:gd name="T24" fmla="*/ 812 w 821"/>
                  <a:gd name="T25" fmla="*/ 493 h 820"/>
                  <a:gd name="T26" fmla="*/ 796 w 821"/>
                  <a:gd name="T27" fmla="*/ 551 h 820"/>
                  <a:gd name="T28" fmla="*/ 771 w 821"/>
                  <a:gd name="T29" fmla="*/ 606 h 820"/>
                  <a:gd name="T30" fmla="*/ 739 w 821"/>
                  <a:gd name="T31" fmla="*/ 655 h 820"/>
                  <a:gd name="T32" fmla="*/ 700 w 821"/>
                  <a:gd name="T33" fmla="*/ 700 h 820"/>
                  <a:gd name="T34" fmla="*/ 655 w 821"/>
                  <a:gd name="T35" fmla="*/ 738 h 820"/>
                  <a:gd name="T36" fmla="*/ 606 w 821"/>
                  <a:gd name="T37" fmla="*/ 771 h 820"/>
                  <a:gd name="T38" fmla="*/ 552 w 821"/>
                  <a:gd name="T39" fmla="*/ 796 h 820"/>
                  <a:gd name="T40" fmla="*/ 493 w 821"/>
                  <a:gd name="T41" fmla="*/ 812 h 820"/>
                  <a:gd name="T42" fmla="*/ 431 w 821"/>
                  <a:gd name="T43" fmla="*/ 820 h 820"/>
                  <a:gd name="T44" fmla="*/ 389 w 821"/>
                  <a:gd name="T45" fmla="*/ 820 h 820"/>
                  <a:gd name="T46" fmla="*/ 328 w 821"/>
                  <a:gd name="T47" fmla="*/ 812 h 820"/>
                  <a:gd name="T48" fmla="*/ 269 w 821"/>
                  <a:gd name="T49" fmla="*/ 796 h 820"/>
                  <a:gd name="T50" fmla="*/ 216 w 821"/>
                  <a:gd name="T51" fmla="*/ 771 h 820"/>
                  <a:gd name="T52" fmla="*/ 165 w 821"/>
                  <a:gd name="T53" fmla="*/ 738 h 820"/>
                  <a:gd name="T54" fmla="*/ 120 w 821"/>
                  <a:gd name="T55" fmla="*/ 700 h 820"/>
                  <a:gd name="T56" fmla="*/ 82 w 821"/>
                  <a:gd name="T57" fmla="*/ 655 h 820"/>
                  <a:gd name="T58" fmla="*/ 50 w 821"/>
                  <a:gd name="T59" fmla="*/ 606 h 820"/>
                  <a:gd name="T60" fmla="*/ 26 w 821"/>
                  <a:gd name="T61" fmla="*/ 551 h 820"/>
                  <a:gd name="T62" fmla="*/ 9 w 821"/>
                  <a:gd name="T63" fmla="*/ 493 h 820"/>
                  <a:gd name="T64" fmla="*/ 1 w 821"/>
                  <a:gd name="T65" fmla="*/ 431 h 820"/>
                  <a:gd name="T66" fmla="*/ 1 w 821"/>
                  <a:gd name="T67" fmla="*/ 389 h 820"/>
                  <a:gd name="T68" fmla="*/ 9 w 821"/>
                  <a:gd name="T69" fmla="*/ 327 h 820"/>
                  <a:gd name="T70" fmla="*/ 26 w 821"/>
                  <a:gd name="T71" fmla="*/ 269 h 820"/>
                  <a:gd name="T72" fmla="*/ 50 w 821"/>
                  <a:gd name="T73" fmla="*/ 215 h 820"/>
                  <a:gd name="T74" fmla="*/ 82 w 821"/>
                  <a:gd name="T75" fmla="*/ 165 h 820"/>
                  <a:gd name="T76" fmla="*/ 120 w 821"/>
                  <a:gd name="T77" fmla="*/ 120 h 820"/>
                  <a:gd name="T78" fmla="*/ 165 w 821"/>
                  <a:gd name="T79" fmla="*/ 82 h 820"/>
                  <a:gd name="T80" fmla="*/ 216 w 821"/>
                  <a:gd name="T81" fmla="*/ 50 h 820"/>
                  <a:gd name="T82" fmla="*/ 269 w 821"/>
                  <a:gd name="T83" fmla="*/ 26 h 820"/>
                  <a:gd name="T84" fmla="*/ 328 w 821"/>
                  <a:gd name="T85" fmla="*/ 8 h 820"/>
                  <a:gd name="T86" fmla="*/ 389 w 821"/>
                  <a:gd name="T87" fmla="*/ 1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0">
                    <a:moveTo>
                      <a:pt x="411" y="0"/>
                    </a:moveTo>
                    <a:lnTo>
                      <a:pt x="411" y="0"/>
                    </a:lnTo>
                    <a:lnTo>
                      <a:pt x="431" y="1"/>
                    </a:lnTo>
                    <a:lnTo>
                      <a:pt x="452" y="2"/>
                    </a:lnTo>
                    <a:lnTo>
                      <a:pt x="472" y="5"/>
                    </a:lnTo>
                    <a:lnTo>
                      <a:pt x="493" y="8"/>
                    </a:lnTo>
                    <a:lnTo>
                      <a:pt x="513" y="13"/>
                    </a:lnTo>
                    <a:lnTo>
                      <a:pt x="532" y="19"/>
                    </a:lnTo>
                    <a:lnTo>
                      <a:pt x="552" y="26"/>
                    </a:lnTo>
                    <a:lnTo>
                      <a:pt x="571" y="32"/>
                    </a:lnTo>
                    <a:lnTo>
                      <a:pt x="588" y="41"/>
                    </a:lnTo>
                    <a:lnTo>
                      <a:pt x="606" y="50"/>
                    </a:lnTo>
                    <a:lnTo>
                      <a:pt x="623" y="60"/>
                    </a:lnTo>
                    <a:lnTo>
                      <a:pt x="640" y="71"/>
                    </a:lnTo>
                    <a:lnTo>
                      <a:pt x="655" y="82"/>
                    </a:lnTo>
                    <a:lnTo>
                      <a:pt x="672" y="94"/>
                    </a:lnTo>
                    <a:lnTo>
                      <a:pt x="687" y="106"/>
                    </a:lnTo>
                    <a:lnTo>
                      <a:pt x="700" y="120"/>
                    </a:lnTo>
                    <a:lnTo>
                      <a:pt x="714" y="135"/>
                    </a:lnTo>
                    <a:lnTo>
                      <a:pt x="726" y="150"/>
                    </a:lnTo>
                    <a:lnTo>
                      <a:pt x="739" y="165"/>
                    </a:lnTo>
                    <a:lnTo>
                      <a:pt x="751" y="181"/>
                    </a:lnTo>
                    <a:lnTo>
                      <a:pt x="762" y="198"/>
                    </a:lnTo>
                    <a:lnTo>
                      <a:pt x="771" y="215"/>
                    </a:lnTo>
                    <a:lnTo>
                      <a:pt x="780" y="232"/>
                    </a:lnTo>
                    <a:lnTo>
                      <a:pt x="788" y="251"/>
                    </a:lnTo>
                    <a:lnTo>
                      <a:pt x="796" y="269"/>
                    </a:lnTo>
                    <a:lnTo>
                      <a:pt x="801" y="288"/>
                    </a:lnTo>
                    <a:lnTo>
                      <a:pt x="808" y="308"/>
                    </a:lnTo>
                    <a:lnTo>
                      <a:pt x="812" y="327"/>
                    </a:lnTo>
                    <a:lnTo>
                      <a:pt x="816" y="348"/>
                    </a:lnTo>
                    <a:lnTo>
                      <a:pt x="818" y="368"/>
                    </a:lnTo>
                    <a:lnTo>
                      <a:pt x="821" y="389"/>
                    </a:lnTo>
                    <a:lnTo>
                      <a:pt x="821" y="411"/>
                    </a:lnTo>
                    <a:lnTo>
                      <a:pt x="821" y="411"/>
                    </a:lnTo>
                    <a:lnTo>
                      <a:pt x="821" y="431"/>
                    </a:lnTo>
                    <a:lnTo>
                      <a:pt x="818" y="452"/>
                    </a:lnTo>
                    <a:lnTo>
                      <a:pt x="816" y="472"/>
                    </a:lnTo>
                    <a:lnTo>
                      <a:pt x="812" y="493"/>
                    </a:lnTo>
                    <a:lnTo>
                      <a:pt x="808" y="513"/>
                    </a:lnTo>
                    <a:lnTo>
                      <a:pt x="801" y="532"/>
                    </a:lnTo>
                    <a:lnTo>
                      <a:pt x="796" y="551"/>
                    </a:lnTo>
                    <a:lnTo>
                      <a:pt x="788" y="570"/>
                    </a:lnTo>
                    <a:lnTo>
                      <a:pt x="780" y="588"/>
                    </a:lnTo>
                    <a:lnTo>
                      <a:pt x="771" y="606"/>
                    </a:lnTo>
                    <a:lnTo>
                      <a:pt x="762" y="622"/>
                    </a:lnTo>
                    <a:lnTo>
                      <a:pt x="751" y="640"/>
                    </a:lnTo>
                    <a:lnTo>
                      <a:pt x="739" y="655"/>
                    </a:lnTo>
                    <a:lnTo>
                      <a:pt x="726" y="672"/>
                    </a:lnTo>
                    <a:lnTo>
                      <a:pt x="714" y="687"/>
                    </a:lnTo>
                    <a:lnTo>
                      <a:pt x="700" y="700"/>
                    </a:lnTo>
                    <a:lnTo>
                      <a:pt x="687" y="714"/>
                    </a:lnTo>
                    <a:lnTo>
                      <a:pt x="672" y="726"/>
                    </a:lnTo>
                    <a:lnTo>
                      <a:pt x="655" y="738"/>
                    </a:lnTo>
                    <a:lnTo>
                      <a:pt x="640" y="751"/>
                    </a:lnTo>
                    <a:lnTo>
                      <a:pt x="623" y="760"/>
                    </a:lnTo>
                    <a:lnTo>
                      <a:pt x="606" y="771"/>
                    </a:lnTo>
                    <a:lnTo>
                      <a:pt x="588" y="779"/>
                    </a:lnTo>
                    <a:lnTo>
                      <a:pt x="571" y="788"/>
                    </a:lnTo>
                    <a:lnTo>
                      <a:pt x="552" y="796"/>
                    </a:lnTo>
                    <a:lnTo>
                      <a:pt x="532" y="801"/>
                    </a:lnTo>
                    <a:lnTo>
                      <a:pt x="513" y="807"/>
                    </a:lnTo>
                    <a:lnTo>
                      <a:pt x="493" y="812"/>
                    </a:lnTo>
                    <a:lnTo>
                      <a:pt x="472" y="815"/>
                    </a:lnTo>
                    <a:lnTo>
                      <a:pt x="452" y="818"/>
                    </a:lnTo>
                    <a:lnTo>
                      <a:pt x="431" y="820"/>
                    </a:lnTo>
                    <a:lnTo>
                      <a:pt x="411" y="820"/>
                    </a:lnTo>
                    <a:lnTo>
                      <a:pt x="411" y="820"/>
                    </a:lnTo>
                    <a:lnTo>
                      <a:pt x="389" y="820"/>
                    </a:lnTo>
                    <a:lnTo>
                      <a:pt x="369" y="818"/>
                    </a:lnTo>
                    <a:lnTo>
                      <a:pt x="348" y="815"/>
                    </a:lnTo>
                    <a:lnTo>
                      <a:pt x="328" y="812"/>
                    </a:lnTo>
                    <a:lnTo>
                      <a:pt x="308" y="807"/>
                    </a:lnTo>
                    <a:lnTo>
                      <a:pt x="288" y="801"/>
                    </a:lnTo>
                    <a:lnTo>
                      <a:pt x="269" y="796"/>
                    </a:lnTo>
                    <a:lnTo>
                      <a:pt x="251" y="788"/>
                    </a:lnTo>
                    <a:lnTo>
                      <a:pt x="233" y="779"/>
                    </a:lnTo>
                    <a:lnTo>
                      <a:pt x="216" y="771"/>
                    </a:lnTo>
                    <a:lnTo>
                      <a:pt x="198" y="760"/>
                    </a:lnTo>
                    <a:lnTo>
                      <a:pt x="181" y="751"/>
                    </a:lnTo>
                    <a:lnTo>
                      <a:pt x="165" y="738"/>
                    </a:lnTo>
                    <a:lnTo>
                      <a:pt x="150" y="726"/>
                    </a:lnTo>
                    <a:lnTo>
                      <a:pt x="135" y="714"/>
                    </a:lnTo>
                    <a:lnTo>
                      <a:pt x="120" y="700"/>
                    </a:lnTo>
                    <a:lnTo>
                      <a:pt x="106" y="687"/>
                    </a:lnTo>
                    <a:lnTo>
                      <a:pt x="94" y="672"/>
                    </a:lnTo>
                    <a:lnTo>
                      <a:pt x="82" y="655"/>
                    </a:lnTo>
                    <a:lnTo>
                      <a:pt x="71" y="640"/>
                    </a:lnTo>
                    <a:lnTo>
                      <a:pt x="60" y="622"/>
                    </a:lnTo>
                    <a:lnTo>
                      <a:pt x="50" y="606"/>
                    </a:lnTo>
                    <a:lnTo>
                      <a:pt x="41" y="588"/>
                    </a:lnTo>
                    <a:lnTo>
                      <a:pt x="33" y="570"/>
                    </a:lnTo>
                    <a:lnTo>
                      <a:pt x="26" y="551"/>
                    </a:lnTo>
                    <a:lnTo>
                      <a:pt x="19" y="532"/>
                    </a:lnTo>
                    <a:lnTo>
                      <a:pt x="14" y="513"/>
                    </a:lnTo>
                    <a:lnTo>
                      <a:pt x="9" y="493"/>
                    </a:lnTo>
                    <a:lnTo>
                      <a:pt x="5" y="472"/>
                    </a:lnTo>
                    <a:lnTo>
                      <a:pt x="3" y="452"/>
                    </a:lnTo>
                    <a:lnTo>
                      <a:pt x="1" y="431"/>
                    </a:lnTo>
                    <a:lnTo>
                      <a:pt x="0" y="411"/>
                    </a:lnTo>
                    <a:lnTo>
                      <a:pt x="0" y="411"/>
                    </a:lnTo>
                    <a:lnTo>
                      <a:pt x="1" y="389"/>
                    </a:lnTo>
                    <a:lnTo>
                      <a:pt x="3" y="368"/>
                    </a:lnTo>
                    <a:lnTo>
                      <a:pt x="5" y="348"/>
                    </a:lnTo>
                    <a:lnTo>
                      <a:pt x="9" y="327"/>
                    </a:lnTo>
                    <a:lnTo>
                      <a:pt x="14" y="308"/>
                    </a:lnTo>
                    <a:lnTo>
                      <a:pt x="19" y="288"/>
                    </a:lnTo>
                    <a:lnTo>
                      <a:pt x="26" y="269"/>
                    </a:lnTo>
                    <a:lnTo>
                      <a:pt x="33" y="251"/>
                    </a:lnTo>
                    <a:lnTo>
                      <a:pt x="41" y="232"/>
                    </a:lnTo>
                    <a:lnTo>
                      <a:pt x="50" y="215"/>
                    </a:lnTo>
                    <a:lnTo>
                      <a:pt x="60" y="198"/>
                    </a:lnTo>
                    <a:lnTo>
                      <a:pt x="71" y="181"/>
                    </a:lnTo>
                    <a:lnTo>
                      <a:pt x="82" y="165"/>
                    </a:lnTo>
                    <a:lnTo>
                      <a:pt x="94" y="150"/>
                    </a:lnTo>
                    <a:lnTo>
                      <a:pt x="106" y="135"/>
                    </a:lnTo>
                    <a:lnTo>
                      <a:pt x="120" y="120"/>
                    </a:lnTo>
                    <a:lnTo>
                      <a:pt x="135" y="106"/>
                    </a:lnTo>
                    <a:lnTo>
                      <a:pt x="150" y="94"/>
                    </a:lnTo>
                    <a:lnTo>
                      <a:pt x="165" y="82"/>
                    </a:lnTo>
                    <a:lnTo>
                      <a:pt x="181" y="71"/>
                    </a:lnTo>
                    <a:lnTo>
                      <a:pt x="198" y="60"/>
                    </a:lnTo>
                    <a:lnTo>
                      <a:pt x="216" y="50"/>
                    </a:lnTo>
                    <a:lnTo>
                      <a:pt x="233" y="41"/>
                    </a:lnTo>
                    <a:lnTo>
                      <a:pt x="251" y="32"/>
                    </a:lnTo>
                    <a:lnTo>
                      <a:pt x="269" y="26"/>
                    </a:lnTo>
                    <a:lnTo>
                      <a:pt x="288" y="19"/>
                    </a:lnTo>
                    <a:lnTo>
                      <a:pt x="308" y="13"/>
                    </a:lnTo>
                    <a:lnTo>
                      <a:pt x="328" y="8"/>
                    </a:lnTo>
                    <a:lnTo>
                      <a:pt x="348" y="5"/>
                    </a:lnTo>
                    <a:lnTo>
                      <a:pt x="369" y="2"/>
                    </a:lnTo>
                    <a:lnTo>
                      <a:pt x="389" y="1"/>
                    </a:lnTo>
                    <a:lnTo>
                      <a:pt x="411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0" name="Freeform: Shape 15"/>
              <p:cNvSpPr>
                <a:spLocks/>
              </p:cNvSpPr>
              <p:nvPr/>
            </p:nvSpPr>
            <p:spPr bwMode="auto">
              <a:xfrm>
                <a:off x="7258307" y="4666734"/>
                <a:ext cx="975748" cy="972189"/>
              </a:xfrm>
              <a:custGeom>
                <a:avLst/>
                <a:gdLst>
                  <a:gd name="T0" fmla="*/ 137 w 821"/>
                  <a:gd name="T1" fmla="*/ 105 h 820"/>
                  <a:gd name="T2" fmla="*/ 186 w 821"/>
                  <a:gd name="T3" fmla="*/ 67 h 820"/>
                  <a:gd name="T4" fmla="*/ 238 w 821"/>
                  <a:gd name="T5" fmla="*/ 38 h 820"/>
                  <a:gd name="T6" fmla="*/ 294 w 821"/>
                  <a:gd name="T7" fmla="*/ 16 h 820"/>
                  <a:gd name="T8" fmla="*/ 352 w 821"/>
                  <a:gd name="T9" fmla="*/ 4 h 820"/>
                  <a:gd name="T10" fmla="*/ 411 w 821"/>
                  <a:gd name="T11" fmla="*/ 0 h 820"/>
                  <a:gd name="T12" fmla="*/ 470 w 821"/>
                  <a:gd name="T13" fmla="*/ 4 h 820"/>
                  <a:gd name="T14" fmla="*/ 527 w 821"/>
                  <a:gd name="T15" fmla="*/ 16 h 820"/>
                  <a:gd name="T16" fmla="*/ 583 w 821"/>
                  <a:gd name="T17" fmla="*/ 38 h 820"/>
                  <a:gd name="T18" fmla="*/ 636 w 821"/>
                  <a:gd name="T19" fmla="*/ 67 h 820"/>
                  <a:gd name="T20" fmla="*/ 685 w 821"/>
                  <a:gd name="T21" fmla="*/ 105 h 820"/>
                  <a:gd name="T22" fmla="*/ 715 w 821"/>
                  <a:gd name="T23" fmla="*/ 135 h 820"/>
                  <a:gd name="T24" fmla="*/ 754 w 821"/>
                  <a:gd name="T25" fmla="*/ 184 h 820"/>
                  <a:gd name="T26" fmla="*/ 782 w 821"/>
                  <a:gd name="T27" fmla="*/ 238 h 820"/>
                  <a:gd name="T28" fmla="*/ 804 w 821"/>
                  <a:gd name="T29" fmla="*/ 294 h 820"/>
                  <a:gd name="T30" fmla="*/ 817 w 821"/>
                  <a:gd name="T31" fmla="*/ 351 h 820"/>
                  <a:gd name="T32" fmla="*/ 821 w 821"/>
                  <a:gd name="T33" fmla="*/ 410 h 820"/>
                  <a:gd name="T34" fmla="*/ 817 w 821"/>
                  <a:gd name="T35" fmla="*/ 469 h 820"/>
                  <a:gd name="T36" fmla="*/ 804 w 821"/>
                  <a:gd name="T37" fmla="*/ 526 h 820"/>
                  <a:gd name="T38" fmla="*/ 782 w 821"/>
                  <a:gd name="T39" fmla="*/ 582 h 820"/>
                  <a:gd name="T40" fmla="*/ 754 w 821"/>
                  <a:gd name="T41" fmla="*/ 635 h 820"/>
                  <a:gd name="T42" fmla="*/ 715 w 821"/>
                  <a:gd name="T43" fmla="*/ 684 h 820"/>
                  <a:gd name="T44" fmla="*/ 685 w 821"/>
                  <a:gd name="T45" fmla="*/ 714 h 820"/>
                  <a:gd name="T46" fmla="*/ 636 w 821"/>
                  <a:gd name="T47" fmla="*/ 753 h 820"/>
                  <a:gd name="T48" fmla="*/ 583 w 821"/>
                  <a:gd name="T49" fmla="*/ 781 h 820"/>
                  <a:gd name="T50" fmla="*/ 527 w 821"/>
                  <a:gd name="T51" fmla="*/ 803 h 820"/>
                  <a:gd name="T52" fmla="*/ 470 w 821"/>
                  <a:gd name="T53" fmla="*/ 815 h 820"/>
                  <a:gd name="T54" fmla="*/ 411 w 821"/>
                  <a:gd name="T55" fmla="*/ 820 h 820"/>
                  <a:gd name="T56" fmla="*/ 352 w 821"/>
                  <a:gd name="T57" fmla="*/ 815 h 820"/>
                  <a:gd name="T58" fmla="*/ 294 w 821"/>
                  <a:gd name="T59" fmla="*/ 803 h 820"/>
                  <a:gd name="T60" fmla="*/ 238 w 821"/>
                  <a:gd name="T61" fmla="*/ 781 h 820"/>
                  <a:gd name="T62" fmla="*/ 186 w 821"/>
                  <a:gd name="T63" fmla="*/ 753 h 820"/>
                  <a:gd name="T64" fmla="*/ 137 w 821"/>
                  <a:gd name="T65" fmla="*/ 714 h 820"/>
                  <a:gd name="T66" fmla="*/ 106 w 821"/>
                  <a:gd name="T67" fmla="*/ 684 h 820"/>
                  <a:gd name="T68" fmla="*/ 68 w 821"/>
                  <a:gd name="T69" fmla="*/ 635 h 820"/>
                  <a:gd name="T70" fmla="*/ 38 w 821"/>
                  <a:gd name="T71" fmla="*/ 582 h 820"/>
                  <a:gd name="T72" fmla="*/ 18 w 821"/>
                  <a:gd name="T73" fmla="*/ 526 h 820"/>
                  <a:gd name="T74" fmla="*/ 5 w 821"/>
                  <a:gd name="T75" fmla="*/ 469 h 820"/>
                  <a:gd name="T76" fmla="*/ 0 w 821"/>
                  <a:gd name="T77" fmla="*/ 410 h 820"/>
                  <a:gd name="T78" fmla="*/ 5 w 821"/>
                  <a:gd name="T79" fmla="*/ 351 h 820"/>
                  <a:gd name="T80" fmla="*/ 18 w 821"/>
                  <a:gd name="T81" fmla="*/ 294 h 820"/>
                  <a:gd name="T82" fmla="*/ 38 w 821"/>
                  <a:gd name="T83" fmla="*/ 238 h 820"/>
                  <a:gd name="T84" fmla="*/ 68 w 821"/>
                  <a:gd name="T85" fmla="*/ 184 h 820"/>
                  <a:gd name="T86" fmla="*/ 106 w 821"/>
                  <a:gd name="T87" fmla="*/ 135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0">
                    <a:moveTo>
                      <a:pt x="120" y="120"/>
                    </a:moveTo>
                    <a:lnTo>
                      <a:pt x="120" y="120"/>
                    </a:lnTo>
                    <a:lnTo>
                      <a:pt x="137" y="105"/>
                    </a:lnTo>
                    <a:lnTo>
                      <a:pt x="152" y="92"/>
                    </a:lnTo>
                    <a:lnTo>
                      <a:pt x="168" y="79"/>
                    </a:lnTo>
                    <a:lnTo>
                      <a:pt x="186" y="67"/>
                    </a:lnTo>
                    <a:lnTo>
                      <a:pt x="202" y="56"/>
                    </a:lnTo>
                    <a:lnTo>
                      <a:pt x="220" y="47"/>
                    </a:lnTo>
                    <a:lnTo>
                      <a:pt x="238" y="38"/>
                    </a:lnTo>
                    <a:lnTo>
                      <a:pt x="257" y="30"/>
                    </a:lnTo>
                    <a:lnTo>
                      <a:pt x="274" y="23"/>
                    </a:lnTo>
                    <a:lnTo>
                      <a:pt x="294" y="16"/>
                    </a:lnTo>
                    <a:lnTo>
                      <a:pt x="313" y="11"/>
                    </a:lnTo>
                    <a:lnTo>
                      <a:pt x="332" y="7"/>
                    </a:lnTo>
                    <a:lnTo>
                      <a:pt x="352" y="4"/>
                    </a:lnTo>
                    <a:lnTo>
                      <a:pt x="371" y="1"/>
                    </a:lnTo>
                    <a:lnTo>
                      <a:pt x="391" y="0"/>
                    </a:lnTo>
                    <a:lnTo>
                      <a:pt x="411" y="0"/>
                    </a:lnTo>
                    <a:lnTo>
                      <a:pt x="430" y="0"/>
                    </a:lnTo>
                    <a:lnTo>
                      <a:pt x="451" y="1"/>
                    </a:lnTo>
                    <a:lnTo>
                      <a:pt x="470" y="4"/>
                    </a:lnTo>
                    <a:lnTo>
                      <a:pt x="489" y="7"/>
                    </a:lnTo>
                    <a:lnTo>
                      <a:pt x="508" y="11"/>
                    </a:lnTo>
                    <a:lnTo>
                      <a:pt x="527" y="16"/>
                    </a:lnTo>
                    <a:lnTo>
                      <a:pt x="546" y="23"/>
                    </a:lnTo>
                    <a:lnTo>
                      <a:pt x="565" y="30"/>
                    </a:lnTo>
                    <a:lnTo>
                      <a:pt x="583" y="38"/>
                    </a:lnTo>
                    <a:lnTo>
                      <a:pt x="601" y="47"/>
                    </a:lnTo>
                    <a:lnTo>
                      <a:pt x="619" y="56"/>
                    </a:lnTo>
                    <a:lnTo>
                      <a:pt x="636" y="67"/>
                    </a:lnTo>
                    <a:lnTo>
                      <a:pt x="653" y="79"/>
                    </a:lnTo>
                    <a:lnTo>
                      <a:pt x="669" y="92"/>
                    </a:lnTo>
                    <a:lnTo>
                      <a:pt x="685" y="105"/>
                    </a:lnTo>
                    <a:lnTo>
                      <a:pt x="700" y="120"/>
                    </a:lnTo>
                    <a:lnTo>
                      <a:pt x="700" y="120"/>
                    </a:lnTo>
                    <a:lnTo>
                      <a:pt x="715" y="135"/>
                    </a:lnTo>
                    <a:lnTo>
                      <a:pt x="729" y="150"/>
                    </a:lnTo>
                    <a:lnTo>
                      <a:pt x="741" y="167"/>
                    </a:lnTo>
                    <a:lnTo>
                      <a:pt x="754" y="184"/>
                    </a:lnTo>
                    <a:lnTo>
                      <a:pt x="763" y="201"/>
                    </a:lnTo>
                    <a:lnTo>
                      <a:pt x="774" y="219"/>
                    </a:lnTo>
                    <a:lnTo>
                      <a:pt x="782" y="238"/>
                    </a:lnTo>
                    <a:lnTo>
                      <a:pt x="791" y="255"/>
                    </a:lnTo>
                    <a:lnTo>
                      <a:pt x="797" y="275"/>
                    </a:lnTo>
                    <a:lnTo>
                      <a:pt x="804" y="294"/>
                    </a:lnTo>
                    <a:lnTo>
                      <a:pt x="808" y="313"/>
                    </a:lnTo>
                    <a:lnTo>
                      <a:pt x="814" y="332"/>
                    </a:lnTo>
                    <a:lnTo>
                      <a:pt x="817" y="351"/>
                    </a:lnTo>
                    <a:lnTo>
                      <a:pt x="819" y="370"/>
                    </a:lnTo>
                    <a:lnTo>
                      <a:pt x="821" y="391"/>
                    </a:lnTo>
                    <a:lnTo>
                      <a:pt x="821" y="410"/>
                    </a:lnTo>
                    <a:lnTo>
                      <a:pt x="821" y="429"/>
                    </a:lnTo>
                    <a:lnTo>
                      <a:pt x="819" y="449"/>
                    </a:lnTo>
                    <a:lnTo>
                      <a:pt x="817" y="469"/>
                    </a:lnTo>
                    <a:lnTo>
                      <a:pt x="814" y="488"/>
                    </a:lnTo>
                    <a:lnTo>
                      <a:pt x="808" y="507"/>
                    </a:lnTo>
                    <a:lnTo>
                      <a:pt x="804" y="526"/>
                    </a:lnTo>
                    <a:lnTo>
                      <a:pt x="797" y="545"/>
                    </a:lnTo>
                    <a:lnTo>
                      <a:pt x="791" y="564"/>
                    </a:lnTo>
                    <a:lnTo>
                      <a:pt x="782" y="582"/>
                    </a:lnTo>
                    <a:lnTo>
                      <a:pt x="774" y="601"/>
                    </a:lnTo>
                    <a:lnTo>
                      <a:pt x="763" y="619"/>
                    </a:lnTo>
                    <a:lnTo>
                      <a:pt x="754" y="635"/>
                    </a:lnTo>
                    <a:lnTo>
                      <a:pt x="741" y="653"/>
                    </a:lnTo>
                    <a:lnTo>
                      <a:pt x="729" y="669"/>
                    </a:lnTo>
                    <a:lnTo>
                      <a:pt x="715" y="684"/>
                    </a:lnTo>
                    <a:lnTo>
                      <a:pt x="700" y="699"/>
                    </a:lnTo>
                    <a:lnTo>
                      <a:pt x="700" y="699"/>
                    </a:lnTo>
                    <a:lnTo>
                      <a:pt x="685" y="714"/>
                    </a:lnTo>
                    <a:lnTo>
                      <a:pt x="669" y="728"/>
                    </a:lnTo>
                    <a:lnTo>
                      <a:pt x="653" y="740"/>
                    </a:lnTo>
                    <a:lnTo>
                      <a:pt x="636" y="753"/>
                    </a:lnTo>
                    <a:lnTo>
                      <a:pt x="619" y="764"/>
                    </a:lnTo>
                    <a:lnTo>
                      <a:pt x="601" y="773"/>
                    </a:lnTo>
                    <a:lnTo>
                      <a:pt x="583" y="781"/>
                    </a:lnTo>
                    <a:lnTo>
                      <a:pt x="565" y="789"/>
                    </a:lnTo>
                    <a:lnTo>
                      <a:pt x="546" y="796"/>
                    </a:lnTo>
                    <a:lnTo>
                      <a:pt x="527" y="803"/>
                    </a:lnTo>
                    <a:lnTo>
                      <a:pt x="508" y="809"/>
                    </a:lnTo>
                    <a:lnTo>
                      <a:pt x="489" y="813"/>
                    </a:lnTo>
                    <a:lnTo>
                      <a:pt x="470" y="815"/>
                    </a:lnTo>
                    <a:lnTo>
                      <a:pt x="451" y="818"/>
                    </a:lnTo>
                    <a:lnTo>
                      <a:pt x="430" y="820"/>
                    </a:lnTo>
                    <a:lnTo>
                      <a:pt x="411" y="820"/>
                    </a:lnTo>
                    <a:lnTo>
                      <a:pt x="391" y="820"/>
                    </a:lnTo>
                    <a:lnTo>
                      <a:pt x="371" y="818"/>
                    </a:lnTo>
                    <a:lnTo>
                      <a:pt x="352" y="815"/>
                    </a:lnTo>
                    <a:lnTo>
                      <a:pt x="332" y="813"/>
                    </a:lnTo>
                    <a:lnTo>
                      <a:pt x="313" y="809"/>
                    </a:lnTo>
                    <a:lnTo>
                      <a:pt x="294" y="803"/>
                    </a:lnTo>
                    <a:lnTo>
                      <a:pt x="274" y="796"/>
                    </a:lnTo>
                    <a:lnTo>
                      <a:pt x="257" y="789"/>
                    </a:lnTo>
                    <a:lnTo>
                      <a:pt x="238" y="781"/>
                    </a:lnTo>
                    <a:lnTo>
                      <a:pt x="220" y="773"/>
                    </a:lnTo>
                    <a:lnTo>
                      <a:pt x="202" y="764"/>
                    </a:lnTo>
                    <a:lnTo>
                      <a:pt x="186" y="753"/>
                    </a:lnTo>
                    <a:lnTo>
                      <a:pt x="168" y="740"/>
                    </a:lnTo>
                    <a:lnTo>
                      <a:pt x="152" y="728"/>
                    </a:lnTo>
                    <a:lnTo>
                      <a:pt x="137" y="714"/>
                    </a:lnTo>
                    <a:lnTo>
                      <a:pt x="120" y="699"/>
                    </a:lnTo>
                    <a:lnTo>
                      <a:pt x="120" y="699"/>
                    </a:lnTo>
                    <a:lnTo>
                      <a:pt x="106" y="684"/>
                    </a:lnTo>
                    <a:lnTo>
                      <a:pt x="93" y="669"/>
                    </a:lnTo>
                    <a:lnTo>
                      <a:pt x="81" y="653"/>
                    </a:lnTo>
                    <a:lnTo>
                      <a:pt x="68" y="635"/>
                    </a:lnTo>
                    <a:lnTo>
                      <a:pt x="57" y="619"/>
                    </a:lnTo>
                    <a:lnTo>
                      <a:pt x="48" y="601"/>
                    </a:lnTo>
                    <a:lnTo>
                      <a:pt x="38" y="582"/>
                    </a:lnTo>
                    <a:lnTo>
                      <a:pt x="30" y="564"/>
                    </a:lnTo>
                    <a:lnTo>
                      <a:pt x="23" y="545"/>
                    </a:lnTo>
                    <a:lnTo>
                      <a:pt x="18" y="526"/>
                    </a:lnTo>
                    <a:lnTo>
                      <a:pt x="12" y="507"/>
                    </a:lnTo>
                    <a:lnTo>
                      <a:pt x="8" y="488"/>
                    </a:lnTo>
                    <a:lnTo>
                      <a:pt x="5" y="469"/>
                    </a:lnTo>
                    <a:lnTo>
                      <a:pt x="3" y="449"/>
                    </a:lnTo>
                    <a:lnTo>
                      <a:pt x="1" y="429"/>
                    </a:lnTo>
                    <a:lnTo>
                      <a:pt x="0" y="410"/>
                    </a:lnTo>
                    <a:lnTo>
                      <a:pt x="1" y="391"/>
                    </a:lnTo>
                    <a:lnTo>
                      <a:pt x="3" y="370"/>
                    </a:lnTo>
                    <a:lnTo>
                      <a:pt x="5" y="351"/>
                    </a:lnTo>
                    <a:lnTo>
                      <a:pt x="8" y="332"/>
                    </a:lnTo>
                    <a:lnTo>
                      <a:pt x="12" y="313"/>
                    </a:lnTo>
                    <a:lnTo>
                      <a:pt x="18" y="294"/>
                    </a:lnTo>
                    <a:lnTo>
                      <a:pt x="23" y="275"/>
                    </a:lnTo>
                    <a:lnTo>
                      <a:pt x="30" y="255"/>
                    </a:lnTo>
                    <a:lnTo>
                      <a:pt x="38" y="238"/>
                    </a:lnTo>
                    <a:lnTo>
                      <a:pt x="48" y="219"/>
                    </a:lnTo>
                    <a:lnTo>
                      <a:pt x="57" y="201"/>
                    </a:lnTo>
                    <a:lnTo>
                      <a:pt x="68" y="184"/>
                    </a:lnTo>
                    <a:lnTo>
                      <a:pt x="81" y="167"/>
                    </a:lnTo>
                    <a:lnTo>
                      <a:pt x="93" y="150"/>
                    </a:lnTo>
                    <a:lnTo>
                      <a:pt x="106" y="135"/>
                    </a:lnTo>
                    <a:lnTo>
                      <a:pt x="120" y="120"/>
                    </a:lnTo>
                    <a:lnTo>
                      <a:pt x="120" y="12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1" name="Freeform: Shape 16"/>
              <p:cNvSpPr>
                <a:spLocks/>
              </p:cNvSpPr>
              <p:nvPr/>
            </p:nvSpPr>
            <p:spPr bwMode="auto">
              <a:xfrm>
                <a:off x="9863244" y="2065052"/>
                <a:ext cx="972189" cy="972189"/>
              </a:xfrm>
              <a:custGeom>
                <a:avLst/>
                <a:gdLst>
                  <a:gd name="T0" fmla="*/ 135 w 821"/>
                  <a:gd name="T1" fmla="*/ 105 h 820"/>
                  <a:gd name="T2" fmla="*/ 184 w 821"/>
                  <a:gd name="T3" fmla="*/ 68 h 820"/>
                  <a:gd name="T4" fmla="*/ 238 w 821"/>
                  <a:gd name="T5" fmla="*/ 38 h 820"/>
                  <a:gd name="T6" fmla="*/ 294 w 821"/>
                  <a:gd name="T7" fmla="*/ 16 h 820"/>
                  <a:gd name="T8" fmla="*/ 351 w 821"/>
                  <a:gd name="T9" fmla="*/ 4 h 820"/>
                  <a:gd name="T10" fmla="*/ 410 w 821"/>
                  <a:gd name="T11" fmla="*/ 0 h 820"/>
                  <a:gd name="T12" fmla="*/ 468 w 821"/>
                  <a:gd name="T13" fmla="*/ 4 h 820"/>
                  <a:gd name="T14" fmla="*/ 527 w 821"/>
                  <a:gd name="T15" fmla="*/ 16 h 820"/>
                  <a:gd name="T16" fmla="*/ 583 w 821"/>
                  <a:gd name="T17" fmla="*/ 38 h 820"/>
                  <a:gd name="T18" fmla="*/ 636 w 821"/>
                  <a:gd name="T19" fmla="*/ 68 h 820"/>
                  <a:gd name="T20" fmla="*/ 685 w 821"/>
                  <a:gd name="T21" fmla="*/ 105 h 820"/>
                  <a:gd name="T22" fmla="*/ 714 w 821"/>
                  <a:gd name="T23" fmla="*/ 135 h 820"/>
                  <a:gd name="T24" fmla="*/ 752 w 821"/>
                  <a:gd name="T25" fmla="*/ 184 h 820"/>
                  <a:gd name="T26" fmla="*/ 782 w 821"/>
                  <a:gd name="T27" fmla="*/ 237 h 820"/>
                  <a:gd name="T28" fmla="*/ 803 w 821"/>
                  <a:gd name="T29" fmla="*/ 293 h 820"/>
                  <a:gd name="T30" fmla="*/ 817 w 821"/>
                  <a:gd name="T31" fmla="*/ 351 h 820"/>
                  <a:gd name="T32" fmla="*/ 821 w 821"/>
                  <a:gd name="T33" fmla="*/ 409 h 820"/>
                  <a:gd name="T34" fmla="*/ 817 w 821"/>
                  <a:gd name="T35" fmla="*/ 468 h 820"/>
                  <a:gd name="T36" fmla="*/ 803 w 821"/>
                  <a:gd name="T37" fmla="*/ 527 h 820"/>
                  <a:gd name="T38" fmla="*/ 782 w 821"/>
                  <a:gd name="T39" fmla="*/ 583 h 820"/>
                  <a:gd name="T40" fmla="*/ 752 w 821"/>
                  <a:gd name="T41" fmla="*/ 636 h 820"/>
                  <a:gd name="T42" fmla="*/ 714 w 821"/>
                  <a:gd name="T43" fmla="*/ 684 h 820"/>
                  <a:gd name="T44" fmla="*/ 685 w 821"/>
                  <a:gd name="T45" fmla="*/ 714 h 820"/>
                  <a:gd name="T46" fmla="*/ 636 w 821"/>
                  <a:gd name="T47" fmla="*/ 752 h 820"/>
                  <a:gd name="T48" fmla="*/ 583 w 821"/>
                  <a:gd name="T49" fmla="*/ 782 h 820"/>
                  <a:gd name="T50" fmla="*/ 527 w 821"/>
                  <a:gd name="T51" fmla="*/ 803 h 820"/>
                  <a:gd name="T52" fmla="*/ 468 w 821"/>
                  <a:gd name="T53" fmla="*/ 816 h 820"/>
                  <a:gd name="T54" fmla="*/ 410 w 821"/>
                  <a:gd name="T55" fmla="*/ 820 h 820"/>
                  <a:gd name="T56" fmla="*/ 351 w 821"/>
                  <a:gd name="T57" fmla="*/ 816 h 820"/>
                  <a:gd name="T58" fmla="*/ 294 w 821"/>
                  <a:gd name="T59" fmla="*/ 803 h 820"/>
                  <a:gd name="T60" fmla="*/ 238 w 821"/>
                  <a:gd name="T61" fmla="*/ 782 h 820"/>
                  <a:gd name="T62" fmla="*/ 184 w 821"/>
                  <a:gd name="T63" fmla="*/ 752 h 820"/>
                  <a:gd name="T64" fmla="*/ 135 w 821"/>
                  <a:gd name="T65" fmla="*/ 714 h 820"/>
                  <a:gd name="T66" fmla="*/ 105 w 821"/>
                  <a:gd name="T67" fmla="*/ 684 h 820"/>
                  <a:gd name="T68" fmla="*/ 68 w 821"/>
                  <a:gd name="T69" fmla="*/ 636 h 820"/>
                  <a:gd name="T70" fmla="*/ 38 w 821"/>
                  <a:gd name="T71" fmla="*/ 583 h 820"/>
                  <a:gd name="T72" fmla="*/ 16 w 821"/>
                  <a:gd name="T73" fmla="*/ 527 h 820"/>
                  <a:gd name="T74" fmla="*/ 4 w 821"/>
                  <a:gd name="T75" fmla="*/ 468 h 820"/>
                  <a:gd name="T76" fmla="*/ 0 w 821"/>
                  <a:gd name="T77" fmla="*/ 409 h 820"/>
                  <a:gd name="T78" fmla="*/ 4 w 821"/>
                  <a:gd name="T79" fmla="*/ 351 h 820"/>
                  <a:gd name="T80" fmla="*/ 16 w 821"/>
                  <a:gd name="T81" fmla="*/ 293 h 820"/>
                  <a:gd name="T82" fmla="*/ 38 w 821"/>
                  <a:gd name="T83" fmla="*/ 237 h 820"/>
                  <a:gd name="T84" fmla="*/ 68 w 821"/>
                  <a:gd name="T85" fmla="*/ 184 h 820"/>
                  <a:gd name="T86" fmla="*/ 105 w 821"/>
                  <a:gd name="T87" fmla="*/ 135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0">
                    <a:moveTo>
                      <a:pt x="120" y="120"/>
                    </a:moveTo>
                    <a:lnTo>
                      <a:pt x="120" y="120"/>
                    </a:lnTo>
                    <a:lnTo>
                      <a:pt x="135" y="105"/>
                    </a:lnTo>
                    <a:lnTo>
                      <a:pt x="152" y="91"/>
                    </a:lnTo>
                    <a:lnTo>
                      <a:pt x="168" y="79"/>
                    </a:lnTo>
                    <a:lnTo>
                      <a:pt x="184" y="68"/>
                    </a:lnTo>
                    <a:lnTo>
                      <a:pt x="202" y="57"/>
                    </a:lnTo>
                    <a:lnTo>
                      <a:pt x="220" y="46"/>
                    </a:lnTo>
                    <a:lnTo>
                      <a:pt x="238" y="38"/>
                    </a:lnTo>
                    <a:lnTo>
                      <a:pt x="255" y="30"/>
                    </a:lnTo>
                    <a:lnTo>
                      <a:pt x="274" y="23"/>
                    </a:lnTo>
                    <a:lnTo>
                      <a:pt x="294" y="16"/>
                    </a:lnTo>
                    <a:lnTo>
                      <a:pt x="313" y="12"/>
                    </a:lnTo>
                    <a:lnTo>
                      <a:pt x="332" y="8"/>
                    </a:lnTo>
                    <a:lnTo>
                      <a:pt x="351" y="4"/>
                    </a:lnTo>
                    <a:lnTo>
                      <a:pt x="371" y="1"/>
                    </a:lnTo>
                    <a:lnTo>
                      <a:pt x="391" y="0"/>
                    </a:lnTo>
                    <a:lnTo>
                      <a:pt x="410" y="0"/>
                    </a:lnTo>
                    <a:lnTo>
                      <a:pt x="430" y="0"/>
                    </a:lnTo>
                    <a:lnTo>
                      <a:pt x="449" y="1"/>
                    </a:lnTo>
                    <a:lnTo>
                      <a:pt x="468" y="4"/>
                    </a:lnTo>
                    <a:lnTo>
                      <a:pt x="489" y="8"/>
                    </a:lnTo>
                    <a:lnTo>
                      <a:pt x="508" y="12"/>
                    </a:lnTo>
                    <a:lnTo>
                      <a:pt x="527" y="16"/>
                    </a:lnTo>
                    <a:lnTo>
                      <a:pt x="546" y="23"/>
                    </a:lnTo>
                    <a:lnTo>
                      <a:pt x="564" y="30"/>
                    </a:lnTo>
                    <a:lnTo>
                      <a:pt x="583" y="38"/>
                    </a:lnTo>
                    <a:lnTo>
                      <a:pt x="601" y="46"/>
                    </a:lnTo>
                    <a:lnTo>
                      <a:pt x="619" y="57"/>
                    </a:lnTo>
                    <a:lnTo>
                      <a:pt x="636" y="68"/>
                    </a:lnTo>
                    <a:lnTo>
                      <a:pt x="653" y="79"/>
                    </a:lnTo>
                    <a:lnTo>
                      <a:pt x="669" y="91"/>
                    </a:lnTo>
                    <a:lnTo>
                      <a:pt x="685" y="105"/>
                    </a:lnTo>
                    <a:lnTo>
                      <a:pt x="700" y="120"/>
                    </a:lnTo>
                    <a:lnTo>
                      <a:pt x="700" y="120"/>
                    </a:lnTo>
                    <a:lnTo>
                      <a:pt x="714" y="135"/>
                    </a:lnTo>
                    <a:lnTo>
                      <a:pt x="728" y="151"/>
                    </a:lnTo>
                    <a:lnTo>
                      <a:pt x="741" y="168"/>
                    </a:lnTo>
                    <a:lnTo>
                      <a:pt x="752" y="184"/>
                    </a:lnTo>
                    <a:lnTo>
                      <a:pt x="763" y="202"/>
                    </a:lnTo>
                    <a:lnTo>
                      <a:pt x="773" y="219"/>
                    </a:lnTo>
                    <a:lnTo>
                      <a:pt x="782" y="237"/>
                    </a:lnTo>
                    <a:lnTo>
                      <a:pt x="791" y="255"/>
                    </a:lnTo>
                    <a:lnTo>
                      <a:pt x="797" y="274"/>
                    </a:lnTo>
                    <a:lnTo>
                      <a:pt x="803" y="293"/>
                    </a:lnTo>
                    <a:lnTo>
                      <a:pt x="808" y="312"/>
                    </a:lnTo>
                    <a:lnTo>
                      <a:pt x="812" y="331"/>
                    </a:lnTo>
                    <a:lnTo>
                      <a:pt x="817" y="351"/>
                    </a:lnTo>
                    <a:lnTo>
                      <a:pt x="818" y="371"/>
                    </a:lnTo>
                    <a:lnTo>
                      <a:pt x="819" y="390"/>
                    </a:lnTo>
                    <a:lnTo>
                      <a:pt x="821" y="409"/>
                    </a:lnTo>
                    <a:lnTo>
                      <a:pt x="819" y="430"/>
                    </a:lnTo>
                    <a:lnTo>
                      <a:pt x="818" y="449"/>
                    </a:lnTo>
                    <a:lnTo>
                      <a:pt x="817" y="468"/>
                    </a:lnTo>
                    <a:lnTo>
                      <a:pt x="812" y="488"/>
                    </a:lnTo>
                    <a:lnTo>
                      <a:pt x="808" y="508"/>
                    </a:lnTo>
                    <a:lnTo>
                      <a:pt x="803" y="527"/>
                    </a:lnTo>
                    <a:lnTo>
                      <a:pt x="797" y="546"/>
                    </a:lnTo>
                    <a:lnTo>
                      <a:pt x="791" y="564"/>
                    </a:lnTo>
                    <a:lnTo>
                      <a:pt x="782" y="583"/>
                    </a:lnTo>
                    <a:lnTo>
                      <a:pt x="773" y="600"/>
                    </a:lnTo>
                    <a:lnTo>
                      <a:pt x="763" y="618"/>
                    </a:lnTo>
                    <a:lnTo>
                      <a:pt x="752" y="636"/>
                    </a:lnTo>
                    <a:lnTo>
                      <a:pt x="741" y="652"/>
                    </a:lnTo>
                    <a:lnTo>
                      <a:pt x="728" y="669"/>
                    </a:lnTo>
                    <a:lnTo>
                      <a:pt x="714" y="684"/>
                    </a:lnTo>
                    <a:lnTo>
                      <a:pt x="700" y="700"/>
                    </a:lnTo>
                    <a:lnTo>
                      <a:pt x="700" y="700"/>
                    </a:lnTo>
                    <a:lnTo>
                      <a:pt x="685" y="714"/>
                    </a:lnTo>
                    <a:lnTo>
                      <a:pt x="669" y="727"/>
                    </a:lnTo>
                    <a:lnTo>
                      <a:pt x="653" y="741"/>
                    </a:lnTo>
                    <a:lnTo>
                      <a:pt x="636" y="752"/>
                    </a:lnTo>
                    <a:lnTo>
                      <a:pt x="619" y="763"/>
                    </a:lnTo>
                    <a:lnTo>
                      <a:pt x="601" y="773"/>
                    </a:lnTo>
                    <a:lnTo>
                      <a:pt x="583" y="782"/>
                    </a:lnTo>
                    <a:lnTo>
                      <a:pt x="564" y="790"/>
                    </a:lnTo>
                    <a:lnTo>
                      <a:pt x="546" y="797"/>
                    </a:lnTo>
                    <a:lnTo>
                      <a:pt x="527" y="803"/>
                    </a:lnTo>
                    <a:lnTo>
                      <a:pt x="508" y="808"/>
                    </a:lnTo>
                    <a:lnTo>
                      <a:pt x="489" y="812"/>
                    </a:lnTo>
                    <a:lnTo>
                      <a:pt x="468" y="816"/>
                    </a:lnTo>
                    <a:lnTo>
                      <a:pt x="449" y="818"/>
                    </a:lnTo>
                    <a:lnTo>
                      <a:pt x="430" y="819"/>
                    </a:lnTo>
                    <a:lnTo>
                      <a:pt x="410" y="820"/>
                    </a:lnTo>
                    <a:lnTo>
                      <a:pt x="391" y="819"/>
                    </a:lnTo>
                    <a:lnTo>
                      <a:pt x="371" y="818"/>
                    </a:lnTo>
                    <a:lnTo>
                      <a:pt x="351" y="816"/>
                    </a:lnTo>
                    <a:lnTo>
                      <a:pt x="332" y="812"/>
                    </a:lnTo>
                    <a:lnTo>
                      <a:pt x="313" y="808"/>
                    </a:lnTo>
                    <a:lnTo>
                      <a:pt x="294" y="803"/>
                    </a:lnTo>
                    <a:lnTo>
                      <a:pt x="274" y="797"/>
                    </a:lnTo>
                    <a:lnTo>
                      <a:pt x="255" y="790"/>
                    </a:lnTo>
                    <a:lnTo>
                      <a:pt x="238" y="782"/>
                    </a:lnTo>
                    <a:lnTo>
                      <a:pt x="220" y="773"/>
                    </a:lnTo>
                    <a:lnTo>
                      <a:pt x="202" y="763"/>
                    </a:lnTo>
                    <a:lnTo>
                      <a:pt x="184" y="752"/>
                    </a:lnTo>
                    <a:lnTo>
                      <a:pt x="168" y="741"/>
                    </a:lnTo>
                    <a:lnTo>
                      <a:pt x="152" y="727"/>
                    </a:lnTo>
                    <a:lnTo>
                      <a:pt x="135" y="714"/>
                    </a:lnTo>
                    <a:lnTo>
                      <a:pt x="120" y="700"/>
                    </a:lnTo>
                    <a:lnTo>
                      <a:pt x="120" y="700"/>
                    </a:lnTo>
                    <a:lnTo>
                      <a:pt x="105" y="684"/>
                    </a:lnTo>
                    <a:lnTo>
                      <a:pt x="91" y="669"/>
                    </a:lnTo>
                    <a:lnTo>
                      <a:pt x="79" y="652"/>
                    </a:lnTo>
                    <a:lnTo>
                      <a:pt x="68" y="636"/>
                    </a:lnTo>
                    <a:lnTo>
                      <a:pt x="57" y="618"/>
                    </a:lnTo>
                    <a:lnTo>
                      <a:pt x="46" y="600"/>
                    </a:lnTo>
                    <a:lnTo>
                      <a:pt x="38" y="583"/>
                    </a:lnTo>
                    <a:lnTo>
                      <a:pt x="30" y="564"/>
                    </a:lnTo>
                    <a:lnTo>
                      <a:pt x="23" y="546"/>
                    </a:lnTo>
                    <a:lnTo>
                      <a:pt x="16" y="527"/>
                    </a:lnTo>
                    <a:lnTo>
                      <a:pt x="12" y="508"/>
                    </a:lnTo>
                    <a:lnTo>
                      <a:pt x="8" y="488"/>
                    </a:lnTo>
                    <a:lnTo>
                      <a:pt x="4" y="468"/>
                    </a:lnTo>
                    <a:lnTo>
                      <a:pt x="1" y="449"/>
                    </a:lnTo>
                    <a:lnTo>
                      <a:pt x="0" y="430"/>
                    </a:lnTo>
                    <a:lnTo>
                      <a:pt x="0" y="409"/>
                    </a:lnTo>
                    <a:lnTo>
                      <a:pt x="0" y="390"/>
                    </a:lnTo>
                    <a:lnTo>
                      <a:pt x="1" y="371"/>
                    </a:lnTo>
                    <a:lnTo>
                      <a:pt x="4" y="351"/>
                    </a:lnTo>
                    <a:lnTo>
                      <a:pt x="8" y="331"/>
                    </a:lnTo>
                    <a:lnTo>
                      <a:pt x="12" y="312"/>
                    </a:lnTo>
                    <a:lnTo>
                      <a:pt x="16" y="293"/>
                    </a:lnTo>
                    <a:lnTo>
                      <a:pt x="23" y="274"/>
                    </a:lnTo>
                    <a:lnTo>
                      <a:pt x="30" y="255"/>
                    </a:lnTo>
                    <a:lnTo>
                      <a:pt x="38" y="237"/>
                    </a:lnTo>
                    <a:lnTo>
                      <a:pt x="46" y="219"/>
                    </a:lnTo>
                    <a:lnTo>
                      <a:pt x="57" y="202"/>
                    </a:lnTo>
                    <a:lnTo>
                      <a:pt x="68" y="184"/>
                    </a:lnTo>
                    <a:lnTo>
                      <a:pt x="79" y="168"/>
                    </a:lnTo>
                    <a:lnTo>
                      <a:pt x="91" y="151"/>
                    </a:lnTo>
                    <a:lnTo>
                      <a:pt x="105" y="135"/>
                    </a:lnTo>
                    <a:lnTo>
                      <a:pt x="120" y="120"/>
                    </a:lnTo>
                    <a:lnTo>
                      <a:pt x="120" y="1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2" name="Freeform: Shape 17"/>
              <p:cNvSpPr>
                <a:spLocks/>
              </p:cNvSpPr>
              <p:nvPr/>
            </p:nvSpPr>
            <p:spPr bwMode="auto">
              <a:xfrm>
                <a:off x="8337740" y="3141234"/>
                <a:ext cx="1418565" cy="1421509"/>
              </a:xfrm>
              <a:custGeom>
                <a:avLst/>
                <a:gdLst>
                  <a:gd name="T0" fmla="*/ 1446 w 1447"/>
                  <a:gd name="T1" fmla="*/ 761 h 1448"/>
                  <a:gd name="T2" fmla="*/ 1432 w 1447"/>
                  <a:gd name="T3" fmla="*/ 868 h 1448"/>
                  <a:gd name="T4" fmla="*/ 1404 w 1447"/>
                  <a:gd name="T5" fmla="*/ 972 h 1448"/>
                  <a:gd name="T6" fmla="*/ 1360 w 1447"/>
                  <a:gd name="T7" fmla="*/ 1068 h 1448"/>
                  <a:gd name="T8" fmla="*/ 1304 w 1447"/>
                  <a:gd name="T9" fmla="*/ 1157 h 1448"/>
                  <a:gd name="T10" fmla="*/ 1236 w 1447"/>
                  <a:gd name="T11" fmla="*/ 1234 h 1448"/>
                  <a:gd name="T12" fmla="*/ 1157 w 1447"/>
                  <a:gd name="T13" fmla="*/ 1303 h 1448"/>
                  <a:gd name="T14" fmla="*/ 1069 w 1447"/>
                  <a:gd name="T15" fmla="*/ 1360 h 1448"/>
                  <a:gd name="T16" fmla="*/ 972 w 1447"/>
                  <a:gd name="T17" fmla="*/ 1404 h 1448"/>
                  <a:gd name="T18" fmla="*/ 870 w 1447"/>
                  <a:gd name="T19" fmla="*/ 1433 h 1448"/>
                  <a:gd name="T20" fmla="*/ 761 w 1447"/>
                  <a:gd name="T21" fmla="*/ 1446 h 1448"/>
                  <a:gd name="T22" fmla="*/ 687 w 1447"/>
                  <a:gd name="T23" fmla="*/ 1446 h 1448"/>
                  <a:gd name="T24" fmla="*/ 578 w 1447"/>
                  <a:gd name="T25" fmla="*/ 1433 h 1448"/>
                  <a:gd name="T26" fmla="*/ 475 w 1447"/>
                  <a:gd name="T27" fmla="*/ 1404 h 1448"/>
                  <a:gd name="T28" fmla="*/ 378 w 1447"/>
                  <a:gd name="T29" fmla="*/ 1360 h 1448"/>
                  <a:gd name="T30" fmla="*/ 291 w 1447"/>
                  <a:gd name="T31" fmla="*/ 1303 h 1448"/>
                  <a:gd name="T32" fmla="*/ 212 w 1447"/>
                  <a:gd name="T33" fmla="*/ 1234 h 1448"/>
                  <a:gd name="T34" fmla="*/ 143 w 1447"/>
                  <a:gd name="T35" fmla="*/ 1157 h 1448"/>
                  <a:gd name="T36" fmla="*/ 88 w 1447"/>
                  <a:gd name="T37" fmla="*/ 1068 h 1448"/>
                  <a:gd name="T38" fmla="*/ 44 w 1447"/>
                  <a:gd name="T39" fmla="*/ 972 h 1448"/>
                  <a:gd name="T40" fmla="*/ 15 w 1447"/>
                  <a:gd name="T41" fmla="*/ 868 h 1448"/>
                  <a:gd name="T42" fmla="*/ 1 w 1447"/>
                  <a:gd name="T43" fmla="*/ 761 h 1448"/>
                  <a:gd name="T44" fmla="*/ 1 w 1447"/>
                  <a:gd name="T45" fmla="*/ 685 h 1448"/>
                  <a:gd name="T46" fmla="*/ 15 w 1447"/>
                  <a:gd name="T47" fmla="*/ 578 h 1448"/>
                  <a:gd name="T48" fmla="*/ 44 w 1447"/>
                  <a:gd name="T49" fmla="*/ 474 h 1448"/>
                  <a:gd name="T50" fmla="*/ 88 w 1447"/>
                  <a:gd name="T51" fmla="*/ 378 h 1448"/>
                  <a:gd name="T52" fmla="*/ 143 w 1447"/>
                  <a:gd name="T53" fmla="*/ 291 h 1448"/>
                  <a:gd name="T54" fmla="*/ 212 w 1447"/>
                  <a:gd name="T55" fmla="*/ 212 h 1448"/>
                  <a:gd name="T56" fmla="*/ 291 w 1447"/>
                  <a:gd name="T57" fmla="*/ 143 h 1448"/>
                  <a:gd name="T58" fmla="*/ 378 w 1447"/>
                  <a:gd name="T59" fmla="*/ 87 h 1448"/>
                  <a:gd name="T60" fmla="*/ 475 w 1447"/>
                  <a:gd name="T61" fmla="*/ 44 h 1448"/>
                  <a:gd name="T62" fmla="*/ 578 w 1447"/>
                  <a:gd name="T63" fmla="*/ 14 h 1448"/>
                  <a:gd name="T64" fmla="*/ 687 w 1447"/>
                  <a:gd name="T65" fmla="*/ 0 h 1448"/>
                  <a:gd name="T66" fmla="*/ 761 w 1447"/>
                  <a:gd name="T67" fmla="*/ 0 h 1448"/>
                  <a:gd name="T68" fmla="*/ 870 w 1447"/>
                  <a:gd name="T69" fmla="*/ 14 h 1448"/>
                  <a:gd name="T70" fmla="*/ 972 w 1447"/>
                  <a:gd name="T71" fmla="*/ 44 h 1448"/>
                  <a:gd name="T72" fmla="*/ 1069 w 1447"/>
                  <a:gd name="T73" fmla="*/ 87 h 1448"/>
                  <a:gd name="T74" fmla="*/ 1157 w 1447"/>
                  <a:gd name="T75" fmla="*/ 143 h 1448"/>
                  <a:gd name="T76" fmla="*/ 1236 w 1447"/>
                  <a:gd name="T77" fmla="*/ 212 h 1448"/>
                  <a:gd name="T78" fmla="*/ 1304 w 1447"/>
                  <a:gd name="T79" fmla="*/ 291 h 1448"/>
                  <a:gd name="T80" fmla="*/ 1360 w 1447"/>
                  <a:gd name="T81" fmla="*/ 378 h 1448"/>
                  <a:gd name="T82" fmla="*/ 1404 w 1447"/>
                  <a:gd name="T83" fmla="*/ 474 h 1448"/>
                  <a:gd name="T84" fmla="*/ 1432 w 1447"/>
                  <a:gd name="T85" fmla="*/ 578 h 1448"/>
                  <a:gd name="T86" fmla="*/ 1446 w 1447"/>
                  <a:gd name="T87" fmla="*/ 685 h 1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47" h="1448">
                    <a:moveTo>
                      <a:pt x="1447" y="724"/>
                    </a:moveTo>
                    <a:lnTo>
                      <a:pt x="1447" y="724"/>
                    </a:lnTo>
                    <a:lnTo>
                      <a:pt x="1446" y="761"/>
                    </a:lnTo>
                    <a:lnTo>
                      <a:pt x="1443" y="797"/>
                    </a:lnTo>
                    <a:lnTo>
                      <a:pt x="1439" y="833"/>
                    </a:lnTo>
                    <a:lnTo>
                      <a:pt x="1432" y="868"/>
                    </a:lnTo>
                    <a:lnTo>
                      <a:pt x="1424" y="904"/>
                    </a:lnTo>
                    <a:lnTo>
                      <a:pt x="1415" y="938"/>
                    </a:lnTo>
                    <a:lnTo>
                      <a:pt x="1404" y="972"/>
                    </a:lnTo>
                    <a:lnTo>
                      <a:pt x="1390" y="1005"/>
                    </a:lnTo>
                    <a:lnTo>
                      <a:pt x="1376" y="1036"/>
                    </a:lnTo>
                    <a:lnTo>
                      <a:pt x="1360" y="1068"/>
                    </a:lnTo>
                    <a:lnTo>
                      <a:pt x="1342" y="1098"/>
                    </a:lnTo>
                    <a:lnTo>
                      <a:pt x="1325" y="1128"/>
                    </a:lnTo>
                    <a:lnTo>
                      <a:pt x="1304" y="1157"/>
                    </a:lnTo>
                    <a:lnTo>
                      <a:pt x="1282" y="1184"/>
                    </a:lnTo>
                    <a:lnTo>
                      <a:pt x="1259" y="1210"/>
                    </a:lnTo>
                    <a:lnTo>
                      <a:pt x="1236" y="1234"/>
                    </a:lnTo>
                    <a:lnTo>
                      <a:pt x="1210" y="1259"/>
                    </a:lnTo>
                    <a:lnTo>
                      <a:pt x="1184" y="1282"/>
                    </a:lnTo>
                    <a:lnTo>
                      <a:pt x="1157" y="1303"/>
                    </a:lnTo>
                    <a:lnTo>
                      <a:pt x="1128" y="1323"/>
                    </a:lnTo>
                    <a:lnTo>
                      <a:pt x="1099" y="1342"/>
                    </a:lnTo>
                    <a:lnTo>
                      <a:pt x="1069" y="1360"/>
                    </a:lnTo>
                    <a:lnTo>
                      <a:pt x="1038" y="1375"/>
                    </a:lnTo>
                    <a:lnTo>
                      <a:pt x="1005" y="1390"/>
                    </a:lnTo>
                    <a:lnTo>
                      <a:pt x="972" y="1404"/>
                    </a:lnTo>
                    <a:lnTo>
                      <a:pt x="940" y="1415"/>
                    </a:lnTo>
                    <a:lnTo>
                      <a:pt x="905" y="1424"/>
                    </a:lnTo>
                    <a:lnTo>
                      <a:pt x="870" y="1433"/>
                    </a:lnTo>
                    <a:lnTo>
                      <a:pt x="834" y="1439"/>
                    </a:lnTo>
                    <a:lnTo>
                      <a:pt x="798" y="1443"/>
                    </a:lnTo>
                    <a:lnTo>
                      <a:pt x="761" y="1446"/>
                    </a:lnTo>
                    <a:lnTo>
                      <a:pt x="724" y="1448"/>
                    </a:lnTo>
                    <a:lnTo>
                      <a:pt x="724" y="1448"/>
                    </a:lnTo>
                    <a:lnTo>
                      <a:pt x="687" y="1446"/>
                    </a:lnTo>
                    <a:lnTo>
                      <a:pt x="650" y="1443"/>
                    </a:lnTo>
                    <a:lnTo>
                      <a:pt x="613" y="1439"/>
                    </a:lnTo>
                    <a:lnTo>
                      <a:pt x="578" y="1433"/>
                    </a:lnTo>
                    <a:lnTo>
                      <a:pt x="544" y="1424"/>
                    </a:lnTo>
                    <a:lnTo>
                      <a:pt x="508" y="1415"/>
                    </a:lnTo>
                    <a:lnTo>
                      <a:pt x="475" y="1404"/>
                    </a:lnTo>
                    <a:lnTo>
                      <a:pt x="443" y="1390"/>
                    </a:lnTo>
                    <a:lnTo>
                      <a:pt x="410" y="1375"/>
                    </a:lnTo>
                    <a:lnTo>
                      <a:pt x="378" y="1360"/>
                    </a:lnTo>
                    <a:lnTo>
                      <a:pt x="348" y="1342"/>
                    </a:lnTo>
                    <a:lnTo>
                      <a:pt x="320" y="1323"/>
                    </a:lnTo>
                    <a:lnTo>
                      <a:pt x="291" y="1303"/>
                    </a:lnTo>
                    <a:lnTo>
                      <a:pt x="264" y="1282"/>
                    </a:lnTo>
                    <a:lnTo>
                      <a:pt x="238" y="1259"/>
                    </a:lnTo>
                    <a:lnTo>
                      <a:pt x="212" y="1234"/>
                    </a:lnTo>
                    <a:lnTo>
                      <a:pt x="189" y="1210"/>
                    </a:lnTo>
                    <a:lnTo>
                      <a:pt x="165" y="1184"/>
                    </a:lnTo>
                    <a:lnTo>
                      <a:pt x="143" y="1157"/>
                    </a:lnTo>
                    <a:lnTo>
                      <a:pt x="124" y="1128"/>
                    </a:lnTo>
                    <a:lnTo>
                      <a:pt x="105" y="1098"/>
                    </a:lnTo>
                    <a:lnTo>
                      <a:pt x="88" y="1068"/>
                    </a:lnTo>
                    <a:lnTo>
                      <a:pt x="71" y="1036"/>
                    </a:lnTo>
                    <a:lnTo>
                      <a:pt x="57" y="1005"/>
                    </a:lnTo>
                    <a:lnTo>
                      <a:pt x="44" y="972"/>
                    </a:lnTo>
                    <a:lnTo>
                      <a:pt x="33" y="938"/>
                    </a:lnTo>
                    <a:lnTo>
                      <a:pt x="23" y="904"/>
                    </a:lnTo>
                    <a:lnTo>
                      <a:pt x="15" y="868"/>
                    </a:lnTo>
                    <a:lnTo>
                      <a:pt x="8" y="833"/>
                    </a:lnTo>
                    <a:lnTo>
                      <a:pt x="4" y="797"/>
                    </a:lnTo>
                    <a:lnTo>
                      <a:pt x="1" y="761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1" y="685"/>
                    </a:lnTo>
                    <a:lnTo>
                      <a:pt x="4" y="649"/>
                    </a:lnTo>
                    <a:lnTo>
                      <a:pt x="8" y="613"/>
                    </a:lnTo>
                    <a:lnTo>
                      <a:pt x="15" y="578"/>
                    </a:lnTo>
                    <a:lnTo>
                      <a:pt x="23" y="542"/>
                    </a:lnTo>
                    <a:lnTo>
                      <a:pt x="33" y="508"/>
                    </a:lnTo>
                    <a:lnTo>
                      <a:pt x="44" y="474"/>
                    </a:lnTo>
                    <a:lnTo>
                      <a:pt x="57" y="441"/>
                    </a:lnTo>
                    <a:lnTo>
                      <a:pt x="71" y="410"/>
                    </a:lnTo>
                    <a:lnTo>
                      <a:pt x="88" y="378"/>
                    </a:lnTo>
                    <a:lnTo>
                      <a:pt x="105" y="348"/>
                    </a:lnTo>
                    <a:lnTo>
                      <a:pt x="124" y="318"/>
                    </a:lnTo>
                    <a:lnTo>
                      <a:pt x="143" y="291"/>
                    </a:lnTo>
                    <a:lnTo>
                      <a:pt x="165" y="263"/>
                    </a:lnTo>
                    <a:lnTo>
                      <a:pt x="189" y="236"/>
                    </a:lnTo>
                    <a:lnTo>
                      <a:pt x="212" y="212"/>
                    </a:lnTo>
                    <a:lnTo>
                      <a:pt x="238" y="187"/>
                    </a:lnTo>
                    <a:lnTo>
                      <a:pt x="264" y="165"/>
                    </a:lnTo>
                    <a:lnTo>
                      <a:pt x="291" y="143"/>
                    </a:lnTo>
                    <a:lnTo>
                      <a:pt x="320" y="123"/>
                    </a:lnTo>
                    <a:lnTo>
                      <a:pt x="348" y="104"/>
                    </a:lnTo>
                    <a:lnTo>
                      <a:pt x="378" y="87"/>
                    </a:lnTo>
                    <a:lnTo>
                      <a:pt x="410" y="71"/>
                    </a:lnTo>
                    <a:lnTo>
                      <a:pt x="443" y="56"/>
                    </a:lnTo>
                    <a:lnTo>
                      <a:pt x="475" y="44"/>
                    </a:lnTo>
                    <a:lnTo>
                      <a:pt x="508" y="33"/>
                    </a:lnTo>
                    <a:lnTo>
                      <a:pt x="544" y="22"/>
                    </a:lnTo>
                    <a:lnTo>
                      <a:pt x="578" y="14"/>
                    </a:lnTo>
                    <a:lnTo>
                      <a:pt x="613" y="8"/>
                    </a:lnTo>
                    <a:lnTo>
                      <a:pt x="650" y="3"/>
                    </a:lnTo>
                    <a:lnTo>
                      <a:pt x="687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61" y="0"/>
                    </a:lnTo>
                    <a:lnTo>
                      <a:pt x="798" y="3"/>
                    </a:lnTo>
                    <a:lnTo>
                      <a:pt x="834" y="8"/>
                    </a:lnTo>
                    <a:lnTo>
                      <a:pt x="870" y="14"/>
                    </a:lnTo>
                    <a:lnTo>
                      <a:pt x="905" y="22"/>
                    </a:lnTo>
                    <a:lnTo>
                      <a:pt x="940" y="33"/>
                    </a:lnTo>
                    <a:lnTo>
                      <a:pt x="972" y="44"/>
                    </a:lnTo>
                    <a:lnTo>
                      <a:pt x="1005" y="56"/>
                    </a:lnTo>
                    <a:lnTo>
                      <a:pt x="1038" y="71"/>
                    </a:lnTo>
                    <a:lnTo>
                      <a:pt x="1069" y="87"/>
                    </a:lnTo>
                    <a:lnTo>
                      <a:pt x="1099" y="104"/>
                    </a:lnTo>
                    <a:lnTo>
                      <a:pt x="1128" y="123"/>
                    </a:lnTo>
                    <a:lnTo>
                      <a:pt x="1157" y="143"/>
                    </a:lnTo>
                    <a:lnTo>
                      <a:pt x="1184" y="165"/>
                    </a:lnTo>
                    <a:lnTo>
                      <a:pt x="1210" y="187"/>
                    </a:lnTo>
                    <a:lnTo>
                      <a:pt x="1236" y="212"/>
                    </a:lnTo>
                    <a:lnTo>
                      <a:pt x="1259" y="236"/>
                    </a:lnTo>
                    <a:lnTo>
                      <a:pt x="1282" y="263"/>
                    </a:lnTo>
                    <a:lnTo>
                      <a:pt x="1304" y="291"/>
                    </a:lnTo>
                    <a:lnTo>
                      <a:pt x="1325" y="318"/>
                    </a:lnTo>
                    <a:lnTo>
                      <a:pt x="1342" y="348"/>
                    </a:lnTo>
                    <a:lnTo>
                      <a:pt x="1360" y="378"/>
                    </a:lnTo>
                    <a:lnTo>
                      <a:pt x="1376" y="410"/>
                    </a:lnTo>
                    <a:lnTo>
                      <a:pt x="1390" y="441"/>
                    </a:lnTo>
                    <a:lnTo>
                      <a:pt x="1404" y="474"/>
                    </a:lnTo>
                    <a:lnTo>
                      <a:pt x="1415" y="508"/>
                    </a:lnTo>
                    <a:lnTo>
                      <a:pt x="1424" y="542"/>
                    </a:lnTo>
                    <a:lnTo>
                      <a:pt x="1432" y="578"/>
                    </a:lnTo>
                    <a:lnTo>
                      <a:pt x="1439" y="613"/>
                    </a:lnTo>
                    <a:lnTo>
                      <a:pt x="1443" y="649"/>
                    </a:lnTo>
                    <a:lnTo>
                      <a:pt x="1446" y="685"/>
                    </a:lnTo>
                    <a:lnTo>
                      <a:pt x="1447" y="724"/>
                    </a:lnTo>
                    <a:lnTo>
                      <a:pt x="1447" y="724"/>
                    </a:lnTo>
                    <a:close/>
                  </a:path>
                </a:pathLst>
              </a:custGeom>
              <a:solidFill>
                <a:srgbClr val="FDFE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0FD4E85A-BCF0-4864-AB9A-E64967CE5A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2599" y="2427734"/>
              <a:ext cx="587593" cy="52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FD8A55AC-8375-4150-9198-7A57A4A036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64088" y="1447635"/>
              <a:ext cx="483632" cy="54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>
              <a:extLst>
                <a:ext uri="{FF2B5EF4-FFF2-40B4-BE49-F238E27FC236}">
                  <a16:creationId xmlns:a16="http://schemas.microsoft.com/office/drawing/2014/main" id="{D7480652-93D7-474A-87C7-F99D37B75C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65008" y="3417792"/>
              <a:ext cx="581363" cy="51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>
              <a:extLst>
                <a:ext uri="{FF2B5EF4-FFF2-40B4-BE49-F238E27FC236}">
                  <a16:creationId xmlns:a16="http://schemas.microsoft.com/office/drawing/2014/main" id="{AA34F650-4F60-4C37-BF8B-2A6E2417B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45384" y="1103471"/>
              <a:ext cx="681254" cy="460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>
              <a:extLst>
                <a:ext uri="{FF2B5EF4-FFF2-40B4-BE49-F238E27FC236}">
                  <a16:creationId xmlns:a16="http://schemas.microsoft.com/office/drawing/2014/main" id="{160EC947-052F-47F7-8004-A204D1B64E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707" y="3808978"/>
              <a:ext cx="586607" cy="562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A620560E-EA88-4E4A-B613-A1A9823417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15178" y="3387193"/>
              <a:ext cx="562614" cy="552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>
              <a:extLst>
                <a:ext uri="{FF2B5EF4-FFF2-40B4-BE49-F238E27FC236}">
                  <a16:creationId xmlns:a16="http://schemas.microsoft.com/office/drawing/2014/main" id="{008C2C2F-C28C-4257-AE95-37EC724807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57399" y="2444457"/>
              <a:ext cx="587522" cy="484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>
              <a:extLst>
                <a:ext uri="{FF2B5EF4-FFF2-40B4-BE49-F238E27FC236}">
                  <a16:creationId xmlns:a16="http://schemas.microsoft.com/office/drawing/2014/main" id="{3942ECA6-F5A5-44CF-85A4-7F06ED73A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5684" y="1462116"/>
              <a:ext cx="501977" cy="525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4" name="Picture 20">
              <a:extLst>
                <a:ext uri="{FF2B5EF4-FFF2-40B4-BE49-F238E27FC236}">
                  <a16:creationId xmlns:a16="http://schemas.microsoft.com/office/drawing/2014/main" id="{2C9DA90E-B6DB-42D3-BC98-FB0300B703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5" t="10188" r="9693" b="9775"/>
            <a:stretch/>
          </p:blipFill>
          <p:spPr bwMode="auto">
            <a:xfrm>
              <a:off x="4208652" y="2355726"/>
              <a:ext cx="719020" cy="71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Общественная жизнь университета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67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Цифры приема в 2024 году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14" name="Рисунок 20" descr="Рисунок 20">
            <a:extLst>
              <a:ext uri="{FF2B5EF4-FFF2-40B4-BE49-F238E27FC236}">
                <a16:creationId xmlns:a16="http://schemas.microsoft.com/office/drawing/2014/main" id="{E72C8918-24F7-401C-9B40-3F18F4843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4" y="2106558"/>
            <a:ext cx="894403" cy="89440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object 12">
            <a:extLst>
              <a:ext uri="{FF2B5EF4-FFF2-40B4-BE49-F238E27FC236}">
                <a16:creationId xmlns:a16="http://schemas.microsoft.com/office/drawing/2014/main" id="{D9487F6C-CABF-4DD3-BDAA-3C5615FC5C3C}"/>
              </a:ext>
            </a:extLst>
          </p:cNvPr>
          <p:cNvSpPr txBox="1"/>
          <p:nvPr/>
        </p:nvSpPr>
        <p:spPr>
          <a:xfrm>
            <a:off x="1700835" y="2378494"/>
            <a:ext cx="30238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 spc="-5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2400" dirty="0"/>
              <a:t>Бюджетных мест</a:t>
            </a:r>
            <a:endParaRPr sz="2400" spc="125"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183CB61-EE55-49AC-8F99-8F4C36DC93A5}"/>
              </a:ext>
            </a:extLst>
          </p:cNvPr>
          <p:cNvSpPr txBox="1"/>
          <p:nvPr/>
        </p:nvSpPr>
        <p:spPr>
          <a:xfrm>
            <a:off x="618824" y="2378494"/>
            <a:ext cx="89440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 algn="ctr">
              <a:spcBef>
                <a:spcPts val="100"/>
              </a:spcBef>
              <a:defRPr sz="2700" spc="19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ru-RU" sz="2400" dirty="0"/>
              <a:t>2087</a:t>
            </a:r>
          </a:p>
        </p:txBody>
      </p:sp>
      <p:pic>
        <p:nvPicPr>
          <p:cNvPr id="17" name="Рисунок 16" descr="Рисунок 8">
            <a:extLst>
              <a:ext uri="{FF2B5EF4-FFF2-40B4-BE49-F238E27FC236}">
                <a16:creationId xmlns:a16="http://schemas.microsoft.com/office/drawing/2014/main" id="{DDC01C6B-6FE9-4170-A93C-D780D2243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4" y="3269108"/>
            <a:ext cx="894403" cy="894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object 14">
            <a:extLst>
              <a:ext uri="{FF2B5EF4-FFF2-40B4-BE49-F238E27FC236}">
                <a16:creationId xmlns:a16="http://schemas.microsoft.com/office/drawing/2014/main" id="{5CDF1E00-63B1-4B3C-89E6-540910690100}"/>
              </a:ext>
            </a:extLst>
          </p:cNvPr>
          <p:cNvSpPr txBox="1"/>
          <p:nvPr/>
        </p:nvSpPr>
        <p:spPr>
          <a:xfrm>
            <a:off x="693799" y="3534009"/>
            <a:ext cx="79137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1165225" indent="-1152525">
              <a:spcBef>
                <a:spcPts val="100"/>
              </a:spcBef>
              <a:tabLst>
                <a:tab pos="1193800" algn="l"/>
              </a:tabLst>
              <a:defRPr sz="2800" spc="30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2400" dirty="0"/>
              <a:t>1459</a:t>
            </a:r>
            <a:endParaRPr sz="2800" spc="5" dirty="0"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C174C3A8-6316-45C8-B3FD-25EBF25D4BF3}"/>
              </a:ext>
            </a:extLst>
          </p:cNvPr>
          <p:cNvSpPr txBox="1"/>
          <p:nvPr/>
        </p:nvSpPr>
        <p:spPr>
          <a:xfrm>
            <a:off x="1700836" y="3531644"/>
            <a:ext cx="31757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 spc="-5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2400" dirty="0"/>
              <a:t>Мест по договорам</a:t>
            </a:r>
            <a:endParaRPr sz="2400" spc="125" dirty="0"/>
          </a:p>
        </p:txBody>
      </p:sp>
      <p:pic>
        <p:nvPicPr>
          <p:cNvPr id="20" name="Рисунок 19" descr="Рисунок 8">
            <a:extLst>
              <a:ext uri="{FF2B5EF4-FFF2-40B4-BE49-F238E27FC236}">
                <a16:creationId xmlns:a16="http://schemas.microsoft.com/office/drawing/2014/main" id="{DDC01C6B-6FE9-4170-A93C-D780D2243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4" y="4447267"/>
            <a:ext cx="894403" cy="89440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object 12">
            <a:extLst>
              <a:ext uri="{FF2B5EF4-FFF2-40B4-BE49-F238E27FC236}">
                <a16:creationId xmlns:a16="http://schemas.microsoft.com/office/drawing/2014/main" id="{C174C3A8-6316-45C8-B3FD-25EBF25D4BF3}"/>
              </a:ext>
            </a:extLst>
          </p:cNvPr>
          <p:cNvSpPr txBox="1"/>
          <p:nvPr/>
        </p:nvSpPr>
        <p:spPr>
          <a:xfrm>
            <a:off x="1700835" y="4719752"/>
            <a:ext cx="35325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 spc="-5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2400" spc="125" dirty="0"/>
              <a:t>Средний балл ЕГЭ</a:t>
            </a:r>
          </a:p>
        </p:txBody>
      </p:sp>
      <p:sp>
        <p:nvSpPr>
          <p:cNvPr id="22" name="Прямоугольник с двумя скругленными противолежащими углами 21">
            <a:extLst>
              <a:ext uri="{FF2B5EF4-FFF2-40B4-BE49-F238E27FC236}">
                <a16:creationId xmlns:a16="http://schemas.microsoft.com/office/drawing/2014/main" id="{3DBBFE99-C8C1-CF45-8C1C-31D1345BB09F}"/>
              </a:ext>
            </a:extLst>
          </p:cNvPr>
          <p:cNvSpPr/>
          <p:nvPr/>
        </p:nvSpPr>
        <p:spPr>
          <a:xfrm>
            <a:off x="654381" y="5656594"/>
            <a:ext cx="4410973" cy="1426022"/>
          </a:xfrm>
          <a:prstGeom prst="round2DiagRect">
            <a:avLst>
              <a:gd name="adj1" fmla="val 38355"/>
              <a:gd name="adj2" fmla="val 0"/>
            </a:avLst>
          </a:prstGeom>
          <a:solidFill>
            <a:srgbClr val="0A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8EE"/>
              </a:solidFill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162CFDED-BFA5-7C4C-8B4B-C257EADA2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03" y="5803673"/>
            <a:ext cx="1007037" cy="44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1270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2800" b="1" spc="4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3274</a:t>
            </a: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D9487F6C-CABF-4DD3-BDAA-3C5615FC5C3C}"/>
              </a:ext>
            </a:extLst>
          </p:cNvPr>
          <p:cNvSpPr txBox="1"/>
          <p:nvPr/>
        </p:nvSpPr>
        <p:spPr>
          <a:xfrm>
            <a:off x="1987501" y="5786365"/>
            <a:ext cx="315623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 spc="-5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1600" dirty="0">
                <a:solidFill>
                  <a:schemeClr val="bg1"/>
                </a:solidFill>
              </a:rPr>
              <a:t>Зачислено на бюджетной и контрактной основе</a:t>
            </a:r>
            <a:endParaRPr sz="1600" spc="125" dirty="0">
              <a:solidFill>
                <a:schemeClr val="bg1"/>
              </a:solidFill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162CFDED-BFA5-7C4C-8B4B-C257EADA2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27" y="6508308"/>
            <a:ext cx="1007037" cy="44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1270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2800" b="1" spc="4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225</a:t>
            </a: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D9487F6C-CABF-4DD3-BDAA-3C5615FC5C3C}"/>
              </a:ext>
            </a:extLst>
          </p:cNvPr>
          <p:cNvSpPr txBox="1"/>
          <p:nvPr/>
        </p:nvSpPr>
        <p:spPr>
          <a:xfrm>
            <a:off x="1987501" y="6457814"/>
            <a:ext cx="257362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 spc="-5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1600" dirty="0">
                <a:solidFill>
                  <a:schemeClr val="bg1"/>
                </a:solidFill>
              </a:rPr>
              <a:t>Зачислено в приоритетный этап</a:t>
            </a:r>
            <a:endParaRPr sz="1600" spc="125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83E57F3-4B40-3840-A936-3F0A7A213930}"/>
              </a:ext>
            </a:extLst>
          </p:cNvPr>
          <p:cNvCxnSpPr>
            <a:cxnSpLocks/>
          </p:cNvCxnSpPr>
          <p:nvPr/>
        </p:nvCxnSpPr>
        <p:spPr>
          <a:xfrm flipH="1">
            <a:off x="654381" y="6395732"/>
            <a:ext cx="4410973" cy="0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object 16">
            <a:extLst>
              <a:ext uri="{FF2B5EF4-FFF2-40B4-BE49-F238E27FC236}">
                <a16:creationId xmlns:a16="http://schemas.microsoft.com/office/drawing/2014/main" id="{1BF73C5D-2D21-F4F4-3C39-BF3E93EEEBDE}"/>
              </a:ext>
            </a:extLst>
          </p:cNvPr>
          <p:cNvSpPr txBox="1"/>
          <p:nvPr/>
        </p:nvSpPr>
        <p:spPr>
          <a:xfrm>
            <a:off x="616667" y="4719752"/>
            <a:ext cx="89440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 algn="ctr">
              <a:spcBef>
                <a:spcPts val="100"/>
              </a:spcBef>
              <a:defRPr sz="2700" spc="19">
                <a:solidFill>
                  <a:srgbClr val="004F9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ru-RU" sz="2400" dirty="0"/>
              <a:t>72,3</a:t>
            </a:r>
          </a:p>
        </p:txBody>
      </p:sp>
      <p:sp>
        <p:nvSpPr>
          <p:cNvPr id="34" name="object 6"/>
          <p:cNvSpPr txBox="1">
            <a:spLocks/>
          </p:cNvSpPr>
          <p:nvPr/>
        </p:nvSpPr>
        <p:spPr>
          <a:xfrm>
            <a:off x="597617" y="1245346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err="1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Бакалавриат</a:t>
            </a: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 и </a:t>
            </a:r>
            <a:r>
              <a:rPr lang="ru-RU" sz="2400" b="1" spc="-30" dirty="0" err="1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специалитет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A9E795E9-FBB0-49B9-91D9-963E4DA5DD37}"/>
              </a:ext>
            </a:extLst>
          </p:cNvPr>
          <p:cNvSpPr txBox="1">
            <a:spLocks/>
          </p:cNvSpPr>
          <p:nvPr/>
        </p:nvSpPr>
        <p:spPr>
          <a:xfrm>
            <a:off x="8091446" y="2175910"/>
            <a:ext cx="3345575" cy="407226"/>
          </a:xfrm>
          <a:prstGeom prst="rect">
            <a:avLst/>
          </a:prstGeom>
        </p:spPr>
        <p:txBody>
          <a:bodyPr vert="horz" lIns="0" tIns="0" rIns="0" bIns="0" numCol="1" spcCol="72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+mj-lt"/>
              <a:buNone/>
              <a:tabLst>
                <a:tab pos="2698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463" indent="-2714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75"/>
            <a:r>
              <a:rPr lang="en-US" b="1" dirty="0">
                <a:solidFill>
                  <a:srgbClr val="002C5F">
                    <a:lumMod val="90000"/>
                    <a:lumOff val="10000"/>
                  </a:srgbClr>
                </a:solidFill>
                <a:latin typeface="Arial" panose="020B0604020202020204"/>
              </a:rPr>
              <a:t>priem.guap.ru</a:t>
            </a:r>
          </a:p>
          <a:p>
            <a:pPr algn="ctr" defTabSz="914275"/>
            <a:r>
              <a:rPr lang="en-US" b="1" dirty="0">
                <a:solidFill>
                  <a:srgbClr val="002C5F">
                    <a:lumMod val="90000"/>
                    <a:lumOff val="10000"/>
                  </a:srgbClr>
                </a:solidFill>
                <a:latin typeface="Arial" panose="020B0604020202020204"/>
              </a:rPr>
              <a:t>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824224C-BDC3-44FE-94DA-37AB3E336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48" y="2520770"/>
            <a:ext cx="2697368" cy="26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1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B45A278-6E5C-482C-8D03-AE5CC3BFD8B8}"/>
              </a:ext>
            </a:extLst>
          </p:cNvPr>
          <p:cNvGrpSpPr/>
          <p:nvPr/>
        </p:nvGrpSpPr>
        <p:grpSpPr>
          <a:xfrm>
            <a:off x="921082" y="2731544"/>
            <a:ext cx="4900735" cy="2403399"/>
            <a:chOff x="1284048" y="1928517"/>
            <a:chExt cx="4900735" cy="240339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048" y="1928517"/>
              <a:ext cx="1064604" cy="1064604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2615396" y="2234311"/>
              <a:ext cx="3569387" cy="4744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3000" spc="-5" dirty="0">
                  <a:solidFill>
                    <a:srgbClr val="004F9F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Бакалавриат</a:t>
              </a:r>
              <a:endParaRPr sz="3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615396" y="3557905"/>
              <a:ext cx="2593214" cy="4744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3000" spc="25" dirty="0">
                  <a:solidFill>
                    <a:srgbClr val="004F9F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Специалитет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330161" y="2231992"/>
              <a:ext cx="918625" cy="446276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spcBef>
                  <a:spcPts val="120"/>
                </a:spcBef>
              </a:pPr>
              <a:endParaRPr sz="2800" dirty="0">
                <a:latin typeface="Arial"/>
                <a:cs typeface="Arial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1284048" y="3267312"/>
              <a:ext cx="1064604" cy="1064604"/>
            </a:xfrm>
            <a:prstGeom prst="rect">
              <a:avLst/>
            </a:prstGeom>
          </p:spPr>
        </p:pic>
        <p:sp>
          <p:nvSpPr>
            <p:cNvPr id="17" name="object 17"/>
            <p:cNvSpPr txBox="1"/>
            <p:nvPr/>
          </p:nvSpPr>
          <p:spPr>
            <a:xfrm>
              <a:off x="1446780" y="3557905"/>
              <a:ext cx="901872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endParaRPr sz="3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369BDC8-DE70-4FE6-9406-5C5DB24EF160}"/>
              </a:ext>
            </a:extLst>
          </p:cNvPr>
          <p:cNvGrpSpPr/>
          <p:nvPr/>
        </p:nvGrpSpPr>
        <p:grpSpPr>
          <a:xfrm>
            <a:off x="921082" y="5482839"/>
            <a:ext cx="3924561" cy="2114567"/>
            <a:chOff x="1284048" y="4662885"/>
            <a:chExt cx="3924561" cy="2114567"/>
          </a:xfrm>
        </p:grpSpPr>
        <p:sp>
          <p:nvSpPr>
            <p:cNvPr id="15" name="object 15"/>
            <p:cNvSpPr txBox="1"/>
            <p:nvPr/>
          </p:nvSpPr>
          <p:spPr>
            <a:xfrm>
              <a:off x="2615395" y="6313190"/>
              <a:ext cx="2593214" cy="41036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3579"/>
                </a:lnSpc>
                <a:spcBef>
                  <a:spcPts val="100"/>
                </a:spcBef>
              </a:pPr>
              <a:endParaRPr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CC45108-ABED-470A-8FA4-83B6EBFB3494}"/>
                </a:ext>
              </a:extLst>
            </p:cNvPr>
            <p:cNvGrpSpPr/>
            <p:nvPr/>
          </p:nvGrpSpPr>
          <p:grpSpPr>
            <a:xfrm>
              <a:off x="1284048" y="4662885"/>
              <a:ext cx="3924561" cy="2114567"/>
              <a:chOff x="1284048" y="4662885"/>
              <a:chExt cx="3924561" cy="2114567"/>
            </a:xfrm>
          </p:grpSpPr>
          <p:sp>
            <p:nvSpPr>
              <p:cNvPr id="14" name="object 14"/>
              <p:cNvSpPr txBox="1"/>
              <p:nvPr/>
            </p:nvSpPr>
            <p:spPr>
              <a:xfrm>
                <a:off x="2615395" y="4917913"/>
                <a:ext cx="2593214" cy="478977"/>
              </a:xfrm>
              <a:prstGeom prst="rect">
                <a:avLst/>
              </a:prstGeom>
            </p:spPr>
            <p:txBody>
              <a:bodyPr vert="horz" wrap="square" lIns="0" tIns="17145" rIns="0" bIns="0" rtlCol="0">
                <a:spAutoFit/>
              </a:bodyPr>
              <a:lstStyle/>
              <a:p>
                <a:pPr marL="12700">
                  <a:spcBef>
                    <a:spcPts val="135"/>
                  </a:spcBef>
                  <a:tabLst>
                    <a:tab pos="1197610" algn="l"/>
                  </a:tabLst>
                </a:pPr>
                <a:r>
                  <a:rPr lang="ru-RU" sz="3000" spc="25" dirty="0">
                    <a:solidFill>
                      <a:srgbClr val="004F9F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Магистратура</a:t>
                </a:r>
                <a:endParaRPr sz="3000" dirty="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endParaRPr>
              </a:p>
            </p:txBody>
          </p:sp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43039">
                <a:off x="1284048" y="4662885"/>
                <a:ext cx="1064604" cy="1064604"/>
              </a:xfrm>
              <a:prstGeom prst="rect">
                <a:avLst/>
              </a:prstGeom>
            </p:spPr>
          </p:pic>
          <p:sp>
            <p:nvSpPr>
              <p:cNvPr id="10" name="object 10"/>
              <p:cNvSpPr txBox="1"/>
              <p:nvPr/>
            </p:nvSpPr>
            <p:spPr>
              <a:xfrm>
                <a:off x="1446781" y="6272185"/>
                <a:ext cx="802005" cy="50526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endParaRPr sz="3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1362379" y="4898952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1147251" y="4345687"/>
            <a:ext cx="658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lang="en-US" sz="2400" spc="20" dirty="0" smtClean="0">
                <a:solidFill>
                  <a:srgbClr val="004F9F"/>
                </a:solidFill>
                <a:latin typeface="Arial"/>
                <a:cs typeface="Arial"/>
              </a:rPr>
              <a:t>96</a:t>
            </a:r>
            <a:endParaRPr lang="ru-RU" sz="2400" dirty="0"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0927" y="5749617"/>
            <a:ext cx="719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lang="en-US" sz="2400" spc="20" dirty="0" smtClean="0">
                <a:solidFill>
                  <a:srgbClr val="004F9F"/>
                </a:solidFill>
                <a:latin typeface="Arial"/>
                <a:cs typeface="Arial"/>
              </a:rPr>
              <a:t>157</a:t>
            </a:r>
            <a:endParaRPr lang="ru-RU" sz="2400" dirty="0"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3735" y="3019630"/>
            <a:ext cx="910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lang="en-US" sz="2400" spc="20" dirty="0" smtClean="0">
                <a:solidFill>
                  <a:srgbClr val="004F9F"/>
                </a:solidFill>
                <a:latin typeface="Arial"/>
                <a:cs typeface="Arial"/>
              </a:rPr>
              <a:t>400</a:t>
            </a:r>
            <a:endParaRPr lang="ru-RU" sz="2400" dirty="0">
              <a:latin typeface="Arial"/>
              <a:cs typeface="Arial"/>
            </a:endParaRPr>
          </a:p>
        </p:txBody>
      </p:sp>
      <p:sp>
        <p:nvSpPr>
          <p:cNvPr id="25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Количество бюджетных мест на 2025 год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28" name="object 6"/>
          <p:cNvSpPr txBox="1">
            <a:spLocks/>
          </p:cNvSpPr>
          <p:nvPr/>
        </p:nvSpPr>
        <p:spPr>
          <a:xfrm>
            <a:off x="590472" y="1304878"/>
            <a:ext cx="1231114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Институт </a:t>
            </a: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радиотехники </a:t>
            </a: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 инфокоммуникационных </a:t>
            </a: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технологий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A9E795E9-FBB0-49B9-91D9-963E4DA5DD37}"/>
              </a:ext>
            </a:extLst>
          </p:cNvPr>
          <p:cNvSpPr txBox="1">
            <a:spLocks/>
          </p:cNvSpPr>
          <p:nvPr/>
        </p:nvSpPr>
        <p:spPr>
          <a:xfrm>
            <a:off x="8379367" y="3113808"/>
            <a:ext cx="3345575" cy="407226"/>
          </a:xfrm>
          <a:prstGeom prst="rect">
            <a:avLst/>
          </a:prstGeom>
        </p:spPr>
        <p:txBody>
          <a:bodyPr vert="horz" lIns="0" tIns="0" rIns="0" bIns="0" numCol="1" spcCol="72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+mj-lt"/>
              <a:buNone/>
              <a:tabLst>
                <a:tab pos="2698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463" indent="-2714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75"/>
            <a:r>
              <a:rPr lang="en-US" b="1" dirty="0">
                <a:solidFill>
                  <a:srgbClr val="002C5F">
                    <a:lumMod val="90000"/>
                    <a:lumOff val="10000"/>
                  </a:srgbClr>
                </a:solidFill>
                <a:latin typeface="Arial" panose="020B0604020202020204"/>
              </a:rPr>
              <a:t>priem.guap.ru</a:t>
            </a:r>
          </a:p>
          <a:p>
            <a:pPr algn="ctr" defTabSz="914275"/>
            <a:r>
              <a:rPr lang="en-US" b="1" dirty="0">
                <a:solidFill>
                  <a:srgbClr val="002C5F">
                    <a:lumMod val="90000"/>
                    <a:lumOff val="10000"/>
                  </a:srgbClr>
                </a:solidFill>
                <a:latin typeface="Arial" panose="020B0604020202020204"/>
              </a:rPr>
              <a:t>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824224C-BDC3-44FE-94DA-37AB3E336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69" y="3458668"/>
            <a:ext cx="2697368" cy="26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26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69" y="4660086"/>
            <a:ext cx="2142837" cy="2142837"/>
          </a:xfrm>
          <a:prstGeom prst="rect">
            <a:avLst/>
          </a:prstGeom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F49452D1-89AA-4C5A-88F0-499C88E1448A}"/>
              </a:ext>
            </a:extLst>
          </p:cNvPr>
          <p:cNvSpPr txBox="1">
            <a:spLocks/>
          </p:cNvSpPr>
          <p:nvPr/>
        </p:nvSpPr>
        <p:spPr>
          <a:xfrm>
            <a:off x="9885724" y="6937299"/>
            <a:ext cx="1898073" cy="6446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+mj-lt"/>
              <a:buNone/>
              <a:tabLst>
                <a:tab pos="2698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463" indent="-2714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 dirty="0"/>
              <a:t>prepare.guap.ru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18" y="1643517"/>
            <a:ext cx="2098600" cy="2098600"/>
          </a:xfrm>
          <a:prstGeom prst="rect">
            <a:avLst/>
          </a:prstGeom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id="{F49452D1-89AA-4C5A-88F0-499C88E1448A}"/>
              </a:ext>
            </a:extLst>
          </p:cNvPr>
          <p:cNvSpPr txBox="1">
            <a:spLocks/>
          </p:cNvSpPr>
          <p:nvPr/>
        </p:nvSpPr>
        <p:spPr>
          <a:xfrm>
            <a:off x="9744832" y="3876493"/>
            <a:ext cx="2272146" cy="6446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+mj-lt"/>
              <a:buNone/>
              <a:tabLst>
                <a:tab pos="2698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463" indent="-2714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ctr"/>
            <a:r>
              <a:rPr lang="en-US" dirty="0"/>
              <a:t>vk.com/</a:t>
            </a:r>
            <a:r>
              <a:rPr lang="en-US" dirty="0" err="1"/>
              <a:t>kursy_guap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09113" y="1524364"/>
            <a:ext cx="2315951" cy="2292783"/>
          </a:xfrm>
          <a:prstGeom prst="roundRect">
            <a:avLst/>
          </a:prstGeom>
          <a:noFill/>
          <a:ln>
            <a:solidFill>
              <a:srgbClr val="005AA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01969" y="4580673"/>
            <a:ext cx="2315951" cy="2292783"/>
          </a:xfrm>
          <a:prstGeom prst="roundRect">
            <a:avLst/>
          </a:prstGeom>
          <a:noFill/>
          <a:ln>
            <a:solidFill>
              <a:srgbClr val="005AA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</a:endParaRPr>
          </a:p>
        </p:txBody>
      </p:sp>
      <p:sp>
        <p:nvSpPr>
          <p:cNvPr id="15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Подготовительные курсы ГУАП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21" name="Текст 4">
            <a:extLst>
              <a:ext uri="{FF2B5EF4-FFF2-40B4-BE49-F238E27FC236}">
                <a16:creationId xmlns:a16="http://schemas.microsoft.com/office/drawing/2014/main" id="{F49452D1-89AA-4C5A-88F0-499C88E1448A}"/>
              </a:ext>
            </a:extLst>
          </p:cNvPr>
          <p:cNvSpPr txBox="1">
            <a:spLocks/>
          </p:cNvSpPr>
          <p:nvPr/>
        </p:nvSpPr>
        <p:spPr>
          <a:xfrm>
            <a:off x="550863" y="1592104"/>
            <a:ext cx="6781006" cy="5084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3" indent="-285750">
              <a:buFont typeface="Arial" panose="020B0604020202020204" pitchFamily="34" charset="0"/>
              <a:buChar char="—"/>
            </a:pPr>
            <a:r>
              <a:rPr lang="ru-RU" sz="2400" dirty="0" smtClean="0"/>
              <a:t>помощь учащимся в усвоении школьной программы по </a:t>
            </a:r>
            <a:r>
              <a:rPr lang="ru-RU" sz="2400" b="1" u="sng" dirty="0" smtClean="0"/>
              <a:t>математике, физике, русскому языку и информатике</a:t>
            </a:r>
            <a:r>
              <a:rPr lang="ru-RU" sz="2400" u="sng" dirty="0" smtClean="0"/>
              <a:t> </a:t>
            </a:r>
            <a:r>
              <a:rPr lang="ru-RU" sz="2400" dirty="0" smtClean="0"/>
              <a:t>с целью повышения среднего балла школьного аттестата;</a:t>
            </a:r>
          </a:p>
          <a:p>
            <a:pPr marL="285750" lvl="3" indent="-285750">
              <a:buFont typeface="Arial" panose="020B0604020202020204" pitchFamily="34" charset="0"/>
              <a:buChar char="—"/>
            </a:pPr>
            <a:endParaRPr lang="ru-RU" sz="2400" dirty="0" smtClean="0"/>
          </a:p>
          <a:p>
            <a:pPr marL="285750" lvl="3" indent="-285750">
              <a:buFont typeface="Arial" panose="020B0604020202020204" pitchFamily="34" charset="0"/>
              <a:buChar char="—"/>
            </a:pPr>
            <a:r>
              <a:rPr lang="ru-RU" sz="2400" dirty="0" smtClean="0"/>
              <a:t>улучшение знаний по профильным предметам для успешного обучения по программам 9-11 классов;</a:t>
            </a:r>
          </a:p>
          <a:p>
            <a:pPr marL="285750" lvl="3" indent="-285750">
              <a:buFont typeface="Arial" panose="020B0604020202020204" pitchFamily="34" charset="0"/>
              <a:buChar char="—"/>
            </a:pPr>
            <a:endParaRPr lang="ru-RU" sz="2400" dirty="0" smtClean="0"/>
          </a:p>
          <a:p>
            <a:pPr marL="285750" lvl="3" indent="-285750">
              <a:buFont typeface="Arial" panose="020B0604020202020204" pitchFamily="34" charset="0"/>
              <a:buChar char="—"/>
            </a:pPr>
            <a:r>
              <a:rPr lang="ru-RU" sz="2400" dirty="0" smtClean="0"/>
              <a:t>подготовка к сдаче ОГЭ / ЕГЭ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1268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Аэрокосмические олимпиады ГУАП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72977" y="5353194"/>
            <a:ext cx="4526587" cy="984885"/>
          </a:xfrm>
          <a:prstGeom prst="round2DiagRect">
            <a:avLst/>
          </a:prstGeom>
          <a:noFill/>
          <a:ln w="28575">
            <a:solidFill>
              <a:srgbClr val="0A4FA6"/>
            </a:solidFill>
          </a:ln>
          <a:effectLst>
            <a:outerShdw blurRad="2413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Заголовок 8">
            <a:extLst>
              <a:ext uri="{FF2B5EF4-FFF2-40B4-BE49-F238E27FC236}">
                <a16:creationId xmlns:a16="http://schemas.microsoft.com/office/drawing/2014/main" id="{F629FCE6-17AE-4664-8F63-4E9A710F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72" y="1458122"/>
            <a:ext cx="12227795" cy="3877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2509C"/>
                </a:solidFill>
                <a:latin typeface="Century Gothic" panose="020B0502020202020204" pitchFamily="34" charset="0"/>
              </a:rPr>
              <a:t>Математика, физика, информатика</a:t>
            </a:r>
          </a:p>
        </p:txBody>
      </p:sp>
      <p:sp>
        <p:nvSpPr>
          <p:cNvPr id="29" name="object 4"/>
          <p:cNvSpPr txBox="1"/>
          <p:nvPr/>
        </p:nvSpPr>
        <p:spPr>
          <a:xfrm>
            <a:off x="9236869" y="5305073"/>
            <a:ext cx="342910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100"/>
              </a:spcBef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1600" dirty="0">
                <a:solidFill>
                  <a:srgbClr val="005AAA"/>
                </a:solidFill>
                <a:latin typeface="Century Gothic" panose="020B0502020202020204" pitchFamily="34" charset="0"/>
              </a:rPr>
              <a:t>Сайт приемной комиссии ГУАП </a:t>
            </a:r>
            <a:r>
              <a:rPr lang="ru-RU" sz="1600" dirty="0" smtClean="0">
                <a:solidFill>
                  <a:srgbClr val="005AAA"/>
                </a:solidFill>
                <a:latin typeface="Century Gothic" panose="020B0502020202020204" pitchFamily="34" charset="0"/>
              </a:rPr>
              <a:t>– </a:t>
            </a:r>
            <a:r>
              <a:rPr lang="ru-RU" sz="1600" dirty="0" err="1" smtClean="0">
                <a:solidFill>
                  <a:srgbClr val="005AAA"/>
                </a:solidFill>
                <a:latin typeface="Century Gothic" panose="020B0502020202020204" pitchFamily="34" charset="0"/>
              </a:rPr>
              <a:t>Бакалавриат</a:t>
            </a:r>
            <a:r>
              <a:rPr lang="ru-RU" sz="1600" dirty="0" smtClean="0">
                <a:solidFill>
                  <a:srgbClr val="005AAA"/>
                </a:solidFill>
                <a:latin typeface="Century Gothic" panose="020B0502020202020204" pitchFamily="34" charset="0"/>
              </a:rPr>
              <a:t> и </a:t>
            </a:r>
            <a:r>
              <a:rPr lang="ru-RU" sz="1600" dirty="0" err="1" smtClean="0">
                <a:solidFill>
                  <a:srgbClr val="005AAA"/>
                </a:solidFill>
                <a:latin typeface="Century Gothic" panose="020B0502020202020204" pitchFamily="34" charset="0"/>
              </a:rPr>
              <a:t>Специалитет</a:t>
            </a:r>
            <a:r>
              <a:rPr lang="ru-RU" sz="1600" dirty="0" smtClean="0">
                <a:solidFill>
                  <a:srgbClr val="005AAA"/>
                </a:solidFill>
                <a:latin typeface="Century Gothic" panose="020B0502020202020204" pitchFamily="34" charset="0"/>
              </a:rPr>
              <a:t> – Олимпиады для выпускников школ и колледжей</a:t>
            </a:r>
            <a:endParaRPr lang="en-US" sz="1600" dirty="0">
              <a:solidFill>
                <a:srgbClr val="005AAA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455837" y="2860203"/>
            <a:ext cx="1265281" cy="126528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368300" dist="38100" dir="2700000" sx="110000" sy="11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077759" y="2860203"/>
            <a:ext cx="1265281" cy="12652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368300" dist="38100" dir="2700000" sx="110000" sy="11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932069" y="2860203"/>
            <a:ext cx="1265281" cy="1265281"/>
          </a:xfrm>
          <a:prstGeom prst="ellipse">
            <a:avLst/>
          </a:prstGeom>
          <a:solidFill>
            <a:srgbClr val="DE894A"/>
          </a:solidFill>
          <a:ln>
            <a:solidFill>
              <a:srgbClr val="DE894A"/>
            </a:solidFill>
          </a:ln>
          <a:effectLst>
            <a:outerShdw blurRad="368300" dist="38100" dir="2700000" sx="110000" sy="11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object 4"/>
          <p:cNvSpPr txBox="1"/>
          <p:nvPr/>
        </p:nvSpPr>
        <p:spPr>
          <a:xfrm>
            <a:off x="2884119" y="3202702"/>
            <a:ext cx="1277705" cy="59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100"/>
              </a:spcBef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b="1" dirty="0">
                <a:solidFill>
                  <a:srgbClr val="005AAA"/>
                </a:solidFill>
                <a:latin typeface="Century Gothic" panose="020B0502020202020204" pitchFamily="34" charset="0"/>
              </a:rPr>
              <a:t>1 место</a:t>
            </a:r>
            <a:r>
              <a:rPr lang="en-US" b="1" dirty="0">
                <a:solidFill>
                  <a:srgbClr val="005AAA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spcBef>
                <a:spcPts val="100"/>
              </a:spcBef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b="1" dirty="0">
                <a:solidFill>
                  <a:srgbClr val="C0265D"/>
                </a:solidFill>
                <a:latin typeface="Century Gothic" panose="020B0502020202020204" pitchFamily="34" charset="0"/>
              </a:rPr>
              <a:t>10</a:t>
            </a:r>
            <a:r>
              <a:rPr lang="en-US" dirty="0">
                <a:solidFill>
                  <a:srgbClr val="C0265D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C0265D"/>
                </a:solidFill>
                <a:latin typeface="Century Gothic" panose="020B0502020202020204" pitchFamily="34" charset="0"/>
              </a:rPr>
              <a:t>баллов</a:t>
            </a:r>
            <a:endParaRPr lang="en-US" dirty="0">
              <a:solidFill>
                <a:srgbClr val="C0265D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object 4"/>
          <p:cNvSpPr txBox="1"/>
          <p:nvPr/>
        </p:nvSpPr>
        <p:spPr>
          <a:xfrm>
            <a:off x="6465943" y="3202702"/>
            <a:ext cx="1550190" cy="59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100"/>
              </a:spcBef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b="1" dirty="0">
                <a:solidFill>
                  <a:srgbClr val="005AAA"/>
                </a:solidFill>
                <a:latin typeface="Century Gothic" panose="020B0502020202020204" pitchFamily="34" charset="0"/>
              </a:rPr>
              <a:t>Призёрство</a:t>
            </a:r>
            <a:r>
              <a:rPr lang="en-US" b="1" dirty="0">
                <a:solidFill>
                  <a:srgbClr val="005AAA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spcBef>
                <a:spcPts val="100"/>
              </a:spcBef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b="1" dirty="0">
                <a:solidFill>
                  <a:srgbClr val="C0265D"/>
                </a:solidFill>
                <a:latin typeface="Century Gothic" panose="020B0502020202020204" pitchFamily="34" charset="0"/>
              </a:rPr>
              <a:t>7</a:t>
            </a:r>
            <a:r>
              <a:rPr lang="en-US" dirty="0">
                <a:solidFill>
                  <a:srgbClr val="C0265D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C0265D"/>
                </a:solidFill>
                <a:latin typeface="Century Gothic" panose="020B0502020202020204" pitchFamily="34" charset="0"/>
              </a:rPr>
              <a:t>баллов</a:t>
            </a:r>
            <a:endParaRPr lang="en-US" dirty="0">
              <a:solidFill>
                <a:srgbClr val="C0265D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object 4"/>
          <p:cNvSpPr txBox="1"/>
          <p:nvPr/>
        </p:nvSpPr>
        <p:spPr>
          <a:xfrm>
            <a:off x="10398465" y="3202699"/>
            <a:ext cx="1550190" cy="59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100"/>
              </a:spcBef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b="1" dirty="0">
                <a:solidFill>
                  <a:srgbClr val="005AAA"/>
                </a:solidFill>
                <a:latin typeface="Century Gothic" panose="020B0502020202020204" pitchFamily="34" charset="0"/>
              </a:rPr>
              <a:t>Участие</a:t>
            </a:r>
            <a:r>
              <a:rPr lang="en-US" b="1" dirty="0">
                <a:solidFill>
                  <a:srgbClr val="005AAA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spcBef>
                <a:spcPts val="100"/>
              </a:spcBef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b="1" dirty="0">
                <a:solidFill>
                  <a:srgbClr val="C0265D"/>
                </a:solidFill>
                <a:latin typeface="Century Gothic" panose="020B0502020202020204" pitchFamily="34" charset="0"/>
              </a:rPr>
              <a:t>2</a:t>
            </a:r>
            <a:r>
              <a:rPr lang="en-US" dirty="0" smtClean="0">
                <a:solidFill>
                  <a:srgbClr val="C0265D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C0265D"/>
                </a:solidFill>
                <a:latin typeface="Century Gothic" panose="020B0502020202020204" pitchFamily="34" charset="0"/>
              </a:rPr>
              <a:t>балла</a:t>
            </a:r>
            <a:endParaRPr lang="en-US" dirty="0">
              <a:solidFill>
                <a:srgbClr val="C026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90" y="5000625"/>
            <a:ext cx="1557073" cy="1614694"/>
          </a:xfrm>
          <a:prstGeom prst="rect">
            <a:avLst/>
          </a:prstGeom>
        </p:spPr>
      </p:pic>
      <p:sp>
        <p:nvSpPr>
          <p:cNvPr id="37" name="object 7">
            <a:extLst>
              <a:ext uri="{FF2B5EF4-FFF2-40B4-BE49-F238E27FC236}">
                <a16:creationId xmlns:a16="http://schemas.microsoft.com/office/drawing/2014/main" id="{D18545D6-6EA3-234A-8686-757E177F3B0B}"/>
              </a:ext>
            </a:extLst>
          </p:cNvPr>
          <p:cNvSpPr txBox="1"/>
          <p:nvPr/>
        </p:nvSpPr>
        <p:spPr>
          <a:xfrm>
            <a:off x="772978" y="5593002"/>
            <a:ext cx="4400733" cy="5052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1270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600" spc="30" dirty="0">
                <a:solidFill>
                  <a:srgbClr val="0A549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Отборочный этап в онлайн формате</a:t>
            </a:r>
            <a:br>
              <a:rPr lang="ru-RU" sz="1600" spc="30" dirty="0">
                <a:solidFill>
                  <a:srgbClr val="0A549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600" b="1" spc="30" dirty="0">
                <a:solidFill>
                  <a:srgbClr val="0A549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15 </a:t>
            </a:r>
            <a:r>
              <a:rPr lang="ru-RU" sz="1600" b="1" spc="30" dirty="0">
                <a:solidFill>
                  <a:srgbClr val="0A549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декабря 2024 – 15 марта 2025 гг</a:t>
            </a:r>
            <a:r>
              <a:rPr lang="ru-RU" sz="1600" b="1" spc="30" dirty="0" smtClean="0">
                <a:solidFill>
                  <a:srgbClr val="0A549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b="1" spc="30" dirty="0">
              <a:solidFill>
                <a:srgbClr val="0A549F"/>
              </a:solidFill>
              <a:latin typeface="Century Gothic" panose="020B0502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02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Индивидуальные достижения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02469" y="1614140"/>
            <a:ext cx="1168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spcBef>
                <a:spcPts val="1200"/>
              </a:spcBef>
            </a:pP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Аттестаты с отличием – </a:t>
            </a:r>
            <a:r>
              <a:rPr lang="ru-RU" b="1" dirty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10</a:t>
            </a:r>
            <a:r>
              <a:rPr lang="ru-RU" b="1" dirty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баллов</a:t>
            </a:r>
            <a:endParaRPr lang="ru-RU" b="1" dirty="0">
              <a:solidFill>
                <a:srgbClr val="005AAA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 indent="444500">
              <a:spcBef>
                <a:spcPts val="1200"/>
              </a:spcBef>
            </a:pP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Участие в олимпиадах и конкурсах – </a:t>
            </a:r>
            <a:r>
              <a:rPr lang="ru-RU" b="1" dirty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2-10</a:t>
            </a:r>
            <a:r>
              <a:rPr lang="ru-RU" b="1" dirty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баллов</a:t>
            </a:r>
            <a:endParaRPr lang="ru-RU" b="1" dirty="0">
              <a:solidFill>
                <a:srgbClr val="005AAA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 indent="444500">
              <a:spcBef>
                <a:spcPts val="1200"/>
              </a:spcBef>
            </a:pP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Спортивные достижения, в том числе ГТО – </a:t>
            </a:r>
            <a:r>
              <a:rPr lang="ru-RU" b="1" dirty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7</a:t>
            </a:r>
            <a:r>
              <a:rPr lang="ru-RU" b="1" dirty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</a:t>
            </a:r>
            <a:r>
              <a:rPr lang="ru-RU" b="1" dirty="0" smtClean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баллов</a:t>
            </a:r>
          </a:p>
          <a:p>
            <a:pPr indent="444500">
              <a:spcBef>
                <a:spcPts val="1200"/>
              </a:spcBef>
            </a:pPr>
            <a:r>
              <a:rPr lang="ru-RU" b="1" dirty="0" smtClean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Наличие доп. образования </a:t>
            </a: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программе «Код будущего» – </a:t>
            </a:r>
            <a:r>
              <a:rPr lang="ru-RU" b="1" dirty="0" smtClean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ru-RU" b="1" dirty="0" smtClean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b="1" dirty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баллов</a:t>
            </a:r>
          </a:p>
          <a:p>
            <a:pPr indent="444500">
              <a:spcBef>
                <a:spcPts val="1200"/>
              </a:spcBef>
            </a:pPr>
            <a:r>
              <a:rPr lang="ru-RU" b="1" dirty="0" smtClean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Написание </a:t>
            </a: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Диктанта Победы на региональной площадке на максимальный </a:t>
            </a:r>
            <a:r>
              <a:rPr lang="ru-RU" b="1" dirty="0" smtClean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балл – </a:t>
            </a:r>
            <a:r>
              <a:rPr lang="ru-RU" b="1" dirty="0" smtClean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ru-RU" b="1" dirty="0" smtClean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b="1" dirty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баллов</a:t>
            </a:r>
          </a:p>
          <a:p>
            <a:pPr indent="444500">
              <a:spcBef>
                <a:spcPts val="1200"/>
              </a:spcBef>
            </a:pPr>
            <a:r>
              <a:rPr lang="ru-RU" b="1" dirty="0" smtClean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Волонтерская </a:t>
            </a: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(добровольческая) </a:t>
            </a:r>
            <a:r>
              <a:rPr lang="ru-RU" b="1" dirty="0" smtClean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деятельность (не менее 100 часов) </a:t>
            </a: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ru-RU" b="1" dirty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ru-RU" b="1" dirty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баллов</a:t>
            </a:r>
          </a:p>
          <a:p>
            <a:pPr indent="444500">
              <a:spcBef>
                <a:spcPts val="1200"/>
              </a:spcBef>
            </a:pPr>
            <a:r>
              <a:rPr lang="ru-RU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Военная служба и участие в добровольческих формированиях в России -</a:t>
            </a:r>
            <a:r>
              <a:rPr lang="ru-RU" b="1" dirty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10</a:t>
            </a:r>
            <a:r>
              <a:rPr lang="ru-RU" b="1" dirty="0">
                <a:solidFill>
                  <a:srgbClr val="C026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баллов</a:t>
            </a:r>
          </a:p>
          <a:p>
            <a:pPr indent="444500">
              <a:spcBef>
                <a:spcPts val="1200"/>
              </a:spcBef>
            </a:pPr>
            <a:endParaRPr lang="ru-RU" sz="2000" b="1" dirty="0">
              <a:solidFill>
                <a:srgbClr val="C0265D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r>
              <a:rPr lang="ru-RU" sz="2000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/>
            </a:r>
            <a:br>
              <a:rPr lang="ru-RU" sz="2000" b="1" dirty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endParaRPr lang="ru-RU" sz="2000" b="1" dirty="0">
              <a:solidFill>
                <a:srgbClr val="005AAA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A9E795E9-FBB0-49B9-91D9-963E4DA5DD37}"/>
              </a:ext>
            </a:extLst>
          </p:cNvPr>
          <p:cNvSpPr txBox="1">
            <a:spLocks/>
          </p:cNvSpPr>
          <p:nvPr/>
        </p:nvSpPr>
        <p:spPr>
          <a:xfrm>
            <a:off x="3203825" y="6395817"/>
            <a:ext cx="2422709" cy="407226"/>
          </a:xfrm>
          <a:prstGeom prst="rect">
            <a:avLst/>
          </a:prstGeom>
        </p:spPr>
        <p:txBody>
          <a:bodyPr vert="horz" lIns="0" tIns="0" rIns="0" bIns="0" numCol="1" spcCol="72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+mj-lt"/>
              <a:buNone/>
              <a:tabLst>
                <a:tab pos="2698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463" indent="-2714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Учет индивидуальных достижений поступающих</a:t>
            </a:r>
            <a:r>
              <a:rPr lang="en-US" sz="1400" b="1" dirty="0">
                <a:solidFill>
                  <a:srgbClr val="002C5F">
                    <a:lumMod val="90000"/>
                    <a:lumOff val="1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3" y="4924425"/>
            <a:ext cx="2119562" cy="202912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758496" y="5628262"/>
            <a:ext cx="4977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4500">
              <a:spcBef>
                <a:spcPts val="1200"/>
              </a:spcBef>
            </a:pPr>
            <a:r>
              <a:rPr lang="ru-RU" b="1" i="1" dirty="0" smtClean="0">
                <a:solidFill>
                  <a:srgbClr val="005AA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Максимальное количество баллов – </a:t>
            </a:r>
            <a:r>
              <a:rPr lang="ru-RU" b="1" i="1" dirty="0" smtClean="0">
                <a:solidFill>
                  <a:srgbClr val="C0265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ru-RU" b="1" i="1" dirty="0">
              <a:solidFill>
                <a:srgbClr val="005AA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279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1" y="123825"/>
            <a:ext cx="11552634" cy="72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05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Институт радиотехники и инфокоммуникационных технологий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C1C32E2-E10F-4A78-A06B-CB465AB74239}"/>
              </a:ext>
            </a:extLst>
          </p:cNvPr>
          <p:cNvCxnSpPr>
            <a:cxnSpLocks/>
          </p:cNvCxnSpPr>
          <p:nvPr/>
        </p:nvCxnSpPr>
        <p:spPr>
          <a:xfrm>
            <a:off x="6929438" y="1567483"/>
            <a:ext cx="0" cy="5472608"/>
          </a:xfrm>
          <a:prstGeom prst="line">
            <a:avLst/>
          </a:prstGeom>
          <a:ln>
            <a:gradFill>
              <a:gsLst>
                <a:gs pos="0">
                  <a:srgbClr val="EE6227"/>
                </a:gs>
                <a:gs pos="100000">
                  <a:srgbClr val="C13F2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343130"/>
              </p:ext>
            </p:extLst>
          </p:nvPr>
        </p:nvGraphicFramePr>
        <p:xfrm>
          <a:off x="673597" y="1229150"/>
          <a:ext cx="5832648" cy="6243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57421178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3318019642"/>
                    </a:ext>
                  </a:extLst>
                </a:gridCol>
              </a:tblGrid>
              <a:tr h="387998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spc="-75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Бакалавриат</a:t>
                      </a:r>
                      <a:endParaRPr lang="ru-RU" sz="1600" dirty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41261"/>
                  </a:ext>
                </a:extLst>
              </a:tr>
              <a:tr h="26075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3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Очная</a:t>
                      </a:r>
                      <a:r>
                        <a:rPr lang="ru-RU" sz="1400" spc="-5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400" spc="-2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форма</a:t>
                      </a:r>
                      <a:endParaRPr lang="ru-RU" sz="14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45377"/>
                  </a:ext>
                </a:extLst>
              </a:tr>
              <a:tr h="2129876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11.03.01</a:t>
                      </a:r>
                      <a:endParaRPr lang="en-US" sz="1400" b="1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11.03.02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11.03.03</a:t>
                      </a:r>
                      <a:endParaRPr lang="en-US" sz="1400" b="1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11.03.04</a:t>
                      </a:r>
                      <a:endParaRPr lang="en-US" sz="1400" b="1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12.03.02</a:t>
                      </a:r>
                      <a:endParaRPr lang="en-US" sz="1400" b="1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12.03.04</a:t>
                      </a:r>
                      <a:endParaRPr lang="en-US" sz="1400" b="1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12.03.05</a:t>
                      </a: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Радиотехника</a:t>
                      </a:r>
                      <a:endParaRPr lang="ru-RU" sz="1400" spc="-2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Инфокоммуникационные технологии и системы связи</a:t>
                      </a:r>
                      <a:endParaRPr lang="en-US" sz="1400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Конструирование </a:t>
                      </a: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 технология электронных средств</a:t>
                      </a:r>
                      <a:endParaRPr lang="en-US" sz="1400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Электроника и </a:t>
                      </a:r>
                      <a:r>
                        <a:rPr lang="ru-RU" sz="1400" spc="-2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наноэлектроника</a:t>
                      </a:r>
                      <a:endParaRPr lang="en-US" sz="1400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2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Оптотехника</a:t>
                      </a:r>
                      <a:endParaRPr lang="ru-RU" sz="1400" spc="-2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Биотехнические системы и технологии</a:t>
                      </a:r>
                      <a:endParaRPr lang="en-US" sz="1400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Лазерная техника и лазерные технологии</a:t>
                      </a:r>
                      <a:endParaRPr lang="ru-RU" sz="14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764320"/>
                  </a:ext>
                </a:extLst>
              </a:tr>
              <a:tr h="345678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spc="-75" dirty="0">
                          <a:solidFill>
                            <a:prstClr val="black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Специалитет</a:t>
                      </a:r>
                      <a:endParaRPr lang="ru-RU" sz="1600" dirty="0">
                        <a:solidFill>
                          <a:prstClr val="black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602643"/>
                  </a:ext>
                </a:extLst>
              </a:tr>
              <a:tr h="305967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3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Очная</a:t>
                      </a:r>
                      <a:r>
                        <a:rPr lang="ru-RU" sz="1400" spc="-5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400" spc="-2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форма</a:t>
                      </a:r>
                      <a:endParaRPr lang="ru-RU" sz="14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206151"/>
                  </a:ext>
                </a:extLst>
              </a:tr>
              <a:tr h="905721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11.05.01</a:t>
                      </a:r>
                      <a:endParaRPr lang="en-US" sz="1400" b="1" spc="-2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25.05.03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endParaRPr lang="ru-RU" sz="1400" b="1" spc="-20" dirty="0" smtClean="0">
                        <a:solidFill>
                          <a:prstClr val="black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endParaRPr lang="ru-RU" sz="1400" b="1" spc="-20" dirty="0" smtClean="0">
                        <a:solidFill>
                          <a:prstClr val="black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spc="-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Радиоэлектронные</a:t>
                      </a:r>
                      <a:r>
                        <a:rPr lang="ru-RU" sz="1400" spc="-8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4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системы и </a:t>
                      </a:r>
                      <a:r>
                        <a:rPr lang="ru-RU" sz="1400" spc="1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комплексы</a:t>
                      </a:r>
                      <a:endParaRPr lang="en-US" sz="1400" spc="15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12701">
                        <a:lnSpc>
                          <a:spcPct val="120000"/>
                        </a:lnSpc>
                        <a:spcBef>
                          <a:spcPts val="0"/>
                        </a:spcBef>
                        <a:tabLst>
                          <a:tab pos="903656" algn="l"/>
                        </a:tabLst>
                      </a:pPr>
                      <a:r>
                        <a:rPr lang="ru-RU" sz="1400" spc="-1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Техническая</a:t>
                      </a:r>
                      <a:r>
                        <a:rPr lang="ru-RU" sz="1400" spc="-5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4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эксплуатация транспортного</a:t>
                      </a:r>
                      <a:endParaRPr lang="en-US" sz="1400" spc="-50" dirty="0">
                        <a:latin typeface="Roboto Light" panose="0200000000000000000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12701">
                        <a:lnSpc>
                          <a:spcPct val="120000"/>
                        </a:lnSpc>
                        <a:spcBef>
                          <a:spcPts val="0"/>
                        </a:spcBef>
                        <a:tabLst>
                          <a:tab pos="903656" algn="l"/>
                        </a:tabLst>
                      </a:pPr>
                      <a:r>
                        <a:rPr lang="ru-RU" sz="1400" spc="-15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радиооборудования</a:t>
                      </a:r>
                      <a:endParaRPr lang="ru-RU" sz="1400" spc="-15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327857"/>
                  </a:ext>
                </a:extLst>
              </a:tr>
              <a:tr h="284054">
                <a:tc grid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3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Заочная</a:t>
                      </a:r>
                      <a:r>
                        <a:rPr lang="ru-RU" sz="1400" spc="-5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400" spc="-2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форма</a:t>
                      </a:r>
                      <a:endParaRPr lang="ru-RU" sz="14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068159"/>
                  </a:ext>
                </a:extLst>
              </a:tr>
              <a:tr h="1190173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25.05.03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endParaRPr lang="ru-RU" sz="1400" b="1" spc="-20" dirty="0" smtClean="0">
                        <a:solidFill>
                          <a:prstClr val="black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1">
                        <a:lnSpc>
                          <a:spcPct val="120000"/>
                        </a:lnSpc>
                        <a:spcBef>
                          <a:spcPts val="0"/>
                        </a:spcBef>
                        <a:tabLst>
                          <a:tab pos="903656" algn="l"/>
                        </a:tabLst>
                      </a:pPr>
                      <a:r>
                        <a:rPr lang="ru-RU" sz="1400" spc="-1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Техническая</a:t>
                      </a:r>
                      <a:r>
                        <a:rPr lang="ru-RU" sz="1400" spc="-5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4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эксплуатация транспортного</a:t>
                      </a:r>
                      <a:r>
                        <a:rPr lang="ru-RU" sz="1400" spc="-5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</a:p>
                    <a:p>
                      <a:pPr marL="12701">
                        <a:lnSpc>
                          <a:spcPct val="120000"/>
                        </a:lnSpc>
                        <a:spcBef>
                          <a:spcPts val="0"/>
                        </a:spcBef>
                        <a:tabLst>
                          <a:tab pos="903656" algn="l"/>
                        </a:tabLst>
                      </a:pPr>
                      <a:r>
                        <a:rPr lang="ru-RU" sz="1400" spc="-1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радиооборудования</a:t>
                      </a:r>
                    </a:p>
                    <a:p>
                      <a:pPr marL="12701">
                        <a:lnSpc>
                          <a:spcPct val="120000"/>
                        </a:lnSpc>
                        <a:spcBef>
                          <a:spcPts val="295"/>
                        </a:spcBef>
                        <a:tabLst>
                          <a:tab pos="903656" algn="l"/>
                        </a:tabLst>
                      </a:pPr>
                      <a:endParaRPr lang="ru-RU" sz="1400" spc="-15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973526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7298333" y="2485281"/>
          <a:ext cx="5807123" cy="288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381">
                  <a:extLst>
                    <a:ext uri="{9D8B030D-6E8A-4147-A177-3AD203B41FA5}">
                      <a16:colId xmlns:a16="http://schemas.microsoft.com/office/drawing/2014/main" val="3016285772"/>
                    </a:ext>
                  </a:extLst>
                </a:gridCol>
                <a:gridCol w="4789742">
                  <a:extLst>
                    <a:ext uri="{9D8B030D-6E8A-4147-A177-3AD203B41FA5}">
                      <a16:colId xmlns:a16="http://schemas.microsoft.com/office/drawing/2014/main" val="27935738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spc="-45" dirty="0">
                          <a:solidFill>
                            <a:prstClr val="black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Магистратура</a:t>
                      </a:r>
                      <a:endParaRPr lang="ru-RU" sz="1600" dirty="0">
                        <a:solidFill>
                          <a:prstClr val="black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41852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3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Очная</a:t>
                      </a:r>
                      <a:r>
                        <a:rPr lang="ru-RU" sz="1400" spc="-5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400" spc="-20" dirty="0">
                          <a:solidFill>
                            <a:srgbClr val="005BAA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форма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96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03.04.03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11.04.01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11.04.02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11.04.03</a:t>
                      </a:r>
                      <a:endParaRPr lang="ru-RU" sz="1400" b="1" spc="-2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11.04.04</a:t>
                      </a:r>
                      <a:endParaRPr lang="ru-RU" sz="1400" b="1" spc="-2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12.04.02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12.04.04</a:t>
                      </a:r>
                    </a:p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ru-RU" sz="1400" b="1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12.04.05 </a:t>
                      </a:r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Радиофизика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Радиотехника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Инфокоммуникационные технологии и системы связи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Конструирование </a:t>
                      </a: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 технология электронных средств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 smtClean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Электроника </a:t>
                      </a: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 </a:t>
                      </a:r>
                      <a:r>
                        <a:rPr lang="ru-RU" sz="1400" spc="-2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наноэлектроника</a:t>
                      </a:r>
                      <a:endParaRPr lang="ru-RU" sz="1400" spc="-2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2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Оптотехника</a:t>
                      </a:r>
                      <a:endParaRPr lang="ru-RU" sz="1400" spc="-2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Биотехнические системы и технологии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2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Лазерная техника и лазерные технологии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809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789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Кафедра радиотехнических и оптоэлектронных комплексов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12" y="4619625"/>
            <a:ext cx="4521400" cy="253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68" y="1318075"/>
            <a:ext cx="4495799" cy="252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6"/>
          <p:cNvSpPr txBox="1">
            <a:spLocks/>
          </p:cNvSpPr>
          <p:nvPr/>
        </p:nvSpPr>
        <p:spPr>
          <a:xfrm>
            <a:off x="626192" y="3248025"/>
            <a:ext cx="6781800" cy="150297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Компьютерный </a:t>
            </a:r>
            <a:r>
              <a:rPr lang="ru-RU" sz="2400" b="1" spc="-30" dirty="0"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класс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30" dirty="0"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Компьютерные классы оснащены  современными компьютерами с программным обеспечением, позволяющим проводить обучение по всем преподаваемым </a:t>
            </a:r>
            <a:r>
              <a:rPr lang="ru-RU" sz="1800" spc="-30" dirty="0" smtClean="0"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дисциплинам</a:t>
            </a:r>
            <a:endParaRPr lang="ru-RU" sz="1800" spc="-30" dirty="0"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36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ject 8"/>
          <p:cNvSpPr txBox="1"/>
          <p:nvPr/>
        </p:nvSpPr>
        <p:spPr>
          <a:xfrm>
            <a:off x="1223892" y="5364883"/>
            <a:ext cx="2688837" cy="20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8">
              <a:spcBef>
                <a:spcPts val="100"/>
              </a:spcBef>
              <a:defRPr sz="1300">
                <a:solidFill>
                  <a:srgbClr val="004F9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sz="1301" spc="25" dirty="0"/>
          </a:p>
        </p:txBody>
      </p:sp>
      <p:sp>
        <p:nvSpPr>
          <p:cNvPr id="125" name="object 9"/>
          <p:cNvSpPr txBox="1"/>
          <p:nvPr/>
        </p:nvSpPr>
        <p:spPr>
          <a:xfrm>
            <a:off x="7830237" y="2104696"/>
            <a:ext cx="2033201" cy="1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8">
              <a:spcBef>
                <a:spcPts val="100"/>
              </a:spcBef>
              <a:defRPr sz="1200" spc="-9">
                <a:solidFill>
                  <a:srgbClr val="004F9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sz="1201" dirty="0"/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4" y="2060865"/>
            <a:ext cx="7183784" cy="4077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43" y="0"/>
                </a:moveTo>
                <a:cubicBezTo>
                  <a:pt x="1273" y="0"/>
                  <a:pt x="0" y="1611"/>
                  <a:pt x="0" y="3600"/>
                </a:cubicBezTo>
                <a:lnTo>
                  <a:pt x="0" y="21600"/>
                </a:lnTo>
                <a:lnTo>
                  <a:pt x="18757" y="21600"/>
                </a:lnTo>
                <a:cubicBezTo>
                  <a:pt x="20327" y="21600"/>
                  <a:pt x="21600" y="19989"/>
                  <a:pt x="21600" y="18000"/>
                </a:cubicBezTo>
                <a:lnTo>
                  <a:pt x="21600" y="0"/>
                </a:lnTo>
                <a:lnTo>
                  <a:pt x="2843" y="0"/>
                </a:lnTo>
                <a:close/>
              </a:path>
            </a:pathLst>
          </a:custGeom>
          <a:ln w="19050">
            <a:solidFill>
              <a:srgbClr val="3070AE"/>
            </a:solidFill>
          </a:ln>
        </p:spPr>
      </p:pic>
      <p:sp>
        <p:nvSpPr>
          <p:cNvPr id="17" name="object 9"/>
          <p:cNvSpPr txBox="1"/>
          <p:nvPr/>
        </p:nvSpPr>
        <p:spPr>
          <a:xfrm>
            <a:off x="716363" y="5988828"/>
            <a:ext cx="3588356" cy="307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8">
              <a:spcBef>
                <a:spcPts val="100"/>
              </a:spcBef>
              <a:defRPr sz="1200" spc="-9">
                <a:solidFill>
                  <a:srgbClr val="004F9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sz="2001" dirty="0"/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72" y="2060865"/>
            <a:ext cx="4237241" cy="2744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43" y="0"/>
                </a:moveTo>
                <a:cubicBezTo>
                  <a:pt x="1273" y="0"/>
                  <a:pt x="0" y="1611"/>
                  <a:pt x="0" y="3600"/>
                </a:cubicBezTo>
                <a:lnTo>
                  <a:pt x="0" y="21600"/>
                </a:lnTo>
                <a:lnTo>
                  <a:pt x="18757" y="21600"/>
                </a:lnTo>
                <a:cubicBezTo>
                  <a:pt x="20327" y="21600"/>
                  <a:pt x="21600" y="19989"/>
                  <a:pt x="21600" y="18000"/>
                </a:cubicBezTo>
                <a:lnTo>
                  <a:pt x="21600" y="0"/>
                </a:lnTo>
                <a:lnTo>
                  <a:pt x="2843" y="0"/>
                </a:lnTo>
                <a:close/>
              </a:path>
            </a:pathLst>
          </a:custGeom>
          <a:ln w="19050">
            <a:solidFill>
              <a:srgbClr val="3070AE"/>
            </a:solidFill>
          </a:ln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130552" y="5541293"/>
            <a:ext cx="3699685" cy="1547432"/>
          </a:xfrm>
          <a:prstGeom prst="round2Diag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45" tIns="45745" rIns="45745" bIns="45745" numCol="1" spcCol="38100" rtlCol="0" anchor="ctr">
            <a:spAutoFit/>
          </a:bodyPr>
          <a:lstStyle/>
          <a:p>
            <a:pPr indent="12708">
              <a:spcBef>
                <a:spcPts val="100"/>
              </a:spcBef>
              <a:defRPr sz="1200" spc="-9">
                <a:solidFill>
                  <a:srgbClr val="004F9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2802" dirty="0"/>
              <a:t>Большая Морская, 67 Главный корпус ГУАП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9389269" y="4442479"/>
            <a:ext cx="3179792" cy="1508249"/>
          </a:xfrm>
          <a:prstGeom prst="round2Diag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45" tIns="45745" rIns="45745" bIns="45745" numCol="1" spcCol="38100" rtlCol="0" anchor="ctr">
            <a:spAutoFit/>
          </a:bodyPr>
          <a:lstStyle/>
          <a:p>
            <a:pPr indent="12708">
              <a:spcBef>
                <a:spcPts val="100"/>
              </a:spcBef>
              <a:defRPr sz="1200" spc="-9">
                <a:solidFill>
                  <a:srgbClr val="004F9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2001" dirty="0"/>
              <a:t>Гастелло,15</a:t>
            </a:r>
          </a:p>
          <a:p>
            <a:pPr indent="12708">
              <a:spcBef>
                <a:spcPts val="100"/>
              </a:spcBef>
              <a:defRPr sz="1200" spc="-9">
                <a:solidFill>
                  <a:srgbClr val="004F9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2001" dirty="0"/>
              <a:t>Чесменский дворец </a:t>
            </a:r>
          </a:p>
          <a:p>
            <a:pPr indent="12708">
              <a:spcBef>
                <a:spcPts val="100"/>
              </a:spcBef>
              <a:defRPr sz="1200" spc="-9">
                <a:solidFill>
                  <a:srgbClr val="004F9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2001" dirty="0"/>
              <a:t>Гуманитарный факультет</a:t>
            </a:r>
          </a:p>
        </p:txBody>
      </p:sp>
      <p:sp>
        <p:nvSpPr>
          <p:cNvPr id="13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/>
          <p:cNvSpPr txBox="1">
            <a:spLocks noGrp="1"/>
          </p:cNvSpPr>
          <p:nvPr>
            <p:ph type="title"/>
          </p:nvPr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Университет</a:t>
            </a:r>
            <a:endParaRPr sz="240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8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11" name="object 6"/>
          <p:cNvSpPr txBox="1">
            <a:spLocks/>
          </p:cNvSpPr>
          <p:nvPr/>
        </p:nvSpPr>
        <p:spPr>
          <a:xfrm>
            <a:off x="702469" y="2979067"/>
            <a:ext cx="6629400" cy="225446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Лаборатория электродинамики и распространения радиоволн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30" dirty="0"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В лаборатории студентам предлагается провести исследования свойств электромагнитных волн при распространении над различными поверхностями, явления дифракции и </a:t>
            </a:r>
            <a:r>
              <a:rPr lang="ru-RU" sz="1800" spc="-30" dirty="0" smtClean="0"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поляризации.</a:t>
            </a:r>
            <a:endParaRPr lang="ru-RU" sz="1800" spc="-30" dirty="0"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69" y="1411321"/>
            <a:ext cx="4798218" cy="269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68" y="4634947"/>
            <a:ext cx="4798218" cy="269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Кафедра радиотехнических и оптоэлектронных комплексов</a:t>
            </a:r>
          </a:p>
        </p:txBody>
      </p:sp>
    </p:spTree>
    <p:extLst>
      <p:ext uri="{BB962C8B-B14F-4D97-AF65-F5344CB8AC3E}">
        <p14:creationId xmlns:p14="http://schemas.microsoft.com/office/powerpoint/2010/main" val="2003134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14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Направления подготовки и образовательные программы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174" y="1181891"/>
            <a:ext cx="1063887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309"/>
            <a:r>
              <a:rPr lang="ru-RU" b="1" dirty="0" err="1">
                <a:solidFill>
                  <a:srgbClr val="7030A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Бакалавриат</a:t>
            </a:r>
            <a:endParaRPr lang="ru-RU" b="1" dirty="0">
              <a:solidFill>
                <a:srgbClr val="7030A0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/>
            <a:r>
              <a:rPr lang="ru-RU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12.03.02 </a:t>
            </a:r>
            <a:endParaRPr lang="en-US" b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/>
            <a:r>
              <a:rPr lang="ru-RU" b="1" dirty="0" err="1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Оптотехника</a:t>
            </a:r>
            <a:endParaRPr lang="ru-RU" b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/>
            <a:r>
              <a:rPr lang="ru-RU" altLang="ru-RU" sz="16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Оптико-электронные приборы и комплексы</a:t>
            </a:r>
          </a:p>
          <a:p>
            <a:pPr defTabSz="1008309"/>
            <a:r>
              <a:rPr lang="ru-RU" sz="1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очная форма обучения: 4 года</a:t>
            </a:r>
          </a:p>
          <a:p>
            <a:pPr defTabSz="1008309"/>
            <a:r>
              <a:rPr lang="ru-RU" sz="1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4163" y="3324225"/>
            <a:ext cx="718250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solidFill>
                  <a:srgbClr val="7030A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Специалитет</a:t>
            </a:r>
            <a:endParaRPr lang="ru-RU" altLang="ru-RU" b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25.05.03 </a:t>
            </a:r>
            <a:endParaRPr lang="en-US" altLang="ru-RU" b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Техническая </a:t>
            </a:r>
            <a:r>
              <a:rPr lang="ru-RU" altLang="ru-RU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эксплуатация транспортного радиооборудования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6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Техническая эксплуатация радиоэлектронного оборудования воздушных судов и аэропортов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очная форма обучения: </a:t>
            </a:r>
            <a:r>
              <a:rPr lang="ru-RU" altLang="ru-RU" sz="1200" b="1" dirty="0">
                <a:solidFill>
                  <a:srgbClr val="40404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5 лет 6 мес.</a:t>
            </a:r>
            <a:endParaRPr lang="ru-RU" altLang="ru-RU" sz="12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Бюджет</a:t>
            </a:r>
            <a:endParaRPr lang="ru-RU" altLang="ru-RU" sz="16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6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Техническая эксплуатация радиоэлектронного оборудования воздушных судов и аэропортов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заочная форма обучения: </a:t>
            </a:r>
            <a:r>
              <a:rPr lang="ru-RU" altLang="ru-RU" sz="1200" b="1" dirty="0">
                <a:solidFill>
                  <a:srgbClr val="40404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6 лет</a:t>
            </a:r>
            <a:endParaRPr lang="ru-RU" altLang="ru-RU" sz="12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Договор</a:t>
            </a:r>
            <a:br>
              <a:rPr lang="ru-RU" altLang="ru-RU" sz="12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</a:br>
            <a:endParaRPr lang="ru-RU" altLang="ru-RU" sz="12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25.05.05 — Эксплуатация воздушных судов и организация воздушного движения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6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Организация радиотехнического обеспечения полетов воздушных судов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очная форма обучения: </a:t>
            </a:r>
            <a:r>
              <a:rPr lang="ru-RU" altLang="ru-RU" sz="1200" b="1" dirty="0">
                <a:solidFill>
                  <a:srgbClr val="40404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5 лет</a:t>
            </a:r>
            <a:endParaRPr lang="ru-RU" altLang="ru-RU" sz="12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Бюджет</a:t>
            </a:r>
            <a:endParaRPr lang="ru-RU" altLang="ru-RU" sz="12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58188" y="1181891"/>
            <a:ext cx="468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309"/>
            <a:r>
              <a:rPr lang="ru-RU" b="1" dirty="0">
                <a:solidFill>
                  <a:srgbClr val="7030A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Магистратура</a:t>
            </a:r>
          </a:p>
          <a:p>
            <a:pPr defTabSz="1008309"/>
            <a:r>
              <a:rPr lang="ru-RU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12.04.02 — Оптотехника</a:t>
            </a:r>
          </a:p>
          <a:p>
            <a:pPr defTabSz="1008309"/>
            <a:r>
              <a:rPr lang="ru-RU" altLang="ru-RU" sz="16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Оптико-электронные приборы и комплексы</a:t>
            </a:r>
          </a:p>
          <a:p>
            <a:pPr defTabSz="1008309"/>
            <a:r>
              <a:rPr lang="ru-RU" sz="14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очная форма обучения: 2 года</a:t>
            </a:r>
          </a:p>
          <a:p>
            <a:pPr defTabSz="1008309"/>
            <a:r>
              <a:rPr lang="ru-RU" sz="1200" dirty="0" smtClean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Бюджет</a:t>
            </a:r>
            <a:endParaRPr lang="en-US" sz="1200" dirty="0" smtClean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/>
            <a:endParaRPr lang="ru-RU" sz="1200" b="1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/>
            <a:r>
              <a:rPr lang="ru-RU" b="1" dirty="0">
                <a:solidFill>
                  <a:srgbClr val="7030A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Аспирантура</a:t>
            </a:r>
            <a:endParaRPr lang="ru-RU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defTabSz="1008309"/>
            <a:r>
              <a:rPr lang="ru-RU" sz="1600" b="1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11.06.01 –Электроника, радиотехника и системы связи </a:t>
            </a:r>
          </a:p>
          <a:p>
            <a:pPr defTabSz="1008309"/>
            <a:r>
              <a:rPr lang="ru-RU" sz="1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Бюджет</a:t>
            </a:r>
            <a:endParaRPr lang="ru-RU" sz="1200" b="1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88" y="4467225"/>
            <a:ext cx="2486025" cy="2486025"/>
          </a:xfrm>
          <a:prstGeom prst="rect">
            <a:avLst/>
          </a:prstGeom>
        </p:spPr>
      </p:pic>
      <p:sp>
        <p:nvSpPr>
          <p:cNvPr id="18" name="Текст 4">
            <a:extLst>
              <a:ext uri="{FF2B5EF4-FFF2-40B4-BE49-F238E27FC236}">
                <a16:creationId xmlns:a16="http://schemas.microsoft.com/office/drawing/2014/main" id="{A9E795E9-FBB0-49B9-91D9-963E4DA5DD37}"/>
              </a:ext>
            </a:extLst>
          </p:cNvPr>
          <p:cNvSpPr txBox="1">
            <a:spLocks/>
          </p:cNvSpPr>
          <p:nvPr/>
        </p:nvSpPr>
        <p:spPr>
          <a:xfrm>
            <a:off x="10851357" y="6372225"/>
            <a:ext cx="2422709" cy="407226"/>
          </a:xfrm>
          <a:prstGeom prst="rect">
            <a:avLst/>
          </a:prstGeom>
        </p:spPr>
        <p:txBody>
          <a:bodyPr vert="horz" lIns="0" tIns="0" rIns="0" bIns="0" numCol="1" spcCol="72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+mj-lt"/>
              <a:buNone/>
              <a:tabLst>
                <a:tab pos="2698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463" indent="-2714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Образовательные программы Института</a:t>
            </a:r>
            <a:endParaRPr lang="en-US" sz="1400" b="1" dirty="0">
              <a:solidFill>
                <a:srgbClr val="002C5F">
                  <a:lumMod val="90000"/>
                  <a:lumOff val="10000"/>
                </a:srgb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47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7846B427-0AF7-DE45-92B0-0B3BA83B7652}"/>
              </a:ext>
            </a:extLst>
          </p:cNvPr>
          <p:cNvSpPr/>
          <p:nvPr/>
        </p:nvSpPr>
        <p:spPr>
          <a:xfrm>
            <a:off x="0" y="1"/>
            <a:ext cx="13444538" cy="7562850"/>
          </a:xfrm>
          <a:prstGeom prst="round2DiagRect">
            <a:avLst/>
          </a:prstGeom>
          <a:gradFill>
            <a:gsLst>
              <a:gs pos="0">
                <a:srgbClr val="C3402E"/>
              </a:gs>
              <a:gs pos="100000">
                <a:srgbClr val="E36032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/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Кафедра </a:t>
            </a:r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радиотехнических систем </a:t>
            </a:r>
            <a:endParaRPr lang="ru-RU" sz="3200" spc="-60" dirty="0" smtClean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defTabSz="914400"/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 (</a:t>
            </a:r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Кафедра № 22)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9" y="3073824"/>
            <a:ext cx="2074967" cy="1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19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14d71df-0f7b-4c09-988d-313c9e649e9f"/>
          <p:cNvGrpSpPr>
            <a:grpSpLocks noChangeAspect="1"/>
          </p:cNvGrpSpPr>
          <p:nvPr/>
        </p:nvGrpSpPr>
        <p:grpSpPr>
          <a:xfrm>
            <a:off x="5517084" y="3937973"/>
            <a:ext cx="6466059" cy="2663402"/>
            <a:chOff x="1699809" y="1916833"/>
            <a:chExt cx="5863660" cy="2415271"/>
          </a:xfrm>
        </p:grpSpPr>
        <p:grpSp>
          <p:nvGrpSpPr>
            <p:cNvPr id="4" name="Group 4"/>
            <p:cNvGrpSpPr/>
            <p:nvPr/>
          </p:nvGrpSpPr>
          <p:grpSpPr>
            <a:xfrm>
              <a:off x="5261480" y="1916833"/>
              <a:ext cx="2273432" cy="954194"/>
              <a:chOff x="5261480" y="1916832"/>
              <a:chExt cx="2273432" cy="954194"/>
            </a:xfrm>
          </p:grpSpPr>
          <p:sp>
            <p:nvSpPr>
              <p:cNvPr id="33" name="Rectangle: Rounded Corners 11"/>
              <p:cNvSpPr/>
              <p:nvPr/>
            </p:nvSpPr>
            <p:spPr>
              <a:xfrm rot="16200000">
                <a:off x="5921099" y="1257213"/>
                <a:ext cx="954194" cy="2273432"/>
              </a:xfrm>
              <a:prstGeom prst="roundRect">
                <a:avLst>
                  <a:gd name="adj" fmla="val 44965"/>
                </a:avLst>
              </a:prstGeom>
              <a:noFill/>
              <a:ln w="635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wrap="square" lIns="0" tIns="1535006" rIns="0" bIns="0" anchor="b" anchorCtr="0">
                <a:normAutofit/>
              </a:bodyPr>
              <a:lstStyle/>
              <a:p>
                <a:pPr defTabSz="1344442">
                  <a:lnSpc>
                    <a:spcPct val="120000"/>
                  </a:lnSpc>
                  <a:defRPr/>
                </a:pPr>
                <a:endParaRPr lang="zh-CN" altLang="en-US" sz="1029" dirty="0">
                  <a:ln>
                    <a:solidFill>
                      <a:srgbClr val="424F5D"/>
                    </a:solidFill>
                  </a:ln>
                  <a:solidFill>
                    <a:srgbClr val="000000">
                      <a:lumMod val="100000"/>
                    </a:srgbClr>
                  </a:solidFill>
                  <a:latin typeface="Constantia" panose="02030602050306030303"/>
                  <a:cs typeface="+mn-ea"/>
                  <a:sym typeface="+mn-lt"/>
                </a:endParaRPr>
              </a:p>
            </p:txBody>
          </p:sp>
          <p:sp>
            <p:nvSpPr>
              <p:cNvPr id="34" name="TextBox 46"/>
              <p:cNvSpPr txBox="1"/>
              <p:nvPr/>
            </p:nvSpPr>
            <p:spPr>
              <a:xfrm>
                <a:off x="5312848" y="1952745"/>
                <a:ext cx="2095557" cy="872967"/>
              </a:xfrm>
              <a:prstGeom prst="rect">
                <a:avLst/>
              </a:prstGeom>
            </p:spPr>
            <p:txBody>
              <a:bodyPr wrap="none" anchor="ctr" anchorCtr="1">
                <a:normAutofit/>
              </a:bodyPr>
              <a:lstStyle/>
              <a:p>
                <a:pPr algn="ctr" defTabSz="1344442">
                  <a:buClr>
                    <a:srgbClr val="C35954"/>
                  </a:buClr>
                  <a:buSzPct val="120000"/>
                </a:pPr>
                <a:r>
                  <a:rPr lang="ru-RU" altLang="zh-CN" sz="2058" b="1" dirty="0">
                    <a:solidFill>
                      <a:srgbClr val="424F5D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Радиофизика</a:t>
                </a:r>
              </a:p>
              <a:p>
                <a:pPr algn="ctr" defTabSz="1344442">
                  <a:buClr>
                    <a:srgbClr val="C35954"/>
                  </a:buClr>
                  <a:buSzPct val="120000"/>
                </a:pPr>
                <a:r>
                  <a:rPr lang="ru-RU" altLang="zh-CN" sz="1764" dirty="0">
                    <a:solidFill>
                      <a:srgbClr val="424F5D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03.04.03</a:t>
                </a:r>
                <a:endParaRPr lang="zh-CN" altLang="en-US" sz="1764" dirty="0">
                  <a:solidFill>
                    <a:srgbClr val="424F5D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10" name="TextBox 63"/>
            <p:cNvSpPr txBox="1"/>
            <p:nvPr/>
          </p:nvSpPr>
          <p:spPr>
            <a:xfrm>
              <a:off x="5473348" y="3329897"/>
              <a:ext cx="1878211" cy="842489"/>
            </a:xfrm>
            <a:prstGeom prst="rect">
              <a:avLst/>
            </a:prstGeom>
          </p:spPr>
          <p:txBody>
            <a:bodyPr wrap="none" anchor="ctr" anchorCtr="1">
              <a:normAutofit/>
            </a:bodyPr>
            <a:lstStyle/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1764" b="1" dirty="0">
                  <a:solidFill>
                    <a:srgbClr val="FF64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Радиоэлектроника</a:t>
              </a:r>
              <a:endParaRPr lang="ru-RU" altLang="zh-CN" sz="2058" b="1" dirty="0">
                <a:solidFill>
                  <a:srgbClr val="FF6418"/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endParaRPr>
            </a:p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1764" dirty="0">
                  <a:solidFill>
                    <a:srgbClr val="FF64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11.04.01</a:t>
              </a:r>
              <a:endParaRPr lang="zh-CN" altLang="en-US" sz="1764" dirty="0">
                <a:solidFill>
                  <a:srgbClr val="FF6418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grpSp>
          <p:nvGrpSpPr>
            <p:cNvPr id="13" name="Group 1"/>
            <p:cNvGrpSpPr/>
            <p:nvPr/>
          </p:nvGrpSpPr>
          <p:grpSpPr>
            <a:xfrm>
              <a:off x="4367212" y="2416122"/>
              <a:ext cx="945634" cy="1343468"/>
              <a:chOff x="3444206" y="2442256"/>
              <a:chExt cx="1063572" cy="1511023"/>
            </a:xfrm>
          </p:grpSpPr>
          <p:sp>
            <p:nvSpPr>
              <p:cNvPr id="31" name="Left Bracket 2"/>
              <p:cNvSpPr/>
              <p:nvPr/>
            </p:nvSpPr>
            <p:spPr>
              <a:xfrm>
                <a:off x="4058292" y="2442256"/>
                <a:ext cx="449486" cy="1511020"/>
              </a:xfrm>
              <a:prstGeom prst="leftBracket">
                <a:avLst>
                  <a:gd name="adj" fmla="val 0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344442"/>
                <a:endParaRPr sz="2647" dirty="0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cxnSp>
            <p:nvCxnSpPr>
              <p:cNvPr id="32" name="Straight Connector 3"/>
              <p:cNvCxnSpPr/>
              <p:nvPr/>
            </p:nvCxnSpPr>
            <p:spPr>
              <a:xfrm>
                <a:off x="3444206" y="3953279"/>
                <a:ext cx="973682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: Rounded Corners 5"/>
            <p:cNvSpPr/>
            <p:nvPr/>
          </p:nvSpPr>
          <p:spPr>
            <a:xfrm rot="16200000">
              <a:off x="2491947" y="2394071"/>
              <a:ext cx="1145895" cy="2730171"/>
            </a:xfrm>
            <a:prstGeom prst="roundRect">
              <a:avLst>
                <a:gd name="adj" fmla="val 4496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1852594" rIns="0" bIns="0" anchor="b" anchorCtr="0">
              <a:normAutofit/>
            </a:bodyPr>
            <a:lstStyle/>
            <a:p>
              <a:pPr algn="ctr" defTabSz="1344442">
                <a:lnSpc>
                  <a:spcPct val="120000"/>
                </a:lnSpc>
                <a:defRPr/>
              </a:pPr>
              <a:endParaRPr lang="zh-CN" altLang="en-US" sz="1176" dirty="0">
                <a:solidFill>
                  <a:srgbClr val="000000">
                    <a:lumMod val="100000"/>
                  </a:srgbClr>
                </a:solidFill>
                <a:latin typeface="Constantia" panose="02030602050306030303"/>
                <a:cs typeface="+mn-ea"/>
                <a:sym typeface="+mn-lt"/>
              </a:endParaRPr>
            </a:p>
          </p:txBody>
        </p:sp>
        <p:sp>
          <p:nvSpPr>
            <p:cNvPr id="22" name="TextBox 44"/>
            <p:cNvSpPr txBox="1"/>
            <p:nvPr/>
          </p:nvSpPr>
          <p:spPr>
            <a:xfrm>
              <a:off x="1940233" y="3429000"/>
              <a:ext cx="2186555" cy="862771"/>
            </a:xfrm>
            <a:prstGeom prst="rect">
              <a:avLst/>
            </a:prstGeom>
          </p:spPr>
          <p:txBody>
            <a:bodyPr wrap="none" anchor="ctr" anchorCtr="0">
              <a:normAutofit/>
            </a:bodyPr>
            <a:lstStyle/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2352" b="1" dirty="0">
                  <a:solidFill>
                    <a:srgbClr val="424F5D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Магистратура</a:t>
              </a:r>
              <a:endParaRPr lang="ru-RU" altLang="zh-CN" sz="1617" b="1" dirty="0">
                <a:solidFill>
                  <a:srgbClr val="424F5D"/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endParaRPr>
            </a:p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1617" dirty="0">
                  <a:solidFill>
                    <a:srgbClr val="424F5D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очная форма</a:t>
              </a:r>
            </a:p>
            <a:p>
              <a:pPr defTabSz="1344442">
                <a:buClr>
                  <a:srgbClr val="C35954"/>
                </a:buClr>
                <a:buSzPct val="120000"/>
              </a:pPr>
              <a:endParaRPr lang="zh-CN" altLang="en-US" sz="1617" b="1" dirty="0">
                <a:solidFill>
                  <a:srgbClr val="424F5D"/>
                </a:solidFill>
                <a:latin typeface="Constantia" panose="02030602050306030303"/>
                <a:cs typeface="+mn-ea"/>
                <a:sym typeface="+mn-lt"/>
              </a:endParaRPr>
            </a:p>
          </p:txBody>
        </p:sp>
        <p:sp>
          <p:nvSpPr>
            <p:cNvPr id="9" name="Rectangle: Rounded Corners 62"/>
            <p:cNvSpPr/>
            <p:nvPr/>
          </p:nvSpPr>
          <p:spPr>
            <a:xfrm rot="16200000">
              <a:off x="5949655" y="2613671"/>
              <a:ext cx="954195" cy="2273432"/>
            </a:xfrm>
            <a:prstGeom prst="roundRect">
              <a:avLst>
                <a:gd name="adj" fmla="val 44965"/>
              </a:avLst>
            </a:prstGeom>
            <a:noFill/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1535006" rIns="0" bIns="0" anchor="b" anchorCtr="0">
              <a:normAutofit/>
            </a:bodyPr>
            <a:lstStyle/>
            <a:p>
              <a:pPr defTabSz="1344442">
                <a:lnSpc>
                  <a:spcPct val="120000"/>
                </a:lnSpc>
                <a:defRPr/>
              </a:pPr>
              <a:endParaRPr lang="zh-CN" altLang="en-US" sz="882" dirty="0">
                <a:solidFill>
                  <a:srgbClr val="000000">
                    <a:lumMod val="100000"/>
                  </a:srgbClr>
                </a:solidFill>
                <a:latin typeface="Constantia" panose="02030602050306030303"/>
                <a:cs typeface="+mn-ea"/>
                <a:sym typeface="+mn-lt"/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42C7BF48-A9C2-493F-AF69-8FCD71D06617}"/>
              </a:ext>
            </a:extLst>
          </p:cNvPr>
          <p:cNvGrpSpPr/>
          <p:nvPr/>
        </p:nvGrpSpPr>
        <p:grpSpPr>
          <a:xfrm>
            <a:off x="1153056" y="2832867"/>
            <a:ext cx="7370135" cy="2627470"/>
            <a:chOff x="354212" y="1206207"/>
            <a:chExt cx="5012632" cy="1787015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1F47842C-F8D4-40C6-B2F1-C4C076B85CD4}"/>
                </a:ext>
              </a:extLst>
            </p:cNvPr>
            <p:cNvGrpSpPr/>
            <p:nvPr/>
          </p:nvGrpSpPr>
          <p:grpSpPr>
            <a:xfrm>
              <a:off x="354212" y="1272131"/>
              <a:ext cx="2172731" cy="719300"/>
              <a:chOff x="4686592" y="1916830"/>
              <a:chExt cx="2896975" cy="959066"/>
            </a:xfrm>
          </p:grpSpPr>
          <p:sp>
            <p:nvSpPr>
              <p:cNvPr id="64" name="Rectangle: Rounded Corners 11">
                <a:extLst>
                  <a:ext uri="{FF2B5EF4-FFF2-40B4-BE49-F238E27FC236}">
                    <a16:creationId xmlns:a16="http://schemas.microsoft.com/office/drawing/2014/main" id="{3A61A9AD-4960-4858-A6F9-B29BF702CAD0}"/>
                  </a:ext>
                </a:extLst>
              </p:cNvPr>
              <p:cNvSpPr/>
              <p:nvPr/>
            </p:nvSpPr>
            <p:spPr>
              <a:xfrm rot="16200000">
                <a:off x="5969753" y="1262083"/>
                <a:ext cx="954195" cy="2273432"/>
              </a:xfrm>
              <a:prstGeom prst="roundRect">
                <a:avLst>
                  <a:gd name="adj" fmla="val 44965"/>
                </a:avLst>
              </a:prstGeom>
              <a:noFill/>
              <a:ln w="635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wrap="square" lIns="0" tIns="1535006" rIns="0" bIns="0" anchor="b" anchorCtr="0">
                <a:normAutofit/>
              </a:bodyPr>
              <a:lstStyle/>
              <a:p>
                <a:pPr defTabSz="1344442">
                  <a:lnSpc>
                    <a:spcPct val="120000"/>
                  </a:lnSpc>
                  <a:defRPr/>
                </a:pPr>
                <a:endParaRPr lang="zh-CN" altLang="en-US" sz="1029" dirty="0">
                  <a:solidFill>
                    <a:srgbClr val="000000">
                      <a:lumMod val="100000"/>
                    </a:srgbClr>
                  </a:solidFill>
                  <a:latin typeface="Constantia" panose="02030602050306030303"/>
                  <a:cs typeface="+mn-ea"/>
                  <a:sym typeface="+mn-lt"/>
                </a:endParaRPr>
              </a:p>
            </p:txBody>
          </p:sp>
          <p:sp>
            <p:nvSpPr>
              <p:cNvPr id="65" name="TextBox 46">
                <a:extLst>
                  <a:ext uri="{FF2B5EF4-FFF2-40B4-BE49-F238E27FC236}">
                    <a16:creationId xmlns:a16="http://schemas.microsoft.com/office/drawing/2014/main" id="{729D149D-D38A-48B7-89BD-0D079EFCEB57}"/>
                  </a:ext>
                </a:extLst>
              </p:cNvPr>
              <p:cNvSpPr txBox="1"/>
              <p:nvPr/>
            </p:nvSpPr>
            <p:spPr>
              <a:xfrm>
                <a:off x="4686592" y="1916830"/>
                <a:ext cx="2845819" cy="914251"/>
              </a:xfrm>
              <a:prstGeom prst="rect">
                <a:avLst/>
              </a:prstGeom>
            </p:spPr>
            <p:txBody>
              <a:bodyPr wrap="none" anchor="ctr" anchorCtr="1">
                <a:normAutofit/>
              </a:bodyPr>
              <a:lstStyle/>
              <a:p>
                <a:pPr marL="672221" lvl="1" algn="ctr" defTabSz="1344442">
                  <a:buClr>
                    <a:srgbClr val="C35954"/>
                  </a:buClr>
                  <a:buSzPct val="120000"/>
                </a:pPr>
                <a:r>
                  <a:rPr lang="ru-RU" altLang="zh-CN" sz="1764" b="1" dirty="0">
                    <a:solidFill>
                      <a:srgbClr val="FF641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Радиофизика </a:t>
                </a:r>
              </a:p>
              <a:p>
                <a:pPr marL="672221" lvl="1" algn="ctr" defTabSz="1344442">
                  <a:buClr>
                    <a:srgbClr val="C35954"/>
                  </a:buClr>
                  <a:buSzPct val="120000"/>
                </a:pPr>
                <a:r>
                  <a:rPr lang="ru-RU" altLang="zh-CN" sz="1764" i="1" dirty="0">
                    <a:solidFill>
                      <a:srgbClr val="FF641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(контракт)</a:t>
                </a:r>
              </a:p>
              <a:p>
                <a:pPr marL="672221" lvl="1" algn="ctr" defTabSz="1344442">
                  <a:buClr>
                    <a:srgbClr val="C35954"/>
                  </a:buClr>
                  <a:buSzPct val="120000"/>
                </a:pPr>
                <a:r>
                  <a:rPr lang="ru-RU" altLang="zh-CN" sz="1764" dirty="0">
                    <a:solidFill>
                      <a:srgbClr val="FF641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03.03.03</a:t>
                </a:r>
                <a:endParaRPr lang="zh-CN" altLang="en-US" sz="1764" dirty="0">
                  <a:solidFill>
                    <a:srgbClr val="FF6418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43" name="TextBox 63">
              <a:extLst>
                <a:ext uri="{FF2B5EF4-FFF2-40B4-BE49-F238E27FC236}">
                  <a16:creationId xmlns:a16="http://schemas.microsoft.com/office/drawing/2014/main" id="{65ADCD60-92D1-48F3-978C-8A69C1E8AE7A}"/>
                </a:ext>
              </a:extLst>
            </p:cNvPr>
            <p:cNvSpPr txBox="1"/>
            <p:nvPr/>
          </p:nvSpPr>
          <p:spPr>
            <a:xfrm>
              <a:off x="972901" y="2319720"/>
              <a:ext cx="1352316" cy="639516"/>
            </a:xfrm>
            <a:prstGeom prst="rect">
              <a:avLst/>
            </a:prstGeom>
          </p:spPr>
          <p:txBody>
            <a:bodyPr wrap="none" anchor="ctr" anchorCtr="1">
              <a:normAutofit/>
            </a:bodyPr>
            <a:lstStyle/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2058" b="1" dirty="0">
                  <a:solidFill>
                    <a:srgbClr val="424F5D">
                      <a:lumMod val="10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Радиотехника</a:t>
              </a:r>
            </a:p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1764" dirty="0">
                  <a:solidFill>
                    <a:srgbClr val="424F5D">
                      <a:lumMod val="10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11.03.01</a:t>
              </a:r>
              <a:endParaRPr lang="zh-CN" altLang="en-US" sz="2058" dirty="0">
                <a:solidFill>
                  <a:srgbClr val="424F5D">
                    <a:lumMod val="100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47" name="Rectangle: Rounded Corners 5">
              <a:extLst>
                <a:ext uri="{FF2B5EF4-FFF2-40B4-BE49-F238E27FC236}">
                  <a16:creationId xmlns:a16="http://schemas.microsoft.com/office/drawing/2014/main" id="{573631B6-8AA6-40F1-A783-15C10F51F253}"/>
                </a:ext>
              </a:extLst>
            </p:cNvPr>
            <p:cNvSpPr/>
            <p:nvPr/>
          </p:nvSpPr>
          <p:spPr>
            <a:xfrm rot="16200000">
              <a:off x="3913319" y="612104"/>
              <a:ext cx="859421" cy="2047628"/>
            </a:xfrm>
            <a:prstGeom prst="roundRect">
              <a:avLst>
                <a:gd name="adj" fmla="val 4496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1852594" rIns="0" bIns="0" anchor="b" anchorCtr="0">
              <a:normAutofit/>
            </a:bodyPr>
            <a:lstStyle/>
            <a:p>
              <a:pPr algn="ctr" defTabSz="1344442">
                <a:lnSpc>
                  <a:spcPct val="120000"/>
                </a:lnSpc>
                <a:defRPr/>
              </a:pPr>
              <a:endParaRPr lang="zh-CN" altLang="en-US" sz="1176" dirty="0">
                <a:solidFill>
                  <a:srgbClr val="000000">
                    <a:lumMod val="100000"/>
                  </a:srgbClr>
                </a:solidFill>
                <a:latin typeface="Constantia" panose="02030602050306030303"/>
                <a:cs typeface="+mn-ea"/>
                <a:sym typeface="+mn-lt"/>
              </a:endParaRPr>
            </a:p>
          </p:txBody>
        </p:sp>
        <p:sp>
          <p:nvSpPr>
            <p:cNvPr id="54" name="TextBox 44">
              <a:extLst>
                <a:ext uri="{FF2B5EF4-FFF2-40B4-BE49-F238E27FC236}">
                  <a16:creationId xmlns:a16="http://schemas.microsoft.com/office/drawing/2014/main" id="{B6BB844C-F73D-4F3E-A979-C1EE1A331506}"/>
                </a:ext>
              </a:extLst>
            </p:cNvPr>
            <p:cNvSpPr txBox="1"/>
            <p:nvPr/>
          </p:nvSpPr>
          <p:spPr>
            <a:xfrm>
              <a:off x="3499533" y="1388301"/>
              <a:ext cx="1639916" cy="647078"/>
            </a:xfrm>
            <a:prstGeom prst="rect">
              <a:avLst/>
            </a:prstGeom>
          </p:spPr>
          <p:txBody>
            <a:bodyPr wrap="none" anchor="ctr" anchorCtr="0">
              <a:normAutofit/>
            </a:bodyPr>
            <a:lstStyle/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2352" b="1" dirty="0">
                  <a:solidFill>
                    <a:srgbClr val="424F5D"/>
                  </a:solidFill>
                  <a:latin typeface="Constantia" panose="02030602050306030303"/>
                  <a:cs typeface="+mn-ea"/>
                  <a:sym typeface="+mn-lt"/>
                </a:rPr>
                <a:t> </a:t>
              </a:r>
              <a:r>
                <a:rPr lang="ru-RU" altLang="zh-CN" sz="2352" b="1" dirty="0">
                  <a:solidFill>
                    <a:srgbClr val="424F5D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Бакалавриат</a:t>
              </a:r>
              <a:endParaRPr lang="ru-RU" altLang="zh-CN" sz="1617" b="1" dirty="0">
                <a:solidFill>
                  <a:srgbClr val="424F5D"/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endParaRPr>
            </a:p>
            <a:p>
              <a:pPr algn="ctr" defTabSz="1344442">
                <a:buClr>
                  <a:srgbClr val="C35954"/>
                </a:buClr>
                <a:buSzPct val="120000"/>
              </a:pPr>
              <a:r>
                <a:rPr lang="ru-RU" altLang="zh-CN" sz="1617" dirty="0">
                  <a:solidFill>
                    <a:srgbClr val="424F5D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очная форма</a:t>
              </a:r>
            </a:p>
            <a:p>
              <a:pPr defTabSz="1344442">
                <a:buClr>
                  <a:srgbClr val="C35954"/>
                </a:buClr>
                <a:buSzPct val="120000"/>
              </a:pPr>
              <a:endParaRPr lang="zh-CN" altLang="en-US" sz="1617" b="1" dirty="0">
                <a:solidFill>
                  <a:srgbClr val="424F5D"/>
                </a:solidFill>
                <a:latin typeface="Constantia" panose="02030602050306030303"/>
                <a:cs typeface="+mn-ea"/>
                <a:sym typeface="+mn-lt"/>
              </a:endParaRPr>
            </a:p>
          </p:txBody>
        </p:sp>
        <p:sp>
          <p:nvSpPr>
            <p:cNvPr id="42" name="Rectangle: Rounded Corners 62">
              <a:extLst>
                <a:ext uri="{FF2B5EF4-FFF2-40B4-BE49-F238E27FC236}">
                  <a16:creationId xmlns:a16="http://schemas.microsoft.com/office/drawing/2014/main" id="{1F44E981-12E6-4770-B708-5B2FC2ADDBCD}"/>
                </a:ext>
              </a:extLst>
            </p:cNvPr>
            <p:cNvSpPr/>
            <p:nvPr/>
          </p:nvSpPr>
          <p:spPr>
            <a:xfrm rot="16200000">
              <a:off x="1308340" y="1782862"/>
              <a:ext cx="715646" cy="1705074"/>
            </a:xfrm>
            <a:prstGeom prst="roundRect">
              <a:avLst>
                <a:gd name="adj" fmla="val 44965"/>
              </a:avLst>
            </a:prstGeom>
            <a:noFill/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1535006" rIns="0" bIns="0" anchor="b" anchorCtr="0">
              <a:normAutofit/>
            </a:bodyPr>
            <a:lstStyle/>
            <a:p>
              <a:pPr defTabSz="1344442">
                <a:lnSpc>
                  <a:spcPct val="120000"/>
                </a:lnSpc>
                <a:defRPr/>
              </a:pPr>
              <a:endParaRPr lang="zh-CN" altLang="en-US" sz="882" dirty="0">
                <a:solidFill>
                  <a:srgbClr val="000000">
                    <a:lumMod val="100000"/>
                  </a:srgbClr>
                </a:solidFill>
                <a:latin typeface="Constantia" panose="02030602050306030303"/>
                <a:cs typeface="+mn-ea"/>
                <a:sym typeface="+mn-lt"/>
              </a:endParaRPr>
            </a:p>
          </p:txBody>
        </p:sp>
        <p:sp>
          <p:nvSpPr>
            <p:cNvPr id="67" name="Left Bracket 2">
              <a:extLst>
                <a:ext uri="{FF2B5EF4-FFF2-40B4-BE49-F238E27FC236}">
                  <a16:creationId xmlns:a16="http://schemas.microsoft.com/office/drawing/2014/main" id="{3461E916-3554-4B60-B75A-8888A4369FF1}"/>
                </a:ext>
              </a:extLst>
            </p:cNvPr>
            <p:cNvSpPr/>
            <p:nvPr/>
          </p:nvSpPr>
          <p:spPr>
            <a:xfrm flipH="1" flipV="1">
              <a:off x="2571297" y="1632290"/>
              <a:ext cx="318062" cy="1007188"/>
            </a:xfrm>
            <a:prstGeom prst="leftBracket">
              <a:avLst>
                <a:gd name="adj" fmla="val 0"/>
              </a:avLst>
            </a:prstGeom>
            <a:ln w="2857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344442"/>
              <a:endParaRPr sz="2647" dirty="0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cxnSp>
          <p:nvCxnSpPr>
            <p:cNvPr id="68" name="Straight Connector 3">
              <a:extLst>
                <a:ext uri="{FF2B5EF4-FFF2-40B4-BE49-F238E27FC236}">
                  <a16:creationId xmlns:a16="http://schemas.microsoft.com/office/drawing/2014/main" id="{8CE4894A-2E3E-4E49-BB38-158D919EF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7401" y="1629954"/>
              <a:ext cx="75845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bject 32">
            <a:extLst>
              <a:ext uri="{FF2B5EF4-FFF2-40B4-BE49-F238E27FC236}">
                <a16:creationId xmlns:a16="http://schemas.microsoft.com/office/drawing/2014/main" id="{D7CF31EC-7A62-4C61-B377-9F5F9FEB8051}"/>
              </a:ext>
            </a:extLst>
          </p:cNvPr>
          <p:cNvSpPr/>
          <p:nvPr/>
        </p:nvSpPr>
        <p:spPr>
          <a:xfrm rot="19800000" flipH="1">
            <a:off x="10323481" y="1993161"/>
            <a:ext cx="1095952" cy="723101"/>
          </a:xfrm>
          <a:prstGeom prst="rect">
            <a:avLst/>
          </a:prstGeom>
          <a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44442"/>
            <a:endParaRPr sz="2647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0" name="object 46">
            <a:extLst>
              <a:ext uri="{FF2B5EF4-FFF2-40B4-BE49-F238E27FC236}">
                <a16:creationId xmlns:a16="http://schemas.microsoft.com/office/drawing/2014/main" id="{E3BF84B2-9269-446E-9683-DECDCCDD5049}"/>
              </a:ext>
            </a:extLst>
          </p:cNvPr>
          <p:cNvSpPr/>
          <p:nvPr/>
        </p:nvSpPr>
        <p:spPr>
          <a:xfrm rot="3600000">
            <a:off x="2152624" y="6516874"/>
            <a:ext cx="1037283" cy="1037058"/>
          </a:xfrm>
          <a:prstGeom prst="rect">
            <a:avLst/>
          </a:prstGeom>
          <a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44442"/>
            <a:endParaRPr sz="2647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374E81F5-A407-45EC-9ECA-8225CA629DAC}"/>
              </a:ext>
            </a:extLst>
          </p:cNvPr>
          <p:cNvSpPr/>
          <p:nvPr/>
        </p:nvSpPr>
        <p:spPr>
          <a:xfrm>
            <a:off x="3424923" y="6769616"/>
            <a:ext cx="3542684" cy="559372"/>
          </a:xfrm>
          <a:custGeom>
            <a:avLst/>
            <a:gdLst>
              <a:gd name="connsiteX0" fmla="*/ 0 w 2409477"/>
              <a:gd name="connsiteY0" fmla="*/ 333723 h 380444"/>
              <a:gd name="connsiteX1" fmla="*/ 40047 w 2409477"/>
              <a:gd name="connsiteY1" fmla="*/ 340397 h 380444"/>
              <a:gd name="connsiteX2" fmla="*/ 200234 w 2409477"/>
              <a:gd name="connsiteY2" fmla="*/ 373770 h 380444"/>
              <a:gd name="connsiteX3" fmla="*/ 333723 w 2409477"/>
              <a:gd name="connsiteY3" fmla="*/ 380444 h 380444"/>
              <a:gd name="connsiteX4" fmla="*/ 1121308 w 2409477"/>
              <a:gd name="connsiteY4" fmla="*/ 373770 h 380444"/>
              <a:gd name="connsiteX5" fmla="*/ 1488403 w 2409477"/>
              <a:gd name="connsiteY5" fmla="*/ 367095 h 380444"/>
              <a:gd name="connsiteX6" fmla="*/ 1701985 w 2409477"/>
              <a:gd name="connsiteY6" fmla="*/ 333723 h 380444"/>
              <a:gd name="connsiteX7" fmla="*/ 1755381 w 2409477"/>
              <a:gd name="connsiteY7" fmla="*/ 320374 h 380444"/>
              <a:gd name="connsiteX8" fmla="*/ 1802102 w 2409477"/>
              <a:gd name="connsiteY8" fmla="*/ 307025 h 380444"/>
              <a:gd name="connsiteX9" fmla="*/ 1842149 w 2409477"/>
              <a:gd name="connsiteY9" fmla="*/ 300351 h 380444"/>
              <a:gd name="connsiteX10" fmla="*/ 1908893 w 2409477"/>
              <a:gd name="connsiteY10" fmla="*/ 273653 h 380444"/>
              <a:gd name="connsiteX11" fmla="*/ 1975638 w 2409477"/>
              <a:gd name="connsiteY11" fmla="*/ 240281 h 380444"/>
              <a:gd name="connsiteX12" fmla="*/ 2035708 w 2409477"/>
              <a:gd name="connsiteY12" fmla="*/ 220257 h 380444"/>
              <a:gd name="connsiteX13" fmla="*/ 2102452 w 2409477"/>
              <a:gd name="connsiteY13" fmla="*/ 193559 h 380444"/>
              <a:gd name="connsiteX14" fmla="*/ 2142499 w 2409477"/>
              <a:gd name="connsiteY14" fmla="*/ 180211 h 380444"/>
              <a:gd name="connsiteX15" fmla="*/ 2195895 w 2409477"/>
              <a:gd name="connsiteY15" fmla="*/ 160187 h 380444"/>
              <a:gd name="connsiteX16" fmla="*/ 2249290 w 2409477"/>
              <a:gd name="connsiteY16" fmla="*/ 120140 h 380444"/>
              <a:gd name="connsiteX17" fmla="*/ 2322709 w 2409477"/>
              <a:gd name="connsiteY17" fmla="*/ 80094 h 380444"/>
              <a:gd name="connsiteX18" fmla="*/ 2356082 w 2409477"/>
              <a:gd name="connsiteY18" fmla="*/ 53396 h 380444"/>
              <a:gd name="connsiteX19" fmla="*/ 2376105 w 2409477"/>
              <a:gd name="connsiteY19" fmla="*/ 40047 h 380444"/>
              <a:gd name="connsiteX20" fmla="*/ 2402803 w 2409477"/>
              <a:gd name="connsiteY20" fmla="*/ 6675 h 380444"/>
              <a:gd name="connsiteX21" fmla="*/ 2409477 w 2409477"/>
              <a:gd name="connsiteY21" fmla="*/ 0 h 38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09477" h="380444">
                <a:moveTo>
                  <a:pt x="0" y="333723"/>
                </a:moveTo>
                <a:cubicBezTo>
                  <a:pt x="13349" y="335948"/>
                  <a:pt x="26777" y="337743"/>
                  <a:pt x="40047" y="340397"/>
                </a:cubicBezTo>
                <a:cubicBezTo>
                  <a:pt x="93530" y="351094"/>
                  <a:pt x="146192" y="366401"/>
                  <a:pt x="200234" y="373770"/>
                </a:cubicBezTo>
                <a:cubicBezTo>
                  <a:pt x="244377" y="379790"/>
                  <a:pt x="289227" y="378219"/>
                  <a:pt x="333723" y="380444"/>
                </a:cubicBezTo>
                <a:lnTo>
                  <a:pt x="1121308" y="373770"/>
                </a:lnTo>
                <a:cubicBezTo>
                  <a:pt x="1243685" y="372355"/>
                  <a:pt x="1366121" y="372120"/>
                  <a:pt x="1488403" y="367095"/>
                </a:cubicBezTo>
                <a:cubicBezTo>
                  <a:pt x="1571392" y="363684"/>
                  <a:pt x="1623543" y="351550"/>
                  <a:pt x="1701985" y="333723"/>
                </a:cubicBezTo>
                <a:cubicBezTo>
                  <a:pt x="1719875" y="329657"/>
                  <a:pt x="1737654" y="325101"/>
                  <a:pt x="1755381" y="320374"/>
                </a:cubicBezTo>
                <a:cubicBezTo>
                  <a:pt x="1771031" y="316201"/>
                  <a:pt x="1786320" y="310667"/>
                  <a:pt x="1802102" y="307025"/>
                </a:cubicBezTo>
                <a:cubicBezTo>
                  <a:pt x="1815289" y="303982"/>
                  <a:pt x="1828800" y="302576"/>
                  <a:pt x="1842149" y="300351"/>
                </a:cubicBezTo>
                <a:cubicBezTo>
                  <a:pt x="1888978" y="269131"/>
                  <a:pt x="1827544" y="307149"/>
                  <a:pt x="1908893" y="273653"/>
                </a:cubicBezTo>
                <a:cubicBezTo>
                  <a:pt x="1931894" y="264182"/>
                  <a:pt x="1952713" y="249934"/>
                  <a:pt x="1975638" y="240281"/>
                </a:cubicBezTo>
                <a:cubicBezTo>
                  <a:pt x="1995091" y="232090"/>
                  <a:pt x="2015903" y="227554"/>
                  <a:pt x="2035708" y="220257"/>
                </a:cubicBezTo>
                <a:cubicBezTo>
                  <a:pt x="2058192" y="211973"/>
                  <a:pt x="2080016" y="201972"/>
                  <a:pt x="2102452" y="193559"/>
                </a:cubicBezTo>
                <a:cubicBezTo>
                  <a:pt x="2115627" y="188618"/>
                  <a:pt x="2129275" y="185020"/>
                  <a:pt x="2142499" y="180211"/>
                </a:cubicBezTo>
                <a:cubicBezTo>
                  <a:pt x="2230355" y="148264"/>
                  <a:pt x="2136345" y="180038"/>
                  <a:pt x="2195895" y="160187"/>
                </a:cubicBezTo>
                <a:cubicBezTo>
                  <a:pt x="2213693" y="146838"/>
                  <a:pt x="2229391" y="130089"/>
                  <a:pt x="2249290" y="120140"/>
                </a:cubicBezTo>
                <a:cubicBezTo>
                  <a:pt x="2274383" y="107594"/>
                  <a:pt x="2299623" y="96254"/>
                  <a:pt x="2322709" y="80094"/>
                </a:cubicBezTo>
                <a:cubicBezTo>
                  <a:pt x="2334380" y="71925"/>
                  <a:pt x="2344685" y="61944"/>
                  <a:pt x="2356082" y="53396"/>
                </a:cubicBezTo>
                <a:cubicBezTo>
                  <a:pt x="2362499" y="48583"/>
                  <a:pt x="2370433" y="45719"/>
                  <a:pt x="2376105" y="40047"/>
                </a:cubicBezTo>
                <a:cubicBezTo>
                  <a:pt x="2386178" y="29974"/>
                  <a:pt x="2393683" y="17619"/>
                  <a:pt x="2402803" y="6675"/>
                </a:cubicBezTo>
                <a:cubicBezTo>
                  <a:pt x="2404817" y="4258"/>
                  <a:pt x="2407252" y="2225"/>
                  <a:pt x="2409477" y="0"/>
                </a:cubicBezTo>
              </a:path>
            </a:pathLst>
          </a:custGeom>
          <a:noFill/>
          <a:ln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442"/>
            <a:endParaRPr lang="ru-RU" sz="2647" dirty="0">
              <a:solidFill>
                <a:srgbClr val="F2F2F2"/>
              </a:solidFill>
              <a:latin typeface="Franklin Gothic Book" panose="020B0503020102020204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F1512954-2B63-42C1-8CE7-EE0F8D867505}"/>
              </a:ext>
            </a:extLst>
          </p:cNvPr>
          <p:cNvSpPr/>
          <p:nvPr/>
        </p:nvSpPr>
        <p:spPr>
          <a:xfrm>
            <a:off x="6721638" y="1185717"/>
            <a:ext cx="3278351" cy="1599606"/>
          </a:xfrm>
          <a:custGeom>
            <a:avLst/>
            <a:gdLst>
              <a:gd name="connsiteX0" fmla="*/ 2229697 w 2229697"/>
              <a:gd name="connsiteY0" fmla="*/ 767562 h 1087936"/>
              <a:gd name="connsiteX1" fmla="*/ 1308623 w 2229697"/>
              <a:gd name="connsiteY1" fmla="*/ 747539 h 1087936"/>
              <a:gd name="connsiteX2" fmla="*/ 1128412 w 2229697"/>
              <a:gd name="connsiteY2" fmla="*/ 700817 h 1087936"/>
              <a:gd name="connsiteX3" fmla="*/ 1061668 w 2229697"/>
              <a:gd name="connsiteY3" fmla="*/ 694143 h 1087936"/>
              <a:gd name="connsiteX4" fmla="*/ 928179 w 2229697"/>
              <a:gd name="connsiteY4" fmla="*/ 667445 h 1087936"/>
              <a:gd name="connsiteX5" fmla="*/ 801364 w 2229697"/>
              <a:gd name="connsiteY5" fmla="*/ 640747 h 1087936"/>
              <a:gd name="connsiteX6" fmla="*/ 627829 w 2229697"/>
              <a:gd name="connsiteY6" fmla="*/ 594026 h 1087936"/>
              <a:gd name="connsiteX7" fmla="*/ 507688 w 2229697"/>
              <a:gd name="connsiteY7" fmla="*/ 547305 h 1087936"/>
              <a:gd name="connsiteX8" fmla="*/ 467642 w 2229697"/>
              <a:gd name="connsiteY8" fmla="*/ 513933 h 1087936"/>
              <a:gd name="connsiteX9" fmla="*/ 420921 w 2229697"/>
              <a:gd name="connsiteY9" fmla="*/ 487235 h 1087936"/>
              <a:gd name="connsiteX10" fmla="*/ 387548 w 2229697"/>
              <a:gd name="connsiteY10" fmla="*/ 460537 h 1087936"/>
              <a:gd name="connsiteX11" fmla="*/ 367525 w 2229697"/>
              <a:gd name="connsiteY11" fmla="*/ 447188 h 1087936"/>
              <a:gd name="connsiteX12" fmla="*/ 307455 w 2229697"/>
              <a:gd name="connsiteY12" fmla="*/ 393793 h 1087936"/>
              <a:gd name="connsiteX13" fmla="*/ 267408 w 2229697"/>
              <a:gd name="connsiteY13" fmla="*/ 333722 h 1087936"/>
              <a:gd name="connsiteX14" fmla="*/ 247385 w 2229697"/>
              <a:gd name="connsiteY14" fmla="*/ 293676 h 1087936"/>
              <a:gd name="connsiteX15" fmla="*/ 240710 w 2229697"/>
              <a:gd name="connsiteY15" fmla="*/ 266978 h 1087936"/>
              <a:gd name="connsiteX16" fmla="*/ 220687 w 2229697"/>
              <a:gd name="connsiteY16" fmla="*/ 206908 h 1087936"/>
              <a:gd name="connsiteX17" fmla="*/ 227361 w 2229697"/>
              <a:gd name="connsiteY17" fmla="*/ 86768 h 1087936"/>
              <a:gd name="connsiteX18" fmla="*/ 240710 w 2229697"/>
              <a:gd name="connsiteY18" fmla="*/ 66744 h 1087936"/>
              <a:gd name="connsiteX19" fmla="*/ 294106 w 2229697"/>
              <a:gd name="connsiteY19" fmla="*/ 20023 h 1087936"/>
              <a:gd name="connsiteX20" fmla="*/ 314129 w 2229697"/>
              <a:gd name="connsiteY20" fmla="*/ 6674 h 1087936"/>
              <a:gd name="connsiteX21" fmla="*/ 367525 w 2229697"/>
              <a:gd name="connsiteY21" fmla="*/ 0 h 1087936"/>
              <a:gd name="connsiteX22" fmla="*/ 567758 w 2229697"/>
              <a:gd name="connsiteY22" fmla="*/ 13349 h 1087936"/>
              <a:gd name="connsiteX23" fmla="*/ 641177 w 2229697"/>
              <a:gd name="connsiteY23" fmla="*/ 46721 h 1087936"/>
              <a:gd name="connsiteX24" fmla="*/ 674550 w 2229697"/>
              <a:gd name="connsiteY24" fmla="*/ 60070 h 1087936"/>
              <a:gd name="connsiteX25" fmla="*/ 701248 w 2229697"/>
              <a:gd name="connsiteY25" fmla="*/ 73419 h 1087936"/>
              <a:gd name="connsiteX26" fmla="*/ 727945 w 2229697"/>
              <a:gd name="connsiteY26" fmla="*/ 100117 h 1087936"/>
              <a:gd name="connsiteX27" fmla="*/ 734620 w 2229697"/>
              <a:gd name="connsiteY27" fmla="*/ 120140 h 1087936"/>
              <a:gd name="connsiteX28" fmla="*/ 747969 w 2229697"/>
              <a:gd name="connsiteY28" fmla="*/ 153512 h 1087936"/>
              <a:gd name="connsiteX29" fmla="*/ 727945 w 2229697"/>
              <a:gd name="connsiteY29" fmla="*/ 360420 h 1087936"/>
              <a:gd name="connsiteX30" fmla="*/ 714596 w 2229697"/>
              <a:gd name="connsiteY30" fmla="*/ 380444 h 1087936"/>
              <a:gd name="connsiteX31" fmla="*/ 694573 w 2229697"/>
              <a:gd name="connsiteY31" fmla="*/ 407141 h 1087936"/>
              <a:gd name="connsiteX32" fmla="*/ 654526 w 2229697"/>
              <a:gd name="connsiteY32" fmla="*/ 440514 h 1087936"/>
              <a:gd name="connsiteX33" fmla="*/ 627829 w 2229697"/>
              <a:gd name="connsiteY33" fmla="*/ 447188 h 1087936"/>
              <a:gd name="connsiteX34" fmla="*/ 607805 w 2229697"/>
              <a:gd name="connsiteY34" fmla="*/ 453863 h 1087936"/>
              <a:gd name="connsiteX35" fmla="*/ 581107 w 2229697"/>
              <a:gd name="connsiteY35" fmla="*/ 460537 h 1087936"/>
              <a:gd name="connsiteX36" fmla="*/ 541061 w 2229697"/>
              <a:gd name="connsiteY36" fmla="*/ 473886 h 1087936"/>
              <a:gd name="connsiteX37" fmla="*/ 480991 w 2229697"/>
              <a:gd name="connsiteY37" fmla="*/ 480560 h 1087936"/>
              <a:gd name="connsiteX38" fmla="*/ 347502 w 2229697"/>
              <a:gd name="connsiteY38" fmla="*/ 500584 h 1087936"/>
              <a:gd name="connsiteX39" fmla="*/ 207338 w 2229697"/>
              <a:gd name="connsiteY39" fmla="*/ 507258 h 1087936"/>
              <a:gd name="connsiteX40" fmla="*/ 140594 w 2229697"/>
              <a:gd name="connsiteY40" fmla="*/ 520607 h 1087936"/>
              <a:gd name="connsiteX41" fmla="*/ 120570 w 2229697"/>
              <a:gd name="connsiteY41" fmla="*/ 533956 h 1087936"/>
              <a:gd name="connsiteX42" fmla="*/ 100547 w 2229697"/>
              <a:gd name="connsiteY42" fmla="*/ 540630 h 1087936"/>
              <a:gd name="connsiteX43" fmla="*/ 73849 w 2229697"/>
              <a:gd name="connsiteY43" fmla="*/ 553979 h 1087936"/>
              <a:gd name="connsiteX44" fmla="*/ 33802 w 2229697"/>
              <a:gd name="connsiteY44" fmla="*/ 614049 h 1087936"/>
              <a:gd name="connsiteX45" fmla="*/ 13779 w 2229697"/>
              <a:gd name="connsiteY45" fmla="*/ 634073 h 1087936"/>
              <a:gd name="connsiteX46" fmla="*/ 7104 w 2229697"/>
              <a:gd name="connsiteY46" fmla="*/ 734190 h 1087936"/>
              <a:gd name="connsiteX47" fmla="*/ 40477 w 2229697"/>
              <a:gd name="connsiteY47" fmla="*/ 774236 h 1087936"/>
              <a:gd name="connsiteX48" fmla="*/ 47151 w 2229697"/>
              <a:gd name="connsiteY48" fmla="*/ 794260 h 1087936"/>
              <a:gd name="connsiteX49" fmla="*/ 67175 w 2229697"/>
              <a:gd name="connsiteY49" fmla="*/ 820957 h 1087936"/>
              <a:gd name="connsiteX50" fmla="*/ 100547 w 2229697"/>
              <a:gd name="connsiteY50" fmla="*/ 861004 h 1087936"/>
              <a:gd name="connsiteX51" fmla="*/ 120570 w 2229697"/>
              <a:gd name="connsiteY51" fmla="*/ 907725 h 1087936"/>
              <a:gd name="connsiteX52" fmla="*/ 127245 w 2229697"/>
              <a:gd name="connsiteY52" fmla="*/ 947772 h 1087936"/>
              <a:gd name="connsiteX53" fmla="*/ 133919 w 2229697"/>
              <a:gd name="connsiteY53" fmla="*/ 974470 h 1087936"/>
              <a:gd name="connsiteX54" fmla="*/ 140594 w 2229697"/>
              <a:gd name="connsiteY54" fmla="*/ 1014517 h 1087936"/>
              <a:gd name="connsiteX55" fmla="*/ 147268 w 2229697"/>
              <a:gd name="connsiteY55" fmla="*/ 1034540 h 1087936"/>
              <a:gd name="connsiteX56" fmla="*/ 147268 w 2229697"/>
              <a:gd name="connsiteY56" fmla="*/ 1087936 h 108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229697" h="1087936">
                <a:moveTo>
                  <a:pt x="2229697" y="767562"/>
                </a:moveTo>
                <a:cubicBezTo>
                  <a:pt x="1922672" y="760888"/>
                  <a:pt x="1615158" y="766117"/>
                  <a:pt x="1308623" y="747539"/>
                </a:cubicBezTo>
                <a:cubicBezTo>
                  <a:pt x="1246680" y="743785"/>
                  <a:pt x="1190160" y="706991"/>
                  <a:pt x="1128412" y="700817"/>
                </a:cubicBezTo>
                <a:lnTo>
                  <a:pt x="1061668" y="694143"/>
                </a:lnTo>
                <a:cubicBezTo>
                  <a:pt x="880157" y="639691"/>
                  <a:pt x="1107894" y="703388"/>
                  <a:pt x="928179" y="667445"/>
                </a:cubicBezTo>
                <a:cubicBezTo>
                  <a:pt x="745340" y="630877"/>
                  <a:pt x="968476" y="659317"/>
                  <a:pt x="801364" y="640747"/>
                </a:cubicBezTo>
                <a:cubicBezTo>
                  <a:pt x="752895" y="628630"/>
                  <a:pt x="673513" y="609730"/>
                  <a:pt x="627829" y="594026"/>
                </a:cubicBezTo>
                <a:cubicBezTo>
                  <a:pt x="587194" y="580058"/>
                  <a:pt x="507688" y="547305"/>
                  <a:pt x="507688" y="547305"/>
                </a:cubicBezTo>
                <a:cubicBezTo>
                  <a:pt x="494339" y="536181"/>
                  <a:pt x="481928" y="523824"/>
                  <a:pt x="467642" y="513933"/>
                </a:cubicBezTo>
                <a:cubicBezTo>
                  <a:pt x="452894" y="503723"/>
                  <a:pt x="435846" y="497185"/>
                  <a:pt x="420921" y="487235"/>
                </a:cubicBezTo>
                <a:cubicBezTo>
                  <a:pt x="409068" y="479333"/>
                  <a:pt x="398945" y="469085"/>
                  <a:pt x="387548" y="460537"/>
                </a:cubicBezTo>
                <a:cubicBezTo>
                  <a:pt x="381131" y="455724"/>
                  <a:pt x="373942" y="452001"/>
                  <a:pt x="367525" y="447188"/>
                </a:cubicBezTo>
                <a:cubicBezTo>
                  <a:pt x="344962" y="430265"/>
                  <a:pt x="325995" y="414981"/>
                  <a:pt x="307455" y="393793"/>
                </a:cubicBezTo>
                <a:cubicBezTo>
                  <a:pt x="292645" y="376868"/>
                  <a:pt x="277996" y="353134"/>
                  <a:pt x="267408" y="333722"/>
                </a:cubicBezTo>
                <a:cubicBezTo>
                  <a:pt x="260262" y="320620"/>
                  <a:pt x="252928" y="307533"/>
                  <a:pt x="247385" y="293676"/>
                </a:cubicBezTo>
                <a:cubicBezTo>
                  <a:pt x="243978" y="285159"/>
                  <a:pt x="243611" y="275680"/>
                  <a:pt x="240710" y="266978"/>
                </a:cubicBezTo>
                <a:cubicBezTo>
                  <a:pt x="215581" y="191592"/>
                  <a:pt x="236678" y="270876"/>
                  <a:pt x="220687" y="206908"/>
                </a:cubicBezTo>
                <a:cubicBezTo>
                  <a:pt x="222912" y="166861"/>
                  <a:pt x="221689" y="126473"/>
                  <a:pt x="227361" y="86768"/>
                </a:cubicBezTo>
                <a:cubicBezTo>
                  <a:pt x="228495" y="78827"/>
                  <a:pt x="235489" y="72835"/>
                  <a:pt x="240710" y="66744"/>
                </a:cubicBezTo>
                <a:cubicBezTo>
                  <a:pt x="259253" y="45111"/>
                  <a:pt x="271501" y="36170"/>
                  <a:pt x="294106" y="20023"/>
                </a:cubicBezTo>
                <a:cubicBezTo>
                  <a:pt x="300633" y="15360"/>
                  <a:pt x="306390" y="8785"/>
                  <a:pt x="314129" y="6674"/>
                </a:cubicBezTo>
                <a:cubicBezTo>
                  <a:pt x="331434" y="1955"/>
                  <a:pt x="349726" y="2225"/>
                  <a:pt x="367525" y="0"/>
                </a:cubicBezTo>
                <a:cubicBezTo>
                  <a:pt x="384929" y="791"/>
                  <a:pt x="519688" y="3048"/>
                  <a:pt x="567758" y="13349"/>
                </a:cubicBezTo>
                <a:cubicBezTo>
                  <a:pt x="615549" y="23590"/>
                  <a:pt x="599946" y="26106"/>
                  <a:pt x="641177" y="46721"/>
                </a:cubicBezTo>
                <a:cubicBezTo>
                  <a:pt x="651893" y="52079"/>
                  <a:pt x="663601" y="55204"/>
                  <a:pt x="674550" y="60070"/>
                </a:cubicBezTo>
                <a:cubicBezTo>
                  <a:pt x="683642" y="64111"/>
                  <a:pt x="692349" y="68969"/>
                  <a:pt x="701248" y="73419"/>
                </a:cubicBezTo>
                <a:cubicBezTo>
                  <a:pt x="710147" y="82318"/>
                  <a:pt x="720630" y="89876"/>
                  <a:pt x="727945" y="100117"/>
                </a:cubicBezTo>
                <a:cubicBezTo>
                  <a:pt x="732034" y="105842"/>
                  <a:pt x="732150" y="113553"/>
                  <a:pt x="734620" y="120140"/>
                </a:cubicBezTo>
                <a:cubicBezTo>
                  <a:pt x="738827" y="131358"/>
                  <a:pt x="743519" y="142388"/>
                  <a:pt x="747969" y="153512"/>
                </a:cubicBezTo>
                <a:cubicBezTo>
                  <a:pt x="741294" y="222481"/>
                  <a:pt x="738027" y="291866"/>
                  <a:pt x="727945" y="360420"/>
                </a:cubicBezTo>
                <a:cubicBezTo>
                  <a:pt x="726778" y="368357"/>
                  <a:pt x="719259" y="373916"/>
                  <a:pt x="714596" y="380444"/>
                </a:cubicBezTo>
                <a:cubicBezTo>
                  <a:pt x="708130" y="389496"/>
                  <a:pt x="702439" y="399275"/>
                  <a:pt x="694573" y="407141"/>
                </a:cubicBezTo>
                <a:cubicBezTo>
                  <a:pt x="682286" y="419428"/>
                  <a:pt x="669426" y="431574"/>
                  <a:pt x="654526" y="440514"/>
                </a:cubicBezTo>
                <a:cubicBezTo>
                  <a:pt x="646660" y="445233"/>
                  <a:pt x="636649" y="444668"/>
                  <a:pt x="627829" y="447188"/>
                </a:cubicBezTo>
                <a:cubicBezTo>
                  <a:pt x="621064" y="449121"/>
                  <a:pt x="614570" y="451930"/>
                  <a:pt x="607805" y="453863"/>
                </a:cubicBezTo>
                <a:cubicBezTo>
                  <a:pt x="598985" y="456383"/>
                  <a:pt x="589893" y="457901"/>
                  <a:pt x="581107" y="460537"/>
                </a:cubicBezTo>
                <a:cubicBezTo>
                  <a:pt x="567630" y="464580"/>
                  <a:pt x="554859" y="471127"/>
                  <a:pt x="541061" y="473886"/>
                </a:cubicBezTo>
                <a:cubicBezTo>
                  <a:pt x="521306" y="477837"/>
                  <a:pt x="501014" y="478335"/>
                  <a:pt x="480991" y="480560"/>
                </a:cubicBezTo>
                <a:cubicBezTo>
                  <a:pt x="413826" y="502948"/>
                  <a:pt x="449418" y="494760"/>
                  <a:pt x="347502" y="500584"/>
                </a:cubicBezTo>
                <a:lnTo>
                  <a:pt x="207338" y="507258"/>
                </a:lnTo>
                <a:cubicBezTo>
                  <a:pt x="185090" y="511708"/>
                  <a:pt x="159472" y="508022"/>
                  <a:pt x="140594" y="520607"/>
                </a:cubicBezTo>
                <a:cubicBezTo>
                  <a:pt x="133919" y="525057"/>
                  <a:pt x="127745" y="530369"/>
                  <a:pt x="120570" y="533956"/>
                </a:cubicBezTo>
                <a:cubicBezTo>
                  <a:pt x="114277" y="537102"/>
                  <a:pt x="107014" y="537859"/>
                  <a:pt x="100547" y="540630"/>
                </a:cubicBezTo>
                <a:cubicBezTo>
                  <a:pt x="91402" y="544549"/>
                  <a:pt x="82748" y="549529"/>
                  <a:pt x="73849" y="553979"/>
                </a:cubicBezTo>
                <a:cubicBezTo>
                  <a:pt x="27939" y="599891"/>
                  <a:pt x="82292" y="541315"/>
                  <a:pt x="33802" y="614049"/>
                </a:cubicBezTo>
                <a:cubicBezTo>
                  <a:pt x="28566" y="621903"/>
                  <a:pt x="20453" y="627398"/>
                  <a:pt x="13779" y="634073"/>
                </a:cubicBezTo>
                <a:cubicBezTo>
                  <a:pt x="2019" y="681111"/>
                  <a:pt x="-6799" y="687845"/>
                  <a:pt x="7104" y="734190"/>
                </a:cubicBezTo>
                <a:cubicBezTo>
                  <a:pt x="11086" y="747465"/>
                  <a:pt x="31964" y="765723"/>
                  <a:pt x="40477" y="774236"/>
                </a:cubicBezTo>
                <a:cubicBezTo>
                  <a:pt x="42702" y="780911"/>
                  <a:pt x="43660" y="788151"/>
                  <a:pt x="47151" y="794260"/>
                </a:cubicBezTo>
                <a:cubicBezTo>
                  <a:pt x="52670" y="803918"/>
                  <a:pt x="60709" y="811905"/>
                  <a:pt x="67175" y="820957"/>
                </a:cubicBezTo>
                <a:cubicBezTo>
                  <a:pt x="90410" y="853487"/>
                  <a:pt x="69377" y="829835"/>
                  <a:pt x="100547" y="861004"/>
                </a:cubicBezTo>
                <a:cubicBezTo>
                  <a:pt x="108710" y="877330"/>
                  <a:pt x="116641" y="890046"/>
                  <a:pt x="120570" y="907725"/>
                </a:cubicBezTo>
                <a:cubicBezTo>
                  <a:pt x="123506" y="920936"/>
                  <a:pt x="124591" y="934502"/>
                  <a:pt x="127245" y="947772"/>
                </a:cubicBezTo>
                <a:cubicBezTo>
                  <a:pt x="129044" y="956767"/>
                  <a:pt x="132120" y="965475"/>
                  <a:pt x="133919" y="974470"/>
                </a:cubicBezTo>
                <a:cubicBezTo>
                  <a:pt x="136573" y="987740"/>
                  <a:pt x="137658" y="1001306"/>
                  <a:pt x="140594" y="1014517"/>
                </a:cubicBezTo>
                <a:cubicBezTo>
                  <a:pt x="142120" y="1021385"/>
                  <a:pt x="146631" y="1027534"/>
                  <a:pt x="147268" y="1034540"/>
                </a:cubicBezTo>
                <a:cubicBezTo>
                  <a:pt x="148879" y="1052266"/>
                  <a:pt x="147268" y="1070137"/>
                  <a:pt x="147268" y="1087936"/>
                </a:cubicBezTo>
              </a:path>
            </a:pathLst>
          </a:custGeom>
          <a:noFill/>
          <a:ln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442"/>
            <a:endParaRPr lang="ru-RU" sz="2647" dirty="0">
              <a:solidFill>
                <a:srgbClr val="FFFFFF"/>
              </a:solidFill>
              <a:latin typeface="Franklin Gothic Book" panose="020B0503020102020204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30C934C1-9511-48AB-9D88-3E120062AF35}"/>
              </a:ext>
            </a:extLst>
          </p:cNvPr>
          <p:cNvSpPr/>
          <p:nvPr/>
        </p:nvSpPr>
        <p:spPr>
          <a:xfrm>
            <a:off x="677438" y="3350248"/>
            <a:ext cx="1396565" cy="3595633"/>
          </a:xfrm>
          <a:custGeom>
            <a:avLst/>
            <a:gdLst>
              <a:gd name="connsiteX0" fmla="*/ 744279 w 949842"/>
              <a:gd name="connsiteY0" fmla="*/ 0 h 2445489"/>
              <a:gd name="connsiteX1" fmla="*/ 460744 w 949842"/>
              <a:gd name="connsiteY1" fmla="*/ 21266 h 2445489"/>
              <a:gd name="connsiteX2" fmla="*/ 425303 w 949842"/>
              <a:gd name="connsiteY2" fmla="*/ 35442 h 2445489"/>
              <a:gd name="connsiteX3" fmla="*/ 347330 w 949842"/>
              <a:gd name="connsiteY3" fmla="*/ 85061 h 2445489"/>
              <a:gd name="connsiteX4" fmla="*/ 226828 w 949842"/>
              <a:gd name="connsiteY4" fmla="*/ 155945 h 2445489"/>
              <a:gd name="connsiteX5" fmla="*/ 191386 w 949842"/>
              <a:gd name="connsiteY5" fmla="*/ 184298 h 2445489"/>
              <a:gd name="connsiteX6" fmla="*/ 163033 w 949842"/>
              <a:gd name="connsiteY6" fmla="*/ 219740 h 2445489"/>
              <a:gd name="connsiteX7" fmla="*/ 134679 w 949842"/>
              <a:gd name="connsiteY7" fmla="*/ 248093 h 2445489"/>
              <a:gd name="connsiteX8" fmla="*/ 120503 w 949842"/>
              <a:gd name="connsiteY8" fmla="*/ 276447 h 2445489"/>
              <a:gd name="connsiteX9" fmla="*/ 99237 w 949842"/>
              <a:gd name="connsiteY9" fmla="*/ 304800 h 2445489"/>
              <a:gd name="connsiteX10" fmla="*/ 85061 w 949842"/>
              <a:gd name="connsiteY10" fmla="*/ 340242 h 2445489"/>
              <a:gd name="connsiteX11" fmla="*/ 70884 w 949842"/>
              <a:gd name="connsiteY11" fmla="*/ 389861 h 2445489"/>
              <a:gd name="connsiteX12" fmla="*/ 63796 w 949842"/>
              <a:gd name="connsiteY12" fmla="*/ 425303 h 2445489"/>
              <a:gd name="connsiteX13" fmla="*/ 56707 w 949842"/>
              <a:gd name="connsiteY13" fmla="*/ 474921 h 2445489"/>
              <a:gd name="connsiteX14" fmla="*/ 28354 w 949842"/>
              <a:gd name="connsiteY14" fmla="*/ 574159 h 2445489"/>
              <a:gd name="connsiteX15" fmla="*/ 21265 w 949842"/>
              <a:gd name="connsiteY15" fmla="*/ 637954 h 2445489"/>
              <a:gd name="connsiteX16" fmla="*/ 7089 w 949842"/>
              <a:gd name="connsiteY16" fmla="*/ 694661 h 2445489"/>
              <a:gd name="connsiteX17" fmla="*/ 0 w 949842"/>
              <a:gd name="connsiteY17" fmla="*/ 737191 h 2445489"/>
              <a:gd name="connsiteX18" fmla="*/ 14177 w 949842"/>
              <a:gd name="connsiteY18" fmla="*/ 1382233 h 2445489"/>
              <a:gd name="connsiteX19" fmla="*/ 28354 w 949842"/>
              <a:gd name="connsiteY19" fmla="*/ 1453117 h 2445489"/>
              <a:gd name="connsiteX20" fmla="*/ 85061 w 949842"/>
              <a:gd name="connsiteY20" fmla="*/ 1665768 h 2445489"/>
              <a:gd name="connsiteX21" fmla="*/ 233916 w 949842"/>
              <a:gd name="connsiteY21" fmla="*/ 1935126 h 2445489"/>
              <a:gd name="connsiteX22" fmla="*/ 304800 w 949842"/>
              <a:gd name="connsiteY22" fmla="*/ 2041452 h 2445489"/>
              <a:gd name="connsiteX23" fmla="*/ 340242 w 949842"/>
              <a:gd name="connsiteY23" fmla="*/ 2112335 h 2445489"/>
              <a:gd name="connsiteX24" fmla="*/ 375684 w 949842"/>
              <a:gd name="connsiteY24" fmla="*/ 2154866 h 2445489"/>
              <a:gd name="connsiteX25" fmla="*/ 396949 w 949842"/>
              <a:gd name="connsiteY25" fmla="*/ 2183219 h 2445489"/>
              <a:gd name="connsiteX26" fmla="*/ 460744 w 949842"/>
              <a:gd name="connsiteY26" fmla="*/ 2232838 h 2445489"/>
              <a:gd name="connsiteX27" fmla="*/ 496186 w 949842"/>
              <a:gd name="connsiteY27" fmla="*/ 2268279 h 2445489"/>
              <a:gd name="connsiteX28" fmla="*/ 559982 w 949842"/>
              <a:gd name="connsiteY28" fmla="*/ 2310810 h 2445489"/>
              <a:gd name="connsiteX29" fmla="*/ 602512 w 949842"/>
              <a:gd name="connsiteY29" fmla="*/ 2339163 h 2445489"/>
              <a:gd name="connsiteX30" fmla="*/ 666307 w 949842"/>
              <a:gd name="connsiteY30" fmla="*/ 2360428 h 2445489"/>
              <a:gd name="connsiteX31" fmla="*/ 708837 w 949842"/>
              <a:gd name="connsiteY31" fmla="*/ 2381693 h 2445489"/>
              <a:gd name="connsiteX32" fmla="*/ 730103 w 949842"/>
              <a:gd name="connsiteY32" fmla="*/ 2395870 h 2445489"/>
              <a:gd name="connsiteX33" fmla="*/ 765544 w 949842"/>
              <a:gd name="connsiteY33" fmla="*/ 2402959 h 2445489"/>
              <a:gd name="connsiteX34" fmla="*/ 843516 w 949842"/>
              <a:gd name="connsiteY34" fmla="*/ 2417135 h 2445489"/>
              <a:gd name="connsiteX35" fmla="*/ 871870 w 949842"/>
              <a:gd name="connsiteY35" fmla="*/ 2431312 h 2445489"/>
              <a:gd name="connsiteX36" fmla="*/ 914400 w 949842"/>
              <a:gd name="connsiteY36" fmla="*/ 2445489 h 2445489"/>
              <a:gd name="connsiteX37" fmla="*/ 949842 w 949842"/>
              <a:gd name="connsiteY37" fmla="*/ 243840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49842" h="2445489">
                <a:moveTo>
                  <a:pt x="744279" y="0"/>
                </a:moveTo>
                <a:cubicBezTo>
                  <a:pt x="611402" y="26578"/>
                  <a:pt x="832319" y="-15891"/>
                  <a:pt x="460744" y="21266"/>
                </a:cubicBezTo>
                <a:cubicBezTo>
                  <a:pt x="448083" y="22532"/>
                  <a:pt x="436683" y="29752"/>
                  <a:pt x="425303" y="35442"/>
                </a:cubicBezTo>
                <a:cubicBezTo>
                  <a:pt x="396197" y="49995"/>
                  <a:pt x="375420" y="68207"/>
                  <a:pt x="347330" y="85061"/>
                </a:cubicBezTo>
                <a:cubicBezTo>
                  <a:pt x="285489" y="122166"/>
                  <a:pt x="284518" y="116006"/>
                  <a:pt x="226828" y="155945"/>
                </a:cubicBezTo>
                <a:cubicBezTo>
                  <a:pt x="214389" y="164557"/>
                  <a:pt x="202084" y="173600"/>
                  <a:pt x="191386" y="184298"/>
                </a:cubicBezTo>
                <a:cubicBezTo>
                  <a:pt x="180688" y="194996"/>
                  <a:pt x="173084" y="208432"/>
                  <a:pt x="163033" y="219740"/>
                </a:cubicBezTo>
                <a:cubicBezTo>
                  <a:pt x="154153" y="229730"/>
                  <a:pt x="144130" y="238642"/>
                  <a:pt x="134679" y="248093"/>
                </a:cubicBezTo>
                <a:cubicBezTo>
                  <a:pt x="129954" y="257544"/>
                  <a:pt x="126103" y="267486"/>
                  <a:pt x="120503" y="276447"/>
                </a:cubicBezTo>
                <a:cubicBezTo>
                  <a:pt x="114242" y="286465"/>
                  <a:pt x="104974" y="294473"/>
                  <a:pt x="99237" y="304800"/>
                </a:cubicBezTo>
                <a:cubicBezTo>
                  <a:pt x="93058" y="315923"/>
                  <a:pt x="89529" y="328328"/>
                  <a:pt x="85061" y="340242"/>
                </a:cubicBezTo>
                <a:cubicBezTo>
                  <a:pt x="78600" y="357473"/>
                  <a:pt x="74949" y="371569"/>
                  <a:pt x="70884" y="389861"/>
                </a:cubicBezTo>
                <a:cubicBezTo>
                  <a:pt x="68271" y="401622"/>
                  <a:pt x="65777" y="413419"/>
                  <a:pt x="63796" y="425303"/>
                </a:cubicBezTo>
                <a:cubicBezTo>
                  <a:pt x="61049" y="441783"/>
                  <a:pt x="60577" y="458668"/>
                  <a:pt x="56707" y="474921"/>
                </a:cubicBezTo>
                <a:cubicBezTo>
                  <a:pt x="48739" y="508388"/>
                  <a:pt x="28354" y="574159"/>
                  <a:pt x="28354" y="574159"/>
                </a:cubicBezTo>
                <a:cubicBezTo>
                  <a:pt x="25991" y="595424"/>
                  <a:pt x="24983" y="616884"/>
                  <a:pt x="21265" y="637954"/>
                </a:cubicBezTo>
                <a:cubicBezTo>
                  <a:pt x="17879" y="657142"/>
                  <a:pt x="11171" y="675609"/>
                  <a:pt x="7089" y="694661"/>
                </a:cubicBezTo>
                <a:cubicBezTo>
                  <a:pt x="4078" y="708714"/>
                  <a:pt x="2363" y="723014"/>
                  <a:pt x="0" y="737191"/>
                </a:cubicBezTo>
                <a:cubicBezTo>
                  <a:pt x="4726" y="952205"/>
                  <a:pt x="5666" y="1167336"/>
                  <a:pt x="14177" y="1382233"/>
                </a:cubicBezTo>
                <a:cubicBezTo>
                  <a:pt x="15131" y="1406310"/>
                  <a:pt x="24166" y="1429388"/>
                  <a:pt x="28354" y="1453117"/>
                </a:cubicBezTo>
                <a:cubicBezTo>
                  <a:pt x="43356" y="1538129"/>
                  <a:pt x="30982" y="1557611"/>
                  <a:pt x="85061" y="1665768"/>
                </a:cubicBezTo>
                <a:cubicBezTo>
                  <a:pt x="315495" y="2126637"/>
                  <a:pt x="30572" y="1569111"/>
                  <a:pt x="233916" y="1935126"/>
                </a:cubicBezTo>
                <a:cubicBezTo>
                  <a:pt x="278320" y="2015053"/>
                  <a:pt x="253785" y="1980233"/>
                  <a:pt x="304800" y="2041452"/>
                </a:cubicBezTo>
                <a:cubicBezTo>
                  <a:pt x="317434" y="2073036"/>
                  <a:pt x="319642" y="2084009"/>
                  <a:pt x="340242" y="2112335"/>
                </a:cubicBezTo>
                <a:cubicBezTo>
                  <a:pt x="351096" y="2127260"/>
                  <a:pt x="364156" y="2140456"/>
                  <a:pt x="375684" y="2154866"/>
                </a:cubicBezTo>
                <a:cubicBezTo>
                  <a:pt x="383064" y="2164091"/>
                  <a:pt x="388240" y="2175236"/>
                  <a:pt x="396949" y="2183219"/>
                </a:cubicBezTo>
                <a:cubicBezTo>
                  <a:pt x="416808" y="2201423"/>
                  <a:pt x="441694" y="2213789"/>
                  <a:pt x="460744" y="2232838"/>
                </a:cubicBezTo>
                <a:cubicBezTo>
                  <a:pt x="472558" y="2244652"/>
                  <a:pt x="483699" y="2257179"/>
                  <a:pt x="496186" y="2268279"/>
                </a:cubicBezTo>
                <a:cubicBezTo>
                  <a:pt x="519536" y="2289035"/>
                  <a:pt x="533098" y="2293702"/>
                  <a:pt x="559982" y="2310810"/>
                </a:cubicBezTo>
                <a:cubicBezTo>
                  <a:pt x="574356" y="2319957"/>
                  <a:pt x="586692" y="2332835"/>
                  <a:pt x="602512" y="2339163"/>
                </a:cubicBezTo>
                <a:cubicBezTo>
                  <a:pt x="646999" y="2356958"/>
                  <a:pt x="625610" y="2350254"/>
                  <a:pt x="666307" y="2360428"/>
                </a:cubicBezTo>
                <a:cubicBezTo>
                  <a:pt x="680484" y="2367516"/>
                  <a:pt x="694982" y="2373996"/>
                  <a:pt x="708837" y="2381693"/>
                </a:cubicBezTo>
                <a:cubicBezTo>
                  <a:pt x="716284" y="2385830"/>
                  <a:pt x="722126" y="2392879"/>
                  <a:pt x="730103" y="2395870"/>
                </a:cubicBezTo>
                <a:cubicBezTo>
                  <a:pt x="741384" y="2400100"/>
                  <a:pt x="753783" y="2400345"/>
                  <a:pt x="765544" y="2402959"/>
                </a:cubicBezTo>
                <a:cubicBezTo>
                  <a:pt x="825688" y="2416325"/>
                  <a:pt x="757532" y="2404852"/>
                  <a:pt x="843516" y="2417135"/>
                </a:cubicBezTo>
                <a:cubicBezTo>
                  <a:pt x="852967" y="2421861"/>
                  <a:pt x="862059" y="2427387"/>
                  <a:pt x="871870" y="2431312"/>
                </a:cubicBezTo>
                <a:cubicBezTo>
                  <a:pt x="885745" y="2436862"/>
                  <a:pt x="914400" y="2445489"/>
                  <a:pt x="914400" y="2445489"/>
                </a:cubicBezTo>
                <a:lnTo>
                  <a:pt x="949842" y="2438400"/>
                </a:lnTo>
              </a:path>
            </a:pathLst>
          </a:custGeom>
          <a:noFill/>
          <a:ln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442"/>
            <a:endParaRPr lang="ru-RU" sz="2647">
              <a:solidFill>
                <a:srgbClr val="FFFFFF"/>
              </a:solidFill>
              <a:latin typeface="Franklin Gothic Book" panose="020B0503020102020204"/>
            </a:endParaRP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97DFCB44-7C38-492F-B73C-B66B12BA6EF2}"/>
              </a:ext>
            </a:extLst>
          </p:cNvPr>
          <p:cNvSpPr/>
          <p:nvPr/>
        </p:nvSpPr>
        <p:spPr>
          <a:xfrm>
            <a:off x="1198545" y="4892721"/>
            <a:ext cx="583639" cy="1636314"/>
          </a:xfrm>
          <a:custGeom>
            <a:avLst/>
            <a:gdLst>
              <a:gd name="connsiteX0" fmla="*/ 396949 w 396949"/>
              <a:gd name="connsiteY0" fmla="*/ 0 h 1112902"/>
              <a:gd name="connsiteX1" fmla="*/ 340242 w 396949"/>
              <a:gd name="connsiteY1" fmla="*/ 35442 h 1112902"/>
              <a:gd name="connsiteX2" fmla="*/ 283535 w 396949"/>
              <a:gd name="connsiteY2" fmla="*/ 77973 h 1112902"/>
              <a:gd name="connsiteX3" fmla="*/ 226828 w 396949"/>
              <a:gd name="connsiteY3" fmla="*/ 170121 h 1112902"/>
              <a:gd name="connsiteX4" fmla="*/ 184297 w 396949"/>
              <a:gd name="connsiteY4" fmla="*/ 219740 h 1112902"/>
              <a:gd name="connsiteX5" fmla="*/ 120502 w 396949"/>
              <a:gd name="connsiteY5" fmla="*/ 326066 h 1112902"/>
              <a:gd name="connsiteX6" fmla="*/ 92149 w 396949"/>
              <a:gd name="connsiteY6" fmla="*/ 425303 h 1112902"/>
              <a:gd name="connsiteX7" fmla="*/ 70884 w 396949"/>
              <a:gd name="connsiteY7" fmla="*/ 496187 h 1112902"/>
              <a:gd name="connsiteX8" fmla="*/ 63795 w 396949"/>
              <a:gd name="connsiteY8" fmla="*/ 538717 h 1112902"/>
              <a:gd name="connsiteX9" fmla="*/ 35442 w 396949"/>
              <a:gd name="connsiteY9" fmla="*/ 645042 h 1112902"/>
              <a:gd name="connsiteX10" fmla="*/ 28353 w 396949"/>
              <a:gd name="connsiteY10" fmla="*/ 701749 h 1112902"/>
              <a:gd name="connsiteX11" fmla="*/ 14177 w 396949"/>
              <a:gd name="connsiteY11" fmla="*/ 765545 h 1112902"/>
              <a:gd name="connsiteX12" fmla="*/ 0 w 396949"/>
              <a:gd name="connsiteY12" fmla="*/ 836428 h 1112902"/>
              <a:gd name="connsiteX13" fmla="*/ 14177 w 396949"/>
              <a:gd name="connsiteY13" fmla="*/ 1091610 h 1112902"/>
              <a:gd name="connsiteX14" fmla="*/ 42530 w 396949"/>
              <a:gd name="connsiteY14" fmla="*/ 1112875 h 111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949" h="1112902">
                <a:moveTo>
                  <a:pt x="396949" y="0"/>
                </a:moveTo>
                <a:cubicBezTo>
                  <a:pt x="379425" y="10515"/>
                  <a:pt x="357375" y="22982"/>
                  <a:pt x="340242" y="35442"/>
                </a:cubicBezTo>
                <a:cubicBezTo>
                  <a:pt x="321133" y="49339"/>
                  <a:pt x="283535" y="77973"/>
                  <a:pt x="283535" y="77973"/>
                </a:cubicBezTo>
                <a:cubicBezTo>
                  <a:pt x="262931" y="119180"/>
                  <a:pt x="263120" y="121732"/>
                  <a:pt x="226828" y="170121"/>
                </a:cubicBezTo>
                <a:cubicBezTo>
                  <a:pt x="213757" y="187548"/>
                  <a:pt x="195930" y="201322"/>
                  <a:pt x="184297" y="219740"/>
                </a:cubicBezTo>
                <a:cubicBezTo>
                  <a:pt x="103699" y="347353"/>
                  <a:pt x="174803" y="271763"/>
                  <a:pt x="120502" y="326066"/>
                </a:cubicBezTo>
                <a:cubicBezTo>
                  <a:pt x="111051" y="359145"/>
                  <a:pt x="101782" y="392276"/>
                  <a:pt x="92149" y="425303"/>
                </a:cubicBezTo>
                <a:cubicBezTo>
                  <a:pt x="85242" y="448985"/>
                  <a:pt x="74940" y="471854"/>
                  <a:pt x="70884" y="496187"/>
                </a:cubicBezTo>
                <a:cubicBezTo>
                  <a:pt x="68521" y="510364"/>
                  <a:pt x="67027" y="524713"/>
                  <a:pt x="63795" y="538717"/>
                </a:cubicBezTo>
                <a:cubicBezTo>
                  <a:pt x="49586" y="600288"/>
                  <a:pt x="47763" y="579329"/>
                  <a:pt x="35442" y="645042"/>
                </a:cubicBezTo>
                <a:cubicBezTo>
                  <a:pt x="31931" y="663765"/>
                  <a:pt x="31250" y="682921"/>
                  <a:pt x="28353" y="701749"/>
                </a:cubicBezTo>
                <a:cubicBezTo>
                  <a:pt x="22216" y="741642"/>
                  <a:pt x="21873" y="729628"/>
                  <a:pt x="14177" y="765545"/>
                </a:cubicBezTo>
                <a:cubicBezTo>
                  <a:pt x="9128" y="789106"/>
                  <a:pt x="0" y="836428"/>
                  <a:pt x="0" y="836428"/>
                </a:cubicBezTo>
                <a:cubicBezTo>
                  <a:pt x="4726" y="921489"/>
                  <a:pt x="3344" y="1007110"/>
                  <a:pt x="14177" y="1091610"/>
                </a:cubicBezTo>
                <a:cubicBezTo>
                  <a:pt x="17117" y="1114546"/>
                  <a:pt x="30130" y="1112875"/>
                  <a:pt x="42530" y="1112875"/>
                </a:cubicBezTo>
              </a:path>
            </a:pathLst>
          </a:custGeom>
          <a:noFill/>
          <a:ln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442"/>
            <a:endParaRPr lang="ru-RU" sz="2647">
              <a:solidFill>
                <a:srgbClr val="FFFFFF"/>
              </a:solidFill>
              <a:latin typeface="Franklin Gothic Book" panose="020B0503020102020204"/>
            </a:endParaRPr>
          </a:p>
        </p:txBody>
      </p:sp>
      <p:sp>
        <p:nvSpPr>
          <p:cNvPr id="36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Направления подготовки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25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9773" y="1823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/>
          <p:cNvGrpSpPr/>
          <p:nvPr/>
        </p:nvGrpSpPr>
        <p:grpSpPr>
          <a:xfrm>
            <a:off x="5863437" y="3027910"/>
            <a:ext cx="3752674" cy="4534791"/>
            <a:chOff x="4037013" y="2519363"/>
            <a:chExt cx="2303463" cy="2633662"/>
          </a:xfrm>
        </p:grpSpPr>
        <p:sp>
          <p:nvSpPr>
            <p:cNvPr id="66" name="Freeform: Shape 104"/>
            <p:cNvSpPr>
              <a:spLocks/>
            </p:cNvSpPr>
            <p:nvPr/>
          </p:nvSpPr>
          <p:spPr bwMode="auto">
            <a:xfrm>
              <a:off x="4037013" y="2647950"/>
              <a:ext cx="2047875" cy="2505075"/>
            </a:xfrm>
            <a:custGeom>
              <a:avLst/>
              <a:gdLst/>
              <a:ahLst/>
              <a:cxnLst>
                <a:cxn ang="0">
                  <a:pos x="403" y="0"/>
                </a:cxn>
                <a:cxn ang="0">
                  <a:pos x="403" y="0"/>
                </a:cxn>
                <a:cxn ang="0">
                  <a:pos x="0" y="404"/>
                </a:cxn>
                <a:cxn ang="0">
                  <a:pos x="0" y="666"/>
                </a:cxn>
                <a:cxn ang="0">
                  <a:pos x="74" y="666"/>
                </a:cxn>
                <a:cxn ang="0">
                  <a:pos x="74" y="404"/>
                </a:cxn>
                <a:cxn ang="0">
                  <a:pos x="405" y="74"/>
                </a:cxn>
                <a:cxn ang="0">
                  <a:pos x="544" y="74"/>
                </a:cxn>
                <a:cxn ang="0">
                  <a:pos x="544" y="0"/>
                </a:cxn>
                <a:cxn ang="0">
                  <a:pos x="403" y="0"/>
                </a:cxn>
              </a:cxnLst>
              <a:rect l="0" t="0" r="r" b="b"/>
              <a:pathLst>
                <a:path w="544" h="666">
                  <a:moveTo>
                    <a:pt x="403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180" y="1"/>
                    <a:pt x="0" y="182"/>
                    <a:pt x="0" y="404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74" y="666"/>
                    <a:pt x="74" y="666"/>
                    <a:pt x="74" y="666"/>
                  </a:cubicBezTo>
                  <a:cubicBezTo>
                    <a:pt x="74" y="404"/>
                    <a:pt x="74" y="404"/>
                    <a:pt x="74" y="404"/>
                  </a:cubicBezTo>
                  <a:cubicBezTo>
                    <a:pt x="74" y="222"/>
                    <a:pt x="223" y="74"/>
                    <a:pt x="405" y="74"/>
                  </a:cubicBezTo>
                  <a:cubicBezTo>
                    <a:pt x="544" y="74"/>
                    <a:pt x="544" y="74"/>
                    <a:pt x="544" y="74"/>
                  </a:cubicBezTo>
                  <a:cubicBezTo>
                    <a:pt x="544" y="0"/>
                    <a:pt x="544" y="0"/>
                    <a:pt x="544" y="0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67" name="Freeform: Shape 105"/>
            <p:cNvSpPr>
              <a:spLocks/>
            </p:cNvSpPr>
            <p:nvPr/>
          </p:nvSpPr>
          <p:spPr bwMode="auto">
            <a:xfrm>
              <a:off x="6084888" y="2519363"/>
              <a:ext cx="255588" cy="508000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161" y="159"/>
                </a:cxn>
                <a:cxn ang="0">
                  <a:pos x="0" y="0"/>
                </a:cxn>
                <a:cxn ang="0">
                  <a:pos x="0" y="320"/>
                </a:cxn>
              </a:cxnLst>
              <a:rect l="0" t="0" r="r" b="b"/>
              <a:pathLst>
                <a:path w="161" h="320">
                  <a:moveTo>
                    <a:pt x="0" y="320"/>
                  </a:moveTo>
                  <a:lnTo>
                    <a:pt x="161" y="159"/>
                  </a:lnTo>
                  <a:lnTo>
                    <a:pt x="0" y="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68" name="Freeform: Shape 106"/>
            <p:cNvSpPr>
              <a:spLocks/>
            </p:cNvSpPr>
            <p:nvPr/>
          </p:nvSpPr>
          <p:spPr bwMode="auto">
            <a:xfrm>
              <a:off x="4830763" y="2895600"/>
              <a:ext cx="161925" cy="109538"/>
            </a:xfrm>
            <a:custGeom>
              <a:avLst/>
              <a:gdLst/>
              <a:ahLst/>
              <a:cxnLst>
                <a:cxn ang="0">
                  <a:pos x="5" y="29"/>
                </a:cxn>
                <a:cxn ang="0">
                  <a:pos x="43" y="10"/>
                </a:cxn>
                <a:cxn ang="0">
                  <a:pos x="37" y="0"/>
                </a:cxn>
                <a:cxn ang="0">
                  <a:pos x="0" y="20"/>
                </a:cxn>
                <a:cxn ang="0">
                  <a:pos x="5" y="29"/>
                </a:cxn>
              </a:cxnLst>
              <a:rect l="0" t="0" r="r" b="b"/>
              <a:pathLst>
                <a:path w="43" h="29">
                  <a:moveTo>
                    <a:pt x="5" y="29"/>
                  </a:moveTo>
                  <a:cubicBezTo>
                    <a:pt x="17" y="22"/>
                    <a:pt x="30" y="16"/>
                    <a:pt x="43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5" y="6"/>
                    <a:pt x="12" y="12"/>
                    <a:pt x="0" y="20"/>
                  </a:cubicBezTo>
                  <a:lnTo>
                    <a:pt x="5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69" name="Freeform: Shape 107"/>
            <p:cNvSpPr>
              <a:spLocks/>
            </p:cNvSpPr>
            <p:nvPr/>
          </p:nvSpPr>
          <p:spPr bwMode="auto">
            <a:xfrm>
              <a:off x="5203825" y="2779713"/>
              <a:ext cx="161925" cy="74613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43" y="11"/>
                </a:cxn>
                <a:cxn ang="0">
                  <a:pos x="41" y="0"/>
                </a:cxn>
                <a:cxn ang="0">
                  <a:pos x="0" y="9"/>
                </a:cxn>
                <a:cxn ang="0">
                  <a:pos x="2" y="20"/>
                </a:cxn>
              </a:cxnLst>
              <a:rect l="0" t="0" r="r" b="b"/>
              <a:pathLst>
                <a:path w="43" h="20">
                  <a:moveTo>
                    <a:pt x="2" y="20"/>
                  </a:moveTo>
                  <a:cubicBezTo>
                    <a:pt x="15" y="16"/>
                    <a:pt x="29" y="13"/>
                    <a:pt x="43" y="1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7" y="2"/>
                    <a:pt x="13" y="5"/>
                    <a:pt x="0" y="9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0" name="Rectangle 108"/>
            <p:cNvSpPr>
              <a:spLocks/>
            </p:cNvSpPr>
            <p:nvPr/>
          </p:nvSpPr>
          <p:spPr bwMode="auto">
            <a:xfrm>
              <a:off x="5583238" y="2763838"/>
              <a:ext cx="161925" cy="41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1" name="Rectangle 109"/>
            <p:cNvSpPr>
              <a:spLocks/>
            </p:cNvSpPr>
            <p:nvPr/>
          </p:nvSpPr>
          <p:spPr bwMode="auto">
            <a:xfrm>
              <a:off x="5964238" y="2763838"/>
              <a:ext cx="120650" cy="41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2" name="Freeform: Shape 110"/>
            <p:cNvSpPr>
              <a:spLocks/>
            </p:cNvSpPr>
            <p:nvPr/>
          </p:nvSpPr>
          <p:spPr bwMode="auto">
            <a:xfrm>
              <a:off x="4527550" y="3109913"/>
              <a:ext cx="142875" cy="139700"/>
            </a:xfrm>
            <a:custGeom>
              <a:avLst/>
              <a:gdLst/>
              <a:ahLst/>
              <a:cxnLst>
                <a:cxn ang="0">
                  <a:pos x="8" y="37"/>
                </a:cxn>
                <a:cxn ang="0">
                  <a:pos x="38" y="8"/>
                </a:cxn>
                <a:cxn ang="0">
                  <a:pos x="30" y="0"/>
                </a:cxn>
                <a:cxn ang="0">
                  <a:pos x="0" y="29"/>
                </a:cxn>
                <a:cxn ang="0">
                  <a:pos x="8" y="37"/>
                </a:cxn>
              </a:cxnLst>
              <a:rect l="0" t="0" r="r" b="b"/>
              <a:pathLst>
                <a:path w="38" h="37">
                  <a:moveTo>
                    <a:pt x="8" y="37"/>
                  </a:moveTo>
                  <a:cubicBezTo>
                    <a:pt x="17" y="27"/>
                    <a:pt x="27" y="17"/>
                    <a:pt x="38" y="8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9"/>
                    <a:pt x="10" y="19"/>
                    <a:pt x="0" y="29"/>
                  </a:cubicBezTo>
                  <a:lnTo>
                    <a:pt x="8" y="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3" name="Freeform: Shape 111"/>
            <p:cNvSpPr>
              <a:spLocks/>
            </p:cNvSpPr>
            <p:nvPr/>
          </p:nvSpPr>
          <p:spPr bwMode="auto">
            <a:xfrm>
              <a:off x="4297363" y="3422650"/>
              <a:ext cx="112713" cy="157163"/>
            </a:xfrm>
            <a:custGeom>
              <a:avLst/>
              <a:gdLst/>
              <a:ahLst/>
              <a:cxnLst>
                <a:cxn ang="0">
                  <a:pos x="10" y="42"/>
                </a:cxn>
                <a:cxn ang="0">
                  <a:pos x="30" y="5"/>
                </a:cxn>
                <a:cxn ang="0">
                  <a:pos x="20" y="0"/>
                </a:cxn>
                <a:cxn ang="0">
                  <a:pos x="0" y="37"/>
                </a:cxn>
                <a:cxn ang="0">
                  <a:pos x="10" y="42"/>
                </a:cxn>
              </a:cxnLst>
              <a:rect l="0" t="0" r="r" b="b"/>
              <a:pathLst>
                <a:path w="30" h="42">
                  <a:moveTo>
                    <a:pt x="10" y="42"/>
                  </a:moveTo>
                  <a:cubicBezTo>
                    <a:pt x="16" y="29"/>
                    <a:pt x="23" y="17"/>
                    <a:pt x="3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12"/>
                    <a:pt x="6" y="24"/>
                    <a:pt x="0" y="37"/>
                  </a:cubicBezTo>
                  <a:lnTo>
                    <a:pt x="10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4" name="Freeform: Shape 112"/>
            <p:cNvSpPr>
              <a:spLocks/>
            </p:cNvSpPr>
            <p:nvPr/>
          </p:nvSpPr>
          <p:spPr bwMode="auto">
            <a:xfrm>
              <a:off x="4176713" y="3787775"/>
              <a:ext cx="76200" cy="165100"/>
            </a:xfrm>
            <a:custGeom>
              <a:avLst/>
              <a:gdLst/>
              <a:ahLst/>
              <a:cxnLst>
                <a:cxn ang="0">
                  <a:pos x="11" y="44"/>
                </a:cxn>
                <a:cxn ang="0">
                  <a:pos x="20" y="3"/>
                </a:cxn>
                <a:cxn ang="0">
                  <a:pos x="9" y="0"/>
                </a:cxn>
                <a:cxn ang="0">
                  <a:pos x="0" y="41"/>
                </a:cxn>
                <a:cxn ang="0">
                  <a:pos x="11" y="44"/>
                </a:cxn>
              </a:cxnLst>
              <a:rect l="0" t="0" r="r" b="b"/>
              <a:pathLst>
                <a:path w="20" h="44">
                  <a:moveTo>
                    <a:pt x="11" y="44"/>
                  </a:moveTo>
                  <a:cubicBezTo>
                    <a:pt x="13" y="30"/>
                    <a:pt x="16" y="16"/>
                    <a:pt x="20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14"/>
                    <a:pt x="2" y="27"/>
                    <a:pt x="0" y="41"/>
                  </a:cubicBezTo>
                  <a:lnTo>
                    <a:pt x="11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5" name="Rectangle 113"/>
            <p:cNvSpPr>
              <a:spLocks/>
            </p:cNvSpPr>
            <p:nvPr/>
          </p:nvSpPr>
          <p:spPr bwMode="auto">
            <a:xfrm>
              <a:off x="4157663" y="4156075"/>
              <a:ext cx="41275" cy="161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6" name="Rectangle 114"/>
            <p:cNvSpPr>
              <a:spLocks/>
            </p:cNvSpPr>
            <p:nvPr/>
          </p:nvSpPr>
          <p:spPr bwMode="auto">
            <a:xfrm>
              <a:off x="4157663" y="4911725"/>
              <a:ext cx="41275" cy="1587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77" name="Rectangle 115"/>
            <p:cNvSpPr>
              <a:spLocks/>
            </p:cNvSpPr>
            <p:nvPr/>
          </p:nvSpPr>
          <p:spPr bwMode="auto">
            <a:xfrm>
              <a:off x="4157663" y="4532313"/>
              <a:ext cx="41275" cy="161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6326630" y="2253146"/>
            <a:ext cx="832779" cy="5309553"/>
            <a:chOff x="4252913" y="1631950"/>
            <a:chExt cx="511175" cy="3521075"/>
          </a:xfrm>
        </p:grpSpPr>
        <p:sp>
          <p:nvSpPr>
            <p:cNvPr id="54" name="Freeform: Shape 92"/>
            <p:cNvSpPr>
              <a:spLocks/>
            </p:cNvSpPr>
            <p:nvPr/>
          </p:nvSpPr>
          <p:spPr bwMode="auto">
            <a:xfrm>
              <a:off x="4252913" y="1631950"/>
              <a:ext cx="511175" cy="255588"/>
            </a:xfrm>
            <a:custGeom>
              <a:avLst/>
              <a:gdLst/>
              <a:ahLst/>
              <a:cxnLst>
                <a:cxn ang="0">
                  <a:pos x="322" y="161"/>
                </a:cxn>
                <a:cxn ang="0">
                  <a:pos x="161" y="0"/>
                </a:cxn>
                <a:cxn ang="0">
                  <a:pos x="0" y="161"/>
                </a:cxn>
                <a:cxn ang="0">
                  <a:pos x="322" y="161"/>
                </a:cxn>
              </a:cxnLst>
              <a:rect l="0" t="0" r="r" b="b"/>
              <a:pathLst>
                <a:path w="322" h="161">
                  <a:moveTo>
                    <a:pt x="322" y="161"/>
                  </a:moveTo>
                  <a:lnTo>
                    <a:pt x="161" y="0"/>
                  </a:lnTo>
                  <a:lnTo>
                    <a:pt x="0" y="161"/>
                  </a:lnTo>
                  <a:lnTo>
                    <a:pt x="322" y="16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grpSp>
          <p:nvGrpSpPr>
            <p:cNvPr id="55" name="Group 93"/>
            <p:cNvGrpSpPr/>
            <p:nvPr/>
          </p:nvGrpSpPr>
          <p:grpSpPr>
            <a:xfrm>
              <a:off x="4368800" y="1879600"/>
              <a:ext cx="277813" cy="3273425"/>
              <a:chOff x="4368800" y="1879600"/>
              <a:chExt cx="277813" cy="3273425"/>
            </a:xfrm>
          </p:grpSpPr>
          <p:sp>
            <p:nvSpPr>
              <p:cNvPr id="56" name="Rectangle 94"/>
              <p:cNvSpPr>
                <a:spLocks/>
              </p:cNvSpPr>
              <p:nvPr/>
            </p:nvSpPr>
            <p:spPr bwMode="auto">
              <a:xfrm>
                <a:off x="4368800" y="1879600"/>
                <a:ext cx="277813" cy="3273425"/>
              </a:xfrm>
              <a:prstGeom prst="rect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57" name="Rectangle 95"/>
              <p:cNvSpPr>
                <a:spLocks/>
              </p:cNvSpPr>
              <p:nvPr/>
            </p:nvSpPr>
            <p:spPr bwMode="auto">
              <a:xfrm>
                <a:off x="4489450" y="3400425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58" name="Rectangle 96"/>
              <p:cNvSpPr>
                <a:spLocks/>
              </p:cNvSpPr>
              <p:nvPr/>
            </p:nvSpPr>
            <p:spPr bwMode="auto">
              <a:xfrm>
                <a:off x="4489450" y="3024188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59" name="Rectangle 97"/>
              <p:cNvSpPr>
                <a:spLocks/>
              </p:cNvSpPr>
              <p:nvPr/>
            </p:nvSpPr>
            <p:spPr bwMode="auto">
              <a:xfrm>
                <a:off x="4489450" y="4911725"/>
                <a:ext cx="41275" cy="1587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60" name="Rectangle 98"/>
              <p:cNvSpPr>
                <a:spLocks/>
              </p:cNvSpPr>
              <p:nvPr/>
            </p:nvSpPr>
            <p:spPr bwMode="auto">
              <a:xfrm>
                <a:off x="4489450" y="4532313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61" name="Rectangle 99"/>
              <p:cNvSpPr>
                <a:spLocks/>
              </p:cNvSpPr>
              <p:nvPr/>
            </p:nvSpPr>
            <p:spPr bwMode="auto">
              <a:xfrm>
                <a:off x="4489450" y="4156075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62" name="Rectangle 100"/>
              <p:cNvSpPr>
                <a:spLocks/>
              </p:cNvSpPr>
              <p:nvPr/>
            </p:nvSpPr>
            <p:spPr bwMode="auto">
              <a:xfrm>
                <a:off x="4489450" y="3779838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63" name="Rectangle 101"/>
              <p:cNvSpPr>
                <a:spLocks/>
              </p:cNvSpPr>
              <p:nvPr/>
            </p:nvSpPr>
            <p:spPr bwMode="auto">
              <a:xfrm>
                <a:off x="4489450" y="2647950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64" name="Rectangle 102"/>
              <p:cNvSpPr>
                <a:spLocks/>
              </p:cNvSpPr>
              <p:nvPr/>
            </p:nvSpPr>
            <p:spPr bwMode="auto">
              <a:xfrm>
                <a:off x="4489450" y="2266950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65" name="Rectangle 103"/>
              <p:cNvSpPr>
                <a:spLocks/>
              </p:cNvSpPr>
              <p:nvPr/>
            </p:nvSpPr>
            <p:spPr bwMode="auto">
              <a:xfrm>
                <a:off x="4489450" y="1890713"/>
                <a:ext cx="41275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</p:grpSp>
      </p:grpSp>
      <p:grpSp>
        <p:nvGrpSpPr>
          <p:cNvPr id="7" name="Group 38"/>
          <p:cNvGrpSpPr/>
          <p:nvPr/>
        </p:nvGrpSpPr>
        <p:grpSpPr>
          <a:xfrm>
            <a:off x="4167647" y="2752243"/>
            <a:ext cx="3442321" cy="4810460"/>
            <a:chOff x="3195638" y="2200275"/>
            <a:chExt cx="2112962" cy="2952751"/>
          </a:xfrm>
        </p:grpSpPr>
        <p:sp>
          <p:nvSpPr>
            <p:cNvPr id="34" name="Freeform: Shape 72"/>
            <p:cNvSpPr>
              <a:spLocks/>
            </p:cNvSpPr>
            <p:nvPr/>
          </p:nvSpPr>
          <p:spPr bwMode="auto">
            <a:xfrm>
              <a:off x="3311525" y="2455863"/>
              <a:ext cx="1997075" cy="2697163"/>
            </a:xfrm>
            <a:custGeom>
              <a:avLst/>
              <a:gdLst/>
              <a:ahLst/>
              <a:cxnLst>
                <a:cxn ang="0">
                  <a:pos x="435" y="198"/>
                </a:cxn>
                <a:cxn ang="0">
                  <a:pos x="208" y="118"/>
                </a:cxn>
                <a:cxn ang="0">
                  <a:pos x="112" y="85"/>
                </a:cxn>
                <a:cxn ang="0">
                  <a:pos x="74" y="0"/>
                </a:cxn>
                <a:cxn ang="0">
                  <a:pos x="0" y="0"/>
                </a:cxn>
                <a:cxn ang="0">
                  <a:pos x="63" y="141"/>
                </a:cxn>
                <a:cxn ang="0">
                  <a:pos x="208" y="192"/>
                </a:cxn>
                <a:cxn ang="0">
                  <a:pos x="386" y="254"/>
                </a:cxn>
                <a:cxn ang="0">
                  <a:pos x="457" y="414"/>
                </a:cxn>
                <a:cxn ang="0">
                  <a:pos x="457" y="717"/>
                </a:cxn>
                <a:cxn ang="0">
                  <a:pos x="531" y="717"/>
                </a:cxn>
                <a:cxn ang="0">
                  <a:pos x="531" y="414"/>
                </a:cxn>
                <a:cxn ang="0">
                  <a:pos x="435" y="198"/>
                </a:cxn>
              </a:cxnLst>
              <a:rect l="0" t="0" r="r" b="b"/>
              <a:pathLst>
                <a:path w="531" h="717">
                  <a:moveTo>
                    <a:pt x="435" y="198"/>
                  </a:moveTo>
                  <a:cubicBezTo>
                    <a:pt x="376" y="146"/>
                    <a:pt x="296" y="118"/>
                    <a:pt x="208" y="118"/>
                  </a:cubicBezTo>
                  <a:cubicBezTo>
                    <a:pt x="170" y="118"/>
                    <a:pt x="136" y="106"/>
                    <a:pt x="112" y="85"/>
                  </a:cubicBezTo>
                  <a:cubicBezTo>
                    <a:pt x="87" y="64"/>
                    <a:pt x="74" y="34"/>
                    <a:pt x="7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22" y="106"/>
                    <a:pt x="63" y="141"/>
                  </a:cubicBezTo>
                  <a:cubicBezTo>
                    <a:pt x="101" y="174"/>
                    <a:pt x="153" y="192"/>
                    <a:pt x="208" y="192"/>
                  </a:cubicBezTo>
                  <a:cubicBezTo>
                    <a:pt x="278" y="192"/>
                    <a:pt x="341" y="214"/>
                    <a:pt x="386" y="254"/>
                  </a:cubicBezTo>
                  <a:cubicBezTo>
                    <a:pt x="432" y="294"/>
                    <a:pt x="457" y="350"/>
                    <a:pt x="457" y="414"/>
                  </a:cubicBezTo>
                  <a:cubicBezTo>
                    <a:pt x="457" y="717"/>
                    <a:pt x="457" y="717"/>
                    <a:pt x="457" y="717"/>
                  </a:cubicBezTo>
                  <a:cubicBezTo>
                    <a:pt x="531" y="717"/>
                    <a:pt x="531" y="717"/>
                    <a:pt x="531" y="717"/>
                  </a:cubicBezTo>
                  <a:cubicBezTo>
                    <a:pt x="531" y="414"/>
                    <a:pt x="531" y="414"/>
                    <a:pt x="531" y="414"/>
                  </a:cubicBezTo>
                  <a:cubicBezTo>
                    <a:pt x="531" y="329"/>
                    <a:pt x="497" y="252"/>
                    <a:pt x="435" y="19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35" name="Freeform: Shape 73"/>
            <p:cNvSpPr>
              <a:spLocks/>
            </p:cNvSpPr>
            <p:nvPr/>
          </p:nvSpPr>
          <p:spPr bwMode="auto">
            <a:xfrm>
              <a:off x="4281488" y="3019425"/>
              <a:ext cx="173038" cy="8255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2" y="16"/>
                </a:cxn>
                <a:cxn ang="0">
                  <a:pos x="42" y="22"/>
                </a:cxn>
                <a:cxn ang="0">
                  <a:pos x="46" y="12"/>
                </a:cxn>
                <a:cxn ang="0">
                  <a:pos x="25" y="5"/>
                </a:cxn>
                <a:cxn ang="0">
                  <a:pos x="3" y="0"/>
                </a:cxn>
                <a:cxn ang="0">
                  <a:pos x="0" y="11"/>
                </a:cxn>
              </a:cxnLst>
              <a:rect l="0" t="0" r="r" b="b"/>
              <a:pathLst>
                <a:path w="46" h="22">
                  <a:moveTo>
                    <a:pt x="0" y="11"/>
                  </a:moveTo>
                  <a:cubicBezTo>
                    <a:pt x="7" y="12"/>
                    <a:pt x="15" y="14"/>
                    <a:pt x="22" y="16"/>
                  </a:cubicBezTo>
                  <a:cubicBezTo>
                    <a:pt x="29" y="17"/>
                    <a:pt x="35" y="19"/>
                    <a:pt x="42" y="2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39" y="9"/>
                    <a:pt x="32" y="7"/>
                    <a:pt x="25" y="5"/>
                  </a:cubicBezTo>
                  <a:cubicBezTo>
                    <a:pt x="18" y="3"/>
                    <a:pt x="10" y="1"/>
                    <a:pt x="3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36" name="Freeform: Shape 74"/>
            <p:cNvSpPr>
              <a:spLocks/>
            </p:cNvSpPr>
            <p:nvPr/>
          </p:nvSpPr>
          <p:spPr bwMode="auto">
            <a:xfrm>
              <a:off x="4646613" y="3128963"/>
              <a:ext cx="166688" cy="13176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0" y="22"/>
                </a:cxn>
                <a:cxn ang="0">
                  <a:pos x="36" y="35"/>
                </a:cxn>
                <a:cxn ang="0">
                  <a:pos x="44" y="27"/>
                </a:cxn>
                <a:cxn ang="0">
                  <a:pos x="26" y="13"/>
                </a:cxn>
                <a:cxn ang="0">
                  <a:pos x="7" y="0"/>
                </a:cxn>
                <a:cxn ang="0">
                  <a:pos x="0" y="9"/>
                </a:cxn>
              </a:cxnLst>
              <a:rect l="0" t="0" r="r" b="b"/>
              <a:pathLst>
                <a:path w="44" h="35">
                  <a:moveTo>
                    <a:pt x="0" y="9"/>
                  </a:moveTo>
                  <a:cubicBezTo>
                    <a:pt x="7" y="13"/>
                    <a:pt x="13" y="17"/>
                    <a:pt x="20" y="22"/>
                  </a:cubicBezTo>
                  <a:cubicBezTo>
                    <a:pt x="25" y="26"/>
                    <a:pt x="31" y="31"/>
                    <a:pt x="36" y="35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38" y="22"/>
                    <a:pt x="32" y="18"/>
                    <a:pt x="26" y="13"/>
                  </a:cubicBezTo>
                  <a:cubicBezTo>
                    <a:pt x="20" y="8"/>
                    <a:pt x="14" y="4"/>
                    <a:pt x="7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37" name="Freeform: Shape 75"/>
            <p:cNvSpPr>
              <a:spLocks/>
            </p:cNvSpPr>
            <p:nvPr/>
          </p:nvSpPr>
          <p:spPr bwMode="auto">
            <a:xfrm>
              <a:off x="3868738" y="2974975"/>
              <a:ext cx="176213" cy="63500"/>
            </a:xfrm>
            <a:custGeom>
              <a:avLst/>
              <a:gdLst/>
              <a:ahLst/>
              <a:cxnLst>
                <a:cxn ang="0">
                  <a:pos x="47" y="6"/>
                </a:cxn>
                <a:cxn ang="0">
                  <a:pos x="23" y="4"/>
                </a:cxn>
                <a:cxn ang="0">
                  <a:pos x="3" y="0"/>
                </a:cxn>
                <a:cxn ang="0">
                  <a:pos x="0" y="11"/>
                </a:cxn>
                <a:cxn ang="0">
                  <a:pos x="22" y="15"/>
                </a:cxn>
                <a:cxn ang="0">
                  <a:pos x="45" y="17"/>
                </a:cxn>
                <a:cxn ang="0">
                  <a:pos x="47" y="6"/>
                </a:cxn>
              </a:cxnLst>
              <a:rect l="0" t="0" r="r" b="b"/>
              <a:pathLst>
                <a:path w="47" h="17">
                  <a:moveTo>
                    <a:pt x="47" y="6"/>
                  </a:moveTo>
                  <a:cubicBezTo>
                    <a:pt x="39" y="5"/>
                    <a:pt x="31" y="5"/>
                    <a:pt x="23" y="4"/>
                  </a:cubicBezTo>
                  <a:cubicBezTo>
                    <a:pt x="17" y="3"/>
                    <a:pt x="10" y="2"/>
                    <a:pt x="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3"/>
                    <a:pt x="15" y="14"/>
                    <a:pt x="22" y="15"/>
                  </a:cubicBezTo>
                  <a:cubicBezTo>
                    <a:pt x="30" y="16"/>
                    <a:pt x="37" y="16"/>
                    <a:pt x="45" y="17"/>
                  </a:cubicBezTo>
                  <a:lnTo>
                    <a:pt x="47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38" name="Freeform: Shape 76"/>
            <p:cNvSpPr>
              <a:spLocks/>
            </p:cNvSpPr>
            <p:nvPr/>
          </p:nvSpPr>
          <p:spPr bwMode="auto">
            <a:xfrm>
              <a:off x="3522663" y="2749550"/>
              <a:ext cx="146050" cy="149225"/>
            </a:xfrm>
            <a:custGeom>
              <a:avLst/>
              <a:gdLst/>
              <a:ahLst/>
              <a:cxnLst>
                <a:cxn ang="0">
                  <a:pos x="39" y="32"/>
                </a:cxn>
                <a:cxn ang="0">
                  <a:pos x="23" y="16"/>
                </a:cxn>
                <a:cxn ang="0">
                  <a:pos x="10" y="0"/>
                </a:cxn>
                <a:cxn ang="0">
                  <a:pos x="0" y="6"/>
                </a:cxn>
                <a:cxn ang="0">
                  <a:pos x="15" y="24"/>
                </a:cxn>
                <a:cxn ang="0">
                  <a:pos x="31" y="40"/>
                </a:cxn>
                <a:cxn ang="0">
                  <a:pos x="39" y="32"/>
                </a:cxn>
              </a:cxnLst>
              <a:rect l="0" t="0" r="r" b="b"/>
              <a:pathLst>
                <a:path w="39" h="40">
                  <a:moveTo>
                    <a:pt x="39" y="32"/>
                  </a:moveTo>
                  <a:cubicBezTo>
                    <a:pt x="33" y="27"/>
                    <a:pt x="28" y="22"/>
                    <a:pt x="23" y="16"/>
                  </a:cubicBezTo>
                  <a:cubicBezTo>
                    <a:pt x="18" y="11"/>
                    <a:pt x="14" y="6"/>
                    <a:pt x="1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2"/>
                    <a:pt x="10" y="18"/>
                    <a:pt x="15" y="24"/>
                  </a:cubicBezTo>
                  <a:cubicBezTo>
                    <a:pt x="20" y="29"/>
                    <a:pt x="25" y="35"/>
                    <a:pt x="31" y="40"/>
                  </a:cubicBezTo>
                  <a:lnTo>
                    <a:pt x="39" y="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39" name="Rectangle 77"/>
            <p:cNvSpPr>
              <a:spLocks/>
            </p:cNvSpPr>
            <p:nvPr/>
          </p:nvSpPr>
          <p:spPr bwMode="auto">
            <a:xfrm>
              <a:off x="5146675" y="4911725"/>
              <a:ext cx="42863" cy="1587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40" name="Rectangle 78"/>
            <p:cNvSpPr>
              <a:spLocks/>
            </p:cNvSpPr>
            <p:nvPr/>
          </p:nvSpPr>
          <p:spPr bwMode="auto">
            <a:xfrm>
              <a:off x="5146675" y="4532313"/>
              <a:ext cx="42863" cy="161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41" name="Rectangle 79"/>
            <p:cNvSpPr>
              <a:spLocks/>
            </p:cNvSpPr>
            <p:nvPr/>
          </p:nvSpPr>
          <p:spPr bwMode="auto">
            <a:xfrm>
              <a:off x="5146675" y="4156075"/>
              <a:ext cx="42863" cy="161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42" name="Freeform: Shape 80"/>
            <p:cNvSpPr>
              <a:spLocks/>
            </p:cNvSpPr>
            <p:nvPr/>
          </p:nvSpPr>
          <p:spPr bwMode="auto">
            <a:xfrm>
              <a:off x="5121275" y="3768725"/>
              <a:ext cx="68263" cy="1682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5" y="25"/>
                </a:cxn>
                <a:cxn ang="0">
                  <a:pos x="7" y="45"/>
                </a:cxn>
                <a:cxn ang="0">
                  <a:pos x="18" y="45"/>
                </a:cxn>
                <a:cxn ang="0">
                  <a:pos x="16" y="23"/>
                </a:cxn>
                <a:cxn ang="0">
                  <a:pos x="11" y="0"/>
                </a:cxn>
                <a:cxn ang="0">
                  <a:pos x="0" y="2"/>
                </a:cxn>
              </a:cxnLst>
              <a:rect l="0" t="0" r="r" b="b"/>
              <a:pathLst>
                <a:path w="18" h="45">
                  <a:moveTo>
                    <a:pt x="0" y="2"/>
                  </a:moveTo>
                  <a:cubicBezTo>
                    <a:pt x="2" y="10"/>
                    <a:pt x="3" y="17"/>
                    <a:pt x="5" y="25"/>
                  </a:cubicBezTo>
                  <a:cubicBezTo>
                    <a:pt x="6" y="32"/>
                    <a:pt x="7" y="39"/>
                    <a:pt x="7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38"/>
                    <a:pt x="17" y="30"/>
                    <a:pt x="16" y="23"/>
                  </a:cubicBezTo>
                  <a:cubicBezTo>
                    <a:pt x="14" y="15"/>
                    <a:pt x="13" y="8"/>
                    <a:pt x="11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43" name="Freeform: Shape 81"/>
            <p:cNvSpPr>
              <a:spLocks/>
            </p:cNvSpPr>
            <p:nvPr/>
          </p:nvSpPr>
          <p:spPr bwMode="auto">
            <a:xfrm>
              <a:off x="4959350" y="3395663"/>
              <a:ext cx="123825" cy="1619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25"/>
                </a:cxn>
                <a:cxn ang="0">
                  <a:pos x="22" y="43"/>
                </a:cxn>
                <a:cxn ang="0">
                  <a:pos x="33" y="39"/>
                </a:cxn>
                <a:cxn ang="0">
                  <a:pos x="22" y="19"/>
                </a:cxn>
                <a:cxn ang="0">
                  <a:pos x="9" y="0"/>
                </a:cxn>
                <a:cxn ang="0">
                  <a:pos x="0" y="6"/>
                </a:cxn>
              </a:cxnLst>
              <a:rect l="0" t="0" r="r" b="b"/>
              <a:pathLst>
                <a:path w="33" h="43">
                  <a:moveTo>
                    <a:pt x="0" y="6"/>
                  </a:moveTo>
                  <a:cubicBezTo>
                    <a:pt x="4" y="12"/>
                    <a:pt x="8" y="19"/>
                    <a:pt x="12" y="25"/>
                  </a:cubicBezTo>
                  <a:cubicBezTo>
                    <a:pt x="16" y="31"/>
                    <a:pt x="19" y="37"/>
                    <a:pt x="22" y="43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29" y="32"/>
                    <a:pt x="26" y="26"/>
                    <a:pt x="22" y="19"/>
                  </a:cubicBezTo>
                  <a:cubicBezTo>
                    <a:pt x="18" y="13"/>
                    <a:pt x="14" y="6"/>
                    <a:pt x="9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44" name="Freeform: Shape 82"/>
            <p:cNvSpPr>
              <a:spLocks/>
            </p:cNvSpPr>
            <p:nvPr/>
          </p:nvSpPr>
          <p:spPr bwMode="auto">
            <a:xfrm>
              <a:off x="3424238" y="2455863"/>
              <a:ext cx="52388" cy="79375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14" y="21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3" y="21"/>
                </a:cxn>
              </a:cxnLst>
              <a:rect l="0" t="0" r="r" b="b"/>
              <a:pathLst>
                <a:path w="14" h="21">
                  <a:moveTo>
                    <a:pt x="3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2" y="14"/>
                    <a:pt x="12" y="7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4"/>
                    <a:pt x="3" y="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45" name="Freeform: Shape 83"/>
            <p:cNvSpPr>
              <a:spLocks/>
            </p:cNvSpPr>
            <p:nvPr/>
          </p:nvSpPr>
          <p:spPr bwMode="auto">
            <a:xfrm>
              <a:off x="3195638" y="2200275"/>
              <a:ext cx="511175" cy="255588"/>
            </a:xfrm>
            <a:custGeom>
              <a:avLst/>
              <a:gdLst/>
              <a:ahLst/>
              <a:cxnLst>
                <a:cxn ang="0">
                  <a:pos x="322" y="161"/>
                </a:cxn>
                <a:cxn ang="0">
                  <a:pos x="161" y="0"/>
                </a:cxn>
                <a:cxn ang="0">
                  <a:pos x="0" y="161"/>
                </a:cxn>
                <a:cxn ang="0">
                  <a:pos x="322" y="161"/>
                </a:cxn>
              </a:cxnLst>
              <a:rect l="0" t="0" r="r" b="b"/>
              <a:pathLst>
                <a:path w="322" h="161">
                  <a:moveTo>
                    <a:pt x="322" y="161"/>
                  </a:moveTo>
                  <a:lnTo>
                    <a:pt x="161" y="0"/>
                  </a:lnTo>
                  <a:lnTo>
                    <a:pt x="0" y="161"/>
                  </a:lnTo>
                  <a:lnTo>
                    <a:pt x="322" y="161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</p:grpSp>
      <p:grpSp>
        <p:nvGrpSpPr>
          <p:cNvPr id="8" name="Group 134"/>
          <p:cNvGrpSpPr/>
          <p:nvPr/>
        </p:nvGrpSpPr>
        <p:grpSpPr>
          <a:xfrm>
            <a:off x="5764372" y="1147932"/>
            <a:ext cx="2517972" cy="1105299"/>
            <a:chOff x="5154254" y="5706234"/>
            <a:chExt cx="2283389" cy="1002324"/>
          </a:xfrm>
          <a:noFill/>
        </p:grpSpPr>
        <p:sp>
          <p:nvSpPr>
            <p:cNvPr id="32" name="TextBox 135"/>
            <p:cNvSpPr txBox="1">
              <a:spLocks/>
            </p:cNvSpPr>
            <p:nvPr/>
          </p:nvSpPr>
          <p:spPr bwMode="auto">
            <a:xfrm>
              <a:off x="5154254" y="5706234"/>
              <a:ext cx="2183033" cy="365391"/>
            </a:xfrm>
            <a:prstGeom prst="rect">
              <a:avLst/>
            </a:prstGeom>
            <a:grpFill/>
          </p:spPr>
          <p:txBody>
            <a:bodyPr wrap="none" lIns="0" tIns="0" rIns="0" bIns="0" anchor="b" anchorCtr="1">
              <a:normAutofit/>
            </a:bodyPr>
            <a:lstStyle/>
            <a:p>
              <a:pPr defTabSz="1344442"/>
              <a:r>
                <a:rPr lang="ru-RU" altLang="zh-CN" sz="2058" dirty="0">
                  <a:solidFill>
                    <a:srgbClr val="424F5D">
                      <a:lumMod val="10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Искусственный интеллект</a:t>
              </a:r>
              <a:endParaRPr lang="zh-CN" altLang="en-US" sz="2058" dirty="0">
                <a:solidFill>
                  <a:srgbClr val="424F5D">
                    <a:lumMod val="100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33" name="TextBox 136"/>
            <p:cNvSpPr txBox="1">
              <a:spLocks/>
            </p:cNvSpPr>
            <p:nvPr/>
          </p:nvSpPr>
          <p:spPr bwMode="auto">
            <a:xfrm>
              <a:off x="5241399" y="6070022"/>
              <a:ext cx="2196244" cy="638536"/>
            </a:xfrm>
            <a:prstGeom prst="rect">
              <a:avLst/>
            </a:prstGeom>
            <a:grpFill/>
          </p:spPr>
          <p:txBody>
            <a:bodyPr wrap="square" lIns="132328" tIns="68811" rIns="132328" bIns="68811">
              <a:normAutofit fontScale="85000" lnSpcReduction="10000"/>
            </a:bodyPr>
            <a:lstStyle/>
            <a:p>
              <a:pPr defTabSz="1344442">
                <a:lnSpc>
                  <a:spcPct val="120000"/>
                </a:lnSpc>
              </a:pPr>
              <a:r>
                <a:rPr lang="ru-RU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Находит своё применение в навигации и радиолокации</a:t>
              </a:r>
              <a:endParaRPr lang="zh-CN" altLang="en-US" sz="1470" dirty="0">
                <a:solidFill>
                  <a:srgbClr val="000000">
                    <a:lumMod val="85000"/>
                    <a:lumOff val="15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9" name="Group 137"/>
          <p:cNvGrpSpPr/>
          <p:nvPr/>
        </p:nvGrpSpPr>
        <p:grpSpPr>
          <a:xfrm>
            <a:off x="9616111" y="3076908"/>
            <a:ext cx="3458615" cy="1094299"/>
            <a:chOff x="8601584" y="1451933"/>
            <a:chExt cx="2196245" cy="866137"/>
          </a:xfrm>
        </p:grpSpPr>
        <p:sp>
          <p:nvSpPr>
            <p:cNvPr id="30" name="TextBox 138"/>
            <p:cNvSpPr txBox="1">
              <a:spLocks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</p:spPr>
          <p:txBody>
            <a:bodyPr wrap="none" lIns="317588" tIns="0" rIns="529313" bIns="0" anchor="ctr" anchorCtr="0">
              <a:normAutofit/>
            </a:bodyPr>
            <a:lstStyle/>
            <a:p>
              <a:pPr defTabSz="1344442"/>
              <a:r>
                <a:rPr lang="ru-RU" altLang="zh-CN" sz="2058" dirty="0">
                  <a:solidFill>
                    <a:srgbClr val="FF6418">
                      <a:lumMod val="10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Радиолокация</a:t>
              </a:r>
              <a:endParaRPr lang="zh-CN" altLang="en-US" sz="2058" dirty="0">
                <a:solidFill>
                  <a:srgbClr val="FF6418">
                    <a:lumMod val="100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31" name="TextBox 139"/>
            <p:cNvSpPr txBox="1">
              <a:spLocks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317588" tIns="0" rIns="529313" bIns="0">
              <a:noAutofit/>
            </a:bodyPr>
            <a:lstStyle/>
            <a:p>
              <a:pPr defTabSz="1344442">
                <a:lnSpc>
                  <a:spcPct val="120000"/>
                </a:lnSpc>
              </a:pPr>
              <a:r>
                <a:rPr lang="ru-RU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Необходима в сферах от медицины и до космических исследований</a:t>
              </a:r>
              <a:endParaRPr lang="zh-CN" altLang="en-US" sz="1470" dirty="0">
                <a:solidFill>
                  <a:srgbClr val="000000">
                    <a:lumMod val="85000"/>
                    <a:lumOff val="15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10" name="Group 140"/>
          <p:cNvGrpSpPr/>
          <p:nvPr/>
        </p:nvGrpSpPr>
        <p:grpSpPr>
          <a:xfrm>
            <a:off x="869789" y="4660286"/>
            <a:ext cx="3050541" cy="955119"/>
            <a:chOff x="1415480" y="1669738"/>
            <a:chExt cx="2913191" cy="866137"/>
          </a:xfrm>
        </p:grpSpPr>
        <p:sp>
          <p:nvSpPr>
            <p:cNvPr id="28" name="TextBox 141"/>
            <p:cNvSpPr txBox="1">
              <a:spLocks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</p:spPr>
          <p:txBody>
            <a:bodyPr wrap="none" lIns="529313" tIns="0" rIns="317588" bIns="0" anchor="ctr" anchorCtr="0">
              <a:normAutofit/>
            </a:bodyPr>
            <a:lstStyle/>
            <a:p>
              <a:pPr algn="r" defTabSz="1344442"/>
              <a:r>
                <a:rPr lang="ru-RU" altLang="zh-CN" sz="2058" dirty="0">
                  <a:solidFill>
                    <a:srgbClr val="424F5D">
                      <a:lumMod val="10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Программирование</a:t>
              </a:r>
              <a:endParaRPr lang="zh-CN" altLang="en-US" sz="2058" dirty="0">
                <a:solidFill>
                  <a:srgbClr val="424F5D">
                    <a:lumMod val="100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9" name="TextBox 142"/>
            <p:cNvSpPr txBox="1">
              <a:spLocks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</p:spPr>
          <p:txBody>
            <a:bodyPr wrap="square" lIns="529313" tIns="0" rIns="317588" bIns="0" anchor="t" anchorCtr="0">
              <a:noAutofit/>
            </a:bodyPr>
            <a:lstStyle/>
            <a:p>
              <a:pPr algn="r" defTabSz="1344442">
                <a:lnSpc>
                  <a:spcPct val="120000"/>
                </a:lnSpc>
              </a:pPr>
              <a:r>
                <a:rPr lang="ru-RU" altLang="zh-CN" sz="147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Обязательно в ПЛИС и микроконтроллерах</a:t>
              </a:r>
              <a:endParaRPr lang="zh-CN" altLang="en-US" sz="1470" dirty="0">
                <a:solidFill>
                  <a:srgbClr val="000000"/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11" name="Group 143"/>
          <p:cNvGrpSpPr/>
          <p:nvPr/>
        </p:nvGrpSpPr>
        <p:grpSpPr>
          <a:xfrm>
            <a:off x="3445880" y="1645181"/>
            <a:ext cx="2421874" cy="1107064"/>
            <a:chOff x="5010879" y="5704566"/>
            <a:chExt cx="2196244" cy="1003927"/>
          </a:xfrm>
          <a:noFill/>
        </p:grpSpPr>
        <p:sp>
          <p:nvSpPr>
            <p:cNvPr id="26" name="TextBox 144"/>
            <p:cNvSpPr txBox="1">
              <a:spLocks/>
            </p:cNvSpPr>
            <p:nvPr/>
          </p:nvSpPr>
          <p:spPr bwMode="auto">
            <a:xfrm>
              <a:off x="5017485" y="5704566"/>
              <a:ext cx="2183033" cy="365391"/>
            </a:xfrm>
            <a:prstGeom prst="rect">
              <a:avLst/>
            </a:prstGeom>
            <a:grpFill/>
          </p:spPr>
          <p:txBody>
            <a:bodyPr wrap="none" lIns="0" tIns="0" rIns="0" bIns="0" anchor="b" anchorCtr="1">
              <a:normAutofit/>
            </a:bodyPr>
            <a:lstStyle/>
            <a:p>
              <a:pPr defTabSz="1344442"/>
              <a:r>
                <a:rPr lang="ru-RU" altLang="zh-CN" sz="2058" dirty="0">
                  <a:solidFill>
                    <a:srgbClr val="FF6418">
                      <a:lumMod val="10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Системы связи</a:t>
              </a:r>
              <a:endParaRPr lang="zh-CN" altLang="en-US" sz="2058" dirty="0">
                <a:solidFill>
                  <a:srgbClr val="FF6418">
                    <a:lumMod val="100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7" name="TextBox 145"/>
            <p:cNvSpPr txBox="1">
              <a:spLocks/>
            </p:cNvSpPr>
            <p:nvPr/>
          </p:nvSpPr>
          <p:spPr bwMode="auto">
            <a:xfrm>
              <a:off x="5010879" y="6069958"/>
              <a:ext cx="2196244" cy="638535"/>
            </a:xfrm>
            <a:prstGeom prst="rect">
              <a:avLst/>
            </a:prstGeom>
            <a:grpFill/>
          </p:spPr>
          <p:txBody>
            <a:bodyPr wrap="square" lIns="132328" tIns="68811" rIns="132328" bIns="68811">
              <a:normAutofit fontScale="85000" lnSpcReduction="10000"/>
            </a:bodyPr>
            <a:lstStyle/>
            <a:p>
              <a:pPr defTabSz="1344442">
                <a:lnSpc>
                  <a:spcPct val="120000"/>
                </a:lnSpc>
              </a:pPr>
              <a:r>
                <a:rPr lang="ru-RU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Перспективные сети 5</a:t>
              </a:r>
              <a:r>
                <a:rPr lang="en-US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G</a:t>
              </a:r>
              <a:r>
                <a:rPr lang="ru-RU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 и последующих поколений</a:t>
              </a:r>
              <a:r>
                <a:rPr lang="en-US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 </a:t>
              </a:r>
              <a:endParaRPr lang="zh-CN" altLang="en-US" sz="1470" dirty="0">
                <a:solidFill>
                  <a:srgbClr val="000000">
                    <a:lumMod val="85000"/>
                    <a:lumOff val="15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12" name="Group 146"/>
          <p:cNvGrpSpPr/>
          <p:nvPr/>
        </p:nvGrpSpPr>
        <p:grpSpPr>
          <a:xfrm>
            <a:off x="9230142" y="4485944"/>
            <a:ext cx="3175400" cy="955119"/>
            <a:chOff x="8601584" y="1451933"/>
            <a:chExt cx="2196245" cy="866137"/>
          </a:xfrm>
        </p:grpSpPr>
        <p:sp>
          <p:nvSpPr>
            <p:cNvPr id="24" name="TextBox 147"/>
            <p:cNvSpPr txBox="1">
              <a:spLocks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</p:spPr>
          <p:txBody>
            <a:bodyPr wrap="none" lIns="317588" tIns="0" rIns="529313" bIns="0" anchor="ctr" anchorCtr="0">
              <a:normAutofit/>
            </a:bodyPr>
            <a:lstStyle/>
            <a:p>
              <a:pPr defTabSz="1344442"/>
              <a:r>
                <a:rPr lang="ru-RU" altLang="zh-CN" sz="2058" dirty="0">
                  <a:solidFill>
                    <a:srgbClr val="424F5D">
                      <a:lumMod val="10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Монтаж печатных плат</a:t>
              </a:r>
              <a:endParaRPr lang="zh-CN" altLang="en-US" sz="2058" dirty="0">
                <a:solidFill>
                  <a:srgbClr val="424F5D">
                    <a:lumMod val="100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25" name="TextBox 148"/>
            <p:cNvSpPr txBox="1">
              <a:spLocks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317588" tIns="0" rIns="529313" bIns="0">
              <a:noAutofit/>
            </a:bodyPr>
            <a:lstStyle/>
            <a:p>
              <a:pPr defTabSz="1344442">
                <a:lnSpc>
                  <a:spcPct val="120000"/>
                </a:lnSpc>
              </a:pPr>
              <a:r>
                <a:rPr lang="ru-RU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На кафедре есть целая дисциплина</a:t>
              </a:r>
              <a:r>
                <a:rPr lang="en-US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, </a:t>
              </a:r>
              <a:r>
                <a:rPr lang="ru-RU" altLang="zh-CN" sz="147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rPr>
                <a:t>посвящённая этому занятию</a:t>
              </a:r>
              <a:endParaRPr lang="zh-CN" altLang="en-US" sz="1470" dirty="0">
                <a:solidFill>
                  <a:srgbClr val="000000">
                    <a:lumMod val="85000"/>
                    <a:lumOff val="15000"/>
                  </a:srgbClr>
                </a:solidFill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13" name="Group 3"/>
          <p:cNvGrpSpPr/>
          <p:nvPr/>
        </p:nvGrpSpPr>
        <p:grpSpPr>
          <a:xfrm>
            <a:off x="7717169" y="4260039"/>
            <a:ext cx="1512969" cy="3302664"/>
            <a:chOff x="6998212" y="3863022"/>
            <a:chExt cx="1372016" cy="2994977"/>
          </a:xfrm>
        </p:grpSpPr>
        <p:grpSp>
          <p:nvGrpSpPr>
            <p:cNvPr id="14" name="Group 34"/>
            <p:cNvGrpSpPr/>
            <p:nvPr/>
          </p:nvGrpSpPr>
          <p:grpSpPr>
            <a:xfrm>
              <a:off x="6998212" y="3863022"/>
              <a:ext cx="1372016" cy="2994977"/>
              <a:chOff x="4700587" y="3125788"/>
              <a:chExt cx="928689" cy="2027238"/>
            </a:xfrm>
          </p:grpSpPr>
          <p:sp>
            <p:nvSpPr>
              <p:cNvPr id="17" name="Freeform: Shape 116"/>
              <p:cNvSpPr>
                <a:spLocks/>
              </p:cNvSpPr>
              <p:nvPr/>
            </p:nvSpPr>
            <p:spPr bwMode="auto">
              <a:xfrm>
                <a:off x="4700587" y="3244850"/>
                <a:ext cx="673100" cy="1908176"/>
              </a:xfrm>
              <a:custGeom>
                <a:avLst/>
                <a:gdLst/>
                <a:ahLst/>
                <a:cxnLst>
                  <a:cxn ang="0">
                    <a:pos x="0" y="179"/>
                  </a:cxn>
                  <a:cxn ang="0">
                    <a:pos x="0" y="507"/>
                  </a:cxn>
                  <a:cxn ang="0">
                    <a:pos x="74" y="507"/>
                  </a:cxn>
                  <a:cxn ang="0">
                    <a:pos x="74" y="179"/>
                  </a:cxn>
                  <a:cxn ang="0">
                    <a:pos x="179" y="75"/>
                  </a:cxn>
                  <a:cxn ang="0">
                    <a:pos x="179" y="0"/>
                  </a:cxn>
                  <a:cxn ang="0">
                    <a:pos x="0" y="179"/>
                  </a:cxn>
                </a:cxnLst>
                <a:rect l="0" t="0" r="r" b="b"/>
                <a:pathLst>
                  <a:path w="179" h="507">
                    <a:moveTo>
                      <a:pt x="0" y="179"/>
                    </a:moveTo>
                    <a:cubicBezTo>
                      <a:pt x="0" y="507"/>
                      <a:pt x="0" y="507"/>
                      <a:pt x="0" y="507"/>
                    </a:cubicBezTo>
                    <a:cubicBezTo>
                      <a:pt x="74" y="507"/>
                      <a:pt x="74" y="507"/>
                      <a:pt x="74" y="507"/>
                    </a:cubicBezTo>
                    <a:cubicBezTo>
                      <a:pt x="74" y="179"/>
                      <a:pt x="74" y="179"/>
                      <a:pt x="74" y="179"/>
                    </a:cubicBezTo>
                    <a:cubicBezTo>
                      <a:pt x="74" y="122"/>
                      <a:pt x="121" y="75"/>
                      <a:pt x="179" y="75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80" y="0"/>
                      <a:pt x="0" y="81"/>
                      <a:pt x="0" y="1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18" name="Freeform: Shape 117"/>
              <p:cNvSpPr>
                <a:spLocks/>
              </p:cNvSpPr>
              <p:nvPr/>
            </p:nvSpPr>
            <p:spPr bwMode="auto">
              <a:xfrm>
                <a:off x="5373688" y="3125788"/>
                <a:ext cx="255588" cy="508000"/>
              </a:xfrm>
              <a:custGeom>
                <a:avLst/>
                <a:gdLst/>
                <a:ahLst/>
                <a:cxnLst>
                  <a:cxn ang="0">
                    <a:pos x="0" y="320"/>
                  </a:cxn>
                  <a:cxn ang="0">
                    <a:pos x="161" y="161"/>
                  </a:cxn>
                  <a:cxn ang="0">
                    <a:pos x="0" y="0"/>
                  </a:cxn>
                  <a:cxn ang="0">
                    <a:pos x="0" y="320"/>
                  </a:cxn>
                </a:cxnLst>
                <a:rect l="0" t="0" r="r" b="b"/>
                <a:pathLst>
                  <a:path w="161" h="320">
                    <a:moveTo>
                      <a:pt x="0" y="320"/>
                    </a:moveTo>
                    <a:lnTo>
                      <a:pt x="161" y="161"/>
                    </a:lnTo>
                    <a:lnTo>
                      <a:pt x="0" y="0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19" name="Freeform: Shape 118"/>
              <p:cNvSpPr>
                <a:spLocks/>
              </p:cNvSpPr>
              <p:nvPr/>
            </p:nvSpPr>
            <p:spPr bwMode="auto">
              <a:xfrm>
                <a:off x="5319713" y="3365500"/>
                <a:ext cx="53975" cy="4603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"/>
                  </a:cxn>
                  <a:cxn ang="0">
                    <a:pos x="0" y="12"/>
                  </a:cxn>
                  <a:cxn ang="0">
                    <a:pos x="14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9" y="0"/>
                      <a:pt x="5" y="0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1"/>
                      <a:pt x="9" y="11"/>
                      <a:pt x="14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20" name="Rectangle 119"/>
              <p:cNvSpPr>
                <a:spLocks/>
              </p:cNvSpPr>
              <p:nvPr/>
            </p:nvSpPr>
            <p:spPr bwMode="auto">
              <a:xfrm>
                <a:off x="4816475" y="4911725"/>
                <a:ext cx="44450" cy="1587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21" name="Rectangle 120"/>
              <p:cNvSpPr>
                <a:spLocks/>
              </p:cNvSpPr>
              <p:nvPr/>
            </p:nvSpPr>
            <p:spPr bwMode="auto">
              <a:xfrm>
                <a:off x="4816475" y="4532313"/>
                <a:ext cx="44450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22" name="Rectangle 121"/>
              <p:cNvSpPr>
                <a:spLocks/>
              </p:cNvSpPr>
              <p:nvPr/>
            </p:nvSpPr>
            <p:spPr bwMode="auto">
              <a:xfrm>
                <a:off x="4816475" y="4156075"/>
                <a:ext cx="44450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23" name="Freeform: Shape 122"/>
              <p:cNvSpPr>
                <a:spLocks/>
              </p:cNvSpPr>
              <p:nvPr/>
            </p:nvSpPr>
            <p:spPr bwMode="auto">
              <a:xfrm>
                <a:off x="4816475" y="3783013"/>
                <a:ext cx="60325" cy="166688"/>
              </a:xfrm>
              <a:custGeom>
                <a:avLst/>
                <a:gdLst/>
                <a:ahLst/>
                <a:cxnLst>
                  <a:cxn ang="0">
                    <a:pos x="12" y="44"/>
                  </a:cxn>
                  <a:cxn ang="0">
                    <a:pos x="16" y="1"/>
                  </a:cxn>
                  <a:cxn ang="0">
                    <a:pos x="5" y="0"/>
                  </a:cxn>
                  <a:cxn ang="0">
                    <a:pos x="1" y="42"/>
                  </a:cxn>
                  <a:cxn ang="0">
                    <a:pos x="12" y="44"/>
                  </a:cxn>
                </a:cxnLst>
                <a:rect l="0" t="0" r="r" b="b"/>
                <a:pathLst>
                  <a:path w="16" h="44">
                    <a:moveTo>
                      <a:pt x="12" y="44"/>
                    </a:moveTo>
                    <a:cubicBezTo>
                      <a:pt x="11" y="29"/>
                      <a:pt x="13" y="15"/>
                      <a:pt x="1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4"/>
                      <a:pt x="0" y="28"/>
                      <a:pt x="1" y="42"/>
                    </a:cubicBezTo>
                    <a:lnTo>
                      <a:pt x="12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</p:grpSp>
        <p:sp>
          <p:nvSpPr>
            <p:cNvPr id="15" name="Freeform: Shape 149"/>
            <p:cNvSpPr>
              <a:spLocks/>
            </p:cNvSpPr>
            <p:nvPr/>
          </p:nvSpPr>
          <p:spPr bwMode="auto">
            <a:xfrm rot="20207692">
              <a:off x="7214945" y="4473216"/>
              <a:ext cx="239223" cy="171037"/>
            </a:xfrm>
            <a:custGeom>
              <a:avLst/>
              <a:gdLst/>
              <a:ahLst/>
              <a:cxnLst>
                <a:cxn ang="0">
                  <a:pos x="5" y="29"/>
                </a:cxn>
                <a:cxn ang="0">
                  <a:pos x="43" y="10"/>
                </a:cxn>
                <a:cxn ang="0">
                  <a:pos x="37" y="0"/>
                </a:cxn>
                <a:cxn ang="0">
                  <a:pos x="0" y="20"/>
                </a:cxn>
                <a:cxn ang="0">
                  <a:pos x="5" y="29"/>
                </a:cxn>
              </a:cxnLst>
              <a:rect l="0" t="0" r="r" b="b"/>
              <a:pathLst>
                <a:path w="43" h="29">
                  <a:moveTo>
                    <a:pt x="5" y="29"/>
                  </a:moveTo>
                  <a:cubicBezTo>
                    <a:pt x="17" y="22"/>
                    <a:pt x="30" y="16"/>
                    <a:pt x="43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5" y="6"/>
                    <a:pt x="12" y="12"/>
                    <a:pt x="0" y="20"/>
                  </a:cubicBezTo>
                  <a:lnTo>
                    <a:pt x="5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16" name="Freeform: Shape 150"/>
            <p:cNvSpPr>
              <a:spLocks/>
            </p:cNvSpPr>
            <p:nvPr/>
          </p:nvSpPr>
          <p:spPr bwMode="auto">
            <a:xfrm rot="21091586">
              <a:off x="7505683" y="4267614"/>
              <a:ext cx="239223" cy="116504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43" y="11"/>
                </a:cxn>
                <a:cxn ang="0">
                  <a:pos x="41" y="0"/>
                </a:cxn>
                <a:cxn ang="0">
                  <a:pos x="0" y="9"/>
                </a:cxn>
                <a:cxn ang="0">
                  <a:pos x="2" y="20"/>
                </a:cxn>
              </a:cxnLst>
              <a:rect l="0" t="0" r="r" b="b"/>
              <a:pathLst>
                <a:path w="43" h="20">
                  <a:moveTo>
                    <a:pt x="2" y="20"/>
                  </a:moveTo>
                  <a:cubicBezTo>
                    <a:pt x="15" y="16"/>
                    <a:pt x="29" y="13"/>
                    <a:pt x="43" y="1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7" y="2"/>
                    <a:pt x="13" y="5"/>
                    <a:pt x="0" y="9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</p:grpSp>
      <p:grpSp>
        <p:nvGrpSpPr>
          <p:cNvPr id="83" name="Group 3">
            <a:extLst>
              <a:ext uri="{FF2B5EF4-FFF2-40B4-BE49-F238E27FC236}">
                <a16:creationId xmlns:a16="http://schemas.microsoft.com/office/drawing/2014/main" id="{164CBD4F-2613-4A42-9F97-A4F143309CC5}"/>
              </a:ext>
            </a:extLst>
          </p:cNvPr>
          <p:cNvGrpSpPr/>
          <p:nvPr/>
        </p:nvGrpSpPr>
        <p:grpSpPr>
          <a:xfrm flipH="1">
            <a:off x="3938590" y="4963503"/>
            <a:ext cx="1730877" cy="2595097"/>
            <a:chOff x="6998212" y="3863022"/>
            <a:chExt cx="1372016" cy="2994977"/>
          </a:xfrm>
        </p:grpSpPr>
        <p:grpSp>
          <p:nvGrpSpPr>
            <p:cNvPr id="84" name="Group 34">
              <a:extLst>
                <a:ext uri="{FF2B5EF4-FFF2-40B4-BE49-F238E27FC236}">
                  <a16:creationId xmlns:a16="http://schemas.microsoft.com/office/drawing/2014/main" id="{B01AECC5-D612-428A-BEC6-551B6C9EE602}"/>
                </a:ext>
              </a:extLst>
            </p:cNvPr>
            <p:cNvGrpSpPr/>
            <p:nvPr/>
          </p:nvGrpSpPr>
          <p:grpSpPr>
            <a:xfrm>
              <a:off x="6998212" y="3863022"/>
              <a:ext cx="1372016" cy="2994977"/>
              <a:chOff x="4700587" y="3125788"/>
              <a:chExt cx="928689" cy="2027238"/>
            </a:xfrm>
          </p:grpSpPr>
          <p:sp>
            <p:nvSpPr>
              <p:cNvPr id="87" name="Freeform: Shape 116">
                <a:extLst>
                  <a:ext uri="{FF2B5EF4-FFF2-40B4-BE49-F238E27FC236}">
                    <a16:creationId xmlns:a16="http://schemas.microsoft.com/office/drawing/2014/main" id="{72784A59-C7B7-49CD-8E23-7C545E53B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7" y="3244850"/>
                <a:ext cx="673100" cy="1908176"/>
              </a:xfrm>
              <a:custGeom>
                <a:avLst/>
                <a:gdLst/>
                <a:ahLst/>
                <a:cxnLst>
                  <a:cxn ang="0">
                    <a:pos x="0" y="179"/>
                  </a:cxn>
                  <a:cxn ang="0">
                    <a:pos x="0" y="507"/>
                  </a:cxn>
                  <a:cxn ang="0">
                    <a:pos x="74" y="507"/>
                  </a:cxn>
                  <a:cxn ang="0">
                    <a:pos x="74" y="179"/>
                  </a:cxn>
                  <a:cxn ang="0">
                    <a:pos x="179" y="75"/>
                  </a:cxn>
                  <a:cxn ang="0">
                    <a:pos x="179" y="0"/>
                  </a:cxn>
                  <a:cxn ang="0">
                    <a:pos x="0" y="179"/>
                  </a:cxn>
                </a:cxnLst>
                <a:rect l="0" t="0" r="r" b="b"/>
                <a:pathLst>
                  <a:path w="179" h="507">
                    <a:moveTo>
                      <a:pt x="0" y="179"/>
                    </a:moveTo>
                    <a:cubicBezTo>
                      <a:pt x="0" y="507"/>
                      <a:pt x="0" y="507"/>
                      <a:pt x="0" y="507"/>
                    </a:cubicBezTo>
                    <a:cubicBezTo>
                      <a:pt x="74" y="507"/>
                      <a:pt x="74" y="507"/>
                      <a:pt x="74" y="507"/>
                    </a:cubicBezTo>
                    <a:cubicBezTo>
                      <a:pt x="74" y="179"/>
                      <a:pt x="74" y="179"/>
                      <a:pt x="74" y="179"/>
                    </a:cubicBezTo>
                    <a:cubicBezTo>
                      <a:pt x="74" y="122"/>
                      <a:pt x="121" y="75"/>
                      <a:pt x="179" y="75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80" y="0"/>
                      <a:pt x="0" y="81"/>
                      <a:pt x="0" y="1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88" name="Freeform: Shape 117">
                <a:extLst>
                  <a:ext uri="{FF2B5EF4-FFF2-40B4-BE49-F238E27FC236}">
                    <a16:creationId xmlns:a16="http://schemas.microsoft.com/office/drawing/2014/main" id="{5FB61EC7-BE80-42B2-8C98-B7FD432FB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3125788"/>
                <a:ext cx="255588" cy="508000"/>
              </a:xfrm>
              <a:custGeom>
                <a:avLst/>
                <a:gdLst/>
                <a:ahLst/>
                <a:cxnLst>
                  <a:cxn ang="0">
                    <a:pos x="0" y="320"/>
                  </a:cxn>
                  <a:cxn ang="0">
                    <a:pos x="161" y="161"/>
                  </a:cxn>
                  <a:cxn ang="0">
                    <a:pos x="0" y="0"/>
                  </a:cxn>
                  <a:cxn ang="0">
                    <a:pos x="0" y="320"/>
                  </a:cxn>
                </a:cxnLst>
                <a:rect l="0" t="0" r="r" b="b"/>
                <a:pathLst>
                  <a:path w="161" h="320">
                    <a:moveTo>
                      <a:pt x="0" y="320"/>
                    </a:moveTo>
                    <a:lnTo>
                      <a:pt x="161" y="161"/>
                    </a:lnTo>
                    <a:lnTo>
                      <a:pt x="0" y="0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89" name="Freeform: Shape 118">
                <a:extLst>
                  <a:ext uri="{FF2B5EF4-FFF2-40B4-BE49-F238E27FC236}">
                    <a16:creationId xmlns:a16="http://schemas.microsoft.com/office/drawing/2014/main" id="{C28E01B9-24BC-47EF-B9BF-E355F5FBD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713" y="3365500"/>
                <a:ext cx="53975" cy="4603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"/>
                  </a:cxn>
                  <a:cxn ang="0">
                    <a:pos x="0" y="12"/>
                  </a:cxn>
                  <a:cxn ang="0">
                    <a:pos x="14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9" y="0"/>
                      <a:pt x="5" y="0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1"/>
                      <a:pt x="9" y="11"/>
                      <a:pt x="14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90" name="Rectangle 119">
                <a:extLst>
                  <a:ext uri="{FF2B5EF4-FFF2-40B4-BE49-F238E27FC236}">
                    <a16:creationId xmlns:a16="http://schemas.microsoft.com/office/drawing/2014/main" id="{452D335C-5CCC-4B97-AF11-4591C01E5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4911725"/>
                <a:ext cx="44450" cy="1587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91" name="Rectangle 120">
                <a:extLst>
                  <a:ext uri="{FF2B5EF4-FFF2-40B4-BE49-F238E27FC236}">
                    <a16:creationId xmlns:a16="http://schemas.microsoft.com/office/drawing/2014/main" id="{E2A243BC-3EBD-4DE7-BF85-29FBF6DF4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4532313"/>
                <a:ext cx="44450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92" name="Rectangle 121">
                <a:extLst>
                  <a:ext uri="{FF2B5EF4-FFF2-40B4-BE49-F238E27FC236}">
                    <a16:creationId xmlns:a16="http://schemas.microsoft.com/office/drawing/2014/main" id="{8D280B6D-C570-457A-8897-642E3A23E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4156075"/>
                <a:ext cx="44450" cy="161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  <p:sp>
            <p:nvSpPr>
              <p:cNvPr id="93" name="Freeform: Shape 122">
                <a:extLst>
                  <a:ext uri="{FF2B5EF4-FFF2-40B4-BE49-F238E27FC236}">
                    <a16:creationId xmlns:a16="http://schemas.microsoft.com/office/drawing/2014/main" id="{286FF3F0-05BE-4FB4-9FB9-59D33C1B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3783013"/>
                <a:ext cx="60325" cy="166688"/>
              </a:xfrm>
              <a:custGeom>
                <a:avLst/>
                <a:gdLst/>
                <a:ahLst/>
                <a:cxnLst>
                  <a:cxn ang="0">
                    <a:pos x="12" y="44"/>
                  </a:cxn>
                  <a:cxn ang="0">
                    <a:pos x="16" y="1"/>
                  </a:cxn>
                  <a:cxn ang="0">
                    <a:pos x="5" y="0"/>
                  </a:cxn>
                  <a:cxn ang="0">
                    <a:pos x="1" y="42"/>
                  </a:cxn>
                  <a:cxn ang="0">
                    <a:pos x="12" y="44"/>
                  </a:cxn>
                </a:cxnLst>
                <a:rect l="0" t="0" r="r" b="b"/>
                <a:pathLst>
                  <a:path w="16" h="44">
                    <a:moveTo>
                      <a:pt x="12" y="44"/>
                    </a:moveTo>
                    <a:cubicBezTo>
                      <a:pt x="11" y="29"/>
                      <a:pt x="13" y="15"/>
                      <a:pt x="1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4"/>
                      <a:pt x="0" y="28"/>
                      <a:pt x="1" y="42"/>
                    </a:cubicBezTo>
                    <a:lnTo>
                      <a:pt x="12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344442"/>
                <a:endParaRPr sz="2647">
                  <a:solidFill>
                    <a:srgbClr val="000000"/>
                  </a:solidFill>
                  <a:latin typeface="Constantia" panose="02030602050306030303"/>
                  <a:sym typeface="+mn-lt"/>
                </a:endParaRPr>
              </a:p>
            </p:txBody>
          </p:sp>
        </p:grpSp>
        <p:sp>
          <p:nvSpPr>
            <p:cNvPr id="85" name="Freeform: Shape 149">
              <a:extLst>
                <a:ext uri="{FF2B5EF4-FFF2-40B4-BE49-F238E27FC236}">
                  <a16:creationId xmlns:a16="http://schemas.microsoft.com/office/drawing/2014/main" id="{637A3760-F9E3-46A5-AF99-DF840263BF23}"/>
                </a:ext>
              </a:extLst>
            </p:cNvPr>
            <p:cNvSpPr>
              <a:spLocks/>
            </p:cNvSpPr>
            <p:nvPr/>
          </p:nvSpPr>
          <p:spPr bwMode="auto">
            <a:xfrm rot="20207692">
              <a:off x="7214945" y="4473216"/>
              <a:ext cx="239223" cy="171037"/>
            </a:xfrm>
            <a:custGeom>
              <a:avLst/>
              <a:gdLst/>
              <a:ahLst/>
              <a:cxnLst>
                <a:cxn ang="0">
                  <a:pos x="5" y="29"/>
                </a:cxn>
                <a:cxn ang="0">
                  <a:pos x="43" y="10"/>
                </a:cxn>
                <a:cxn ang="0">
                  <a:pos x="37" y="0"/>
                </a:cxn>
                <a:cxn ang="0">
                  <a:pos x="0" y="20"/>
                </a:cxn>
                <a:cxn ang="0">
                  <a:pos x="5" y="29"/>
                </a:cxn>
              </a:cxnLst>
              <a:rect l="0" t="0" r="r" b="b"/>
              <a:pathLst>
                <a:path w="43" h="29">
                  <a:moveTo>
                    <a:pt x="5" y="29"/>
                  </a:moveTo>
                  <a:cubicBezTo>
                    <a:pt x="17" y="22"/>
                    <a:pt x="30" y="16"/>
                    <a:pt x="43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5" y="6"/>
                    <a:pt x="12" y="12"/>
                    <a:pt x="0" y="20"/>
                  </a:cubicBezTo>
                  <a:lnTo>
                    <a:pt x="5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  <p:sp>
          <p:nvSpPr>
            <p:cNvPr id="86" name="Freeform: Shape 150">
              <a:extLst>
                <a:ext uri="{FF2B5EF4-FFF2-40B4-BE49-F238E27FC236}">
                  <a16:creationId xmlns:a16="http://schemas.microsoft.com/office/drawing/2014/main" id="{E034C25E-D612-4A64-8ACF-512D7A671CB2}"/>
                </a:ext>
              </a:extLst>
            </p:cNvPr>
            <p:cNvSpPr>
              <a:spLocks/>
            </p:cNvSpPr>
            <p:nvPr/>
          </p:nvSpPr>
          <p:spPr bwMode="auto">
            <a:xfrm rot="21091586">
              <a:off x="7505683" y="4267614"/>
              <a:ext cx="239223" cy="116504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43" y="11"/>
                </a:cxn>
                <a:cxn ang="0">
                  <a:pos x="41" y="0"/>
                </a:cxn>
                <a:cxn ang="0">
                  <a:pos x="0" y="9"/>
                </a:cxn>
                <a:cxn ang="0">
                  <a:pos x="2" y="20"/>
                </a:cxn>
              </a:cxnLst>
              <a:rect l="0" t="0" r="r" b="b"/>
              <a:pathLst>
                <a:path w="43" h="20">
                  <a:moveTo>
                    <a:pt x="2" y="20"/>
                  </a:moveTo>
                  <a:cubicBezTo>
                    <a:pt x="15" y="16"/>
                    <a:pt x="29" y="13"/>
                    <a:pt x="43" y="1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7" y="2"/>
                    <a:pt x="13" y="5"/>
                    <a:pt x="0" y="9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344442"/>
              <a:endParaRPr sz="2647">
                <a:solidFill>
                  <a:srgbClr val="000000"/>
                </a:solidFill>
                <a:latin typeface="Constantia" panose="02030602050306030303"/>
                <a:sym typeface="+mn-lt"/>
              </a:endParaRPr>
            </a:p>
          </p:txBody>
        </p:sp>
      </p:grpSp>
      <p:sp>
        <p:nvSpPr>
          <p:cNvPr id="94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Направления охватывают множество сфер деятельности</a:t>
            </a: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4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9944" y="1994797"/>
            <a:ext cx="13464482" cy="13980"/>
            <a:chOff x="-13565" y="1356615"/>
            <a:chExt cx="9157565" cy="950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-13565" y="1356615"/>
              <a:ext cx="1296144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952709" y="1366123"/>
              <a:ext cx="1242138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1"/>
            <p:cNvCxnSpPr/>
            <p:nvPr/>
          </p:nvCxnSpPr>
          <p:spPr>
            <a:xfrm>
              <a:off x="3951880" y="1366123"/>
              <a:ext cx="1242138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52"/>
            <p:cNvCxnSpPr/>
            <p:nvPr/>
          </p:nvCxnSpPr>
          <p:spPr>
            <a:xfrm>
              <a:off x="5951051" y="1366123"/>
              <a:ext cx="1242138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3"/>
            <p:cNvCxnSpPr/>
            <p:nvPr/>
          </p:nvCxnSpPr>
          <p:spPr>
            <a:xfrm>
              <a:off x="7839363" y="1366123"/>
              <a:ext cx="1304637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CE8EB3A-EB4C-4AB1-961C-AD62A8B12E17}"/>
              </a:ext>
            </a:extLst>
          </p:cNvPr>
          <p:cNvGrpSpPr/>
          <p:nvPr/>
        </p:nvGrpSpPr>
        <p:grpSpPr>
          <a:xfrm>
            <a:off x="1165672" y="2596885"/>
            <a:ext cx="2486244" cy="3781576"/>
            <a:chOff x="792805" y="1766112"/>
            <a:chExt cx="1690963" cy="2571954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94A0E6B-0575-47FF-BA70-163271792E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2" b="-1860"/>
            <a:stretch/>
          </p:blipFill>
          <p:spPr bwMode="auto">
            <a:xfrm>
              <a:off x="792805" y="2931792"/>
              <a:ext cx="1690963" cy="1406274"/>
            </a:xfrm>
            <a:prstGeom prst="roundRect">
              <a:avLst>
                <a:gd name="adj" fmla="val 1713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组合 38"/>
            <p:cNvGrpSpPr/>
            <p:nvPr/>
          </p:nvGrpSpPr>
          <p:grpSpPr>
            <a:xfrm>
              <a:off x="793725" y="1766112"/>
              <a:ext cx="1675002" cy="2557877"/>
              <a:chOff x="793725" y="1766112"/>
              <a:chExt cx="1675002" cy="2557877"/>
            </a:xfrm>
          </p:grpSpPr>
          <p:sp>
            <p:nvSpPr>
              <p:cNvPr id="6" name="Freeform: Shape 8"/>
              <p:cNvSpPr>
                <a:spLocks/>
              </p:cNvSpPr>
              <p:nvPr/>
            </p:nvSpPr>
            <p:spPr bwMode="auto">
              <a:xfrm>
                <a:off x="793725" y="1766112"/>
                <a:ext cx="1675002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211725" tIns="2805356" rIns="211725" bIns="89630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44442">
                  <a:lnSpc>
                    <a:spcPct val="120000"/>
                  </a:lnSpc>
                </a:pPr>
                <a:endParaRPr lang="zh-CN" altLang="en-US" sz="1617" dirty="0">
                  <a:solidFill>
                    <a:srgbClr val="000000"/>
                  </a:solidFill>
                  <a:latin typeface="Franklin Gothic Book" panose="020B0503020102020204"/>
                  <a:cs typeface="+mn-ea"/>
                  <a:sym typeface="+mn-lt"/>
                </a:endParaRPr>
              </a:p>
            </p:txBody>
          </p:sp>
          <p:sp>
            <p:nvSpPr>
              <p:cNvPr id="17" name="Rectangle 55"/>
              <p:cNvSpPr/>
              <p:nvPr/>
            </p:nvSpPr>
            <p:spPr>
              <a:xfrm>
                <a:off x="827584" y="2067694"/>
                <a:ext cx="1578982" cy="936104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205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Разработчик </a:t>
                </a:r>
              </a:p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205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проектов для </a:t>
                </a:r>
              </a:p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205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ПЛИС</a:t>
                </a:r>
                <a:endParaRPr lang="zh-CN" altLang="en-US" sz="2205" dirty="0">
                  <a:solidFill>
                    <a:srgbClr val="FFFFFF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15FCEB9-EC60-443F-956F-425D4C309E15}"/>
              </a:ext>
            </a:extLst>
          </p:cNvPr>
          <p:cNvGrpSpPr/>
          <p:nvPr/>
        </p:nvGrpSpPr>
        <p:grpSpPr>
          <a:xfrm>
            <a:off x="3961484" y="2596886"/>
            <a:ext cx="2520779" cy="3760879"/>
            <a:chOff x="2694314" y="1766112"/>
            <a:chExt cx="1714451" cy="2557877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7606D3CA-1CE9-49F6-A634-23F8891E0E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4314" y="2908530"/>
              <a:ext cx="1714451" cy="14154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组合 39"/>
            <p:cNvGrpSpPr/>
            <p:nvPr/>
          </p:nvGrpSpPr>
          <p:grpSpPr>
            <a:xfrm>
              <a:off x="2719075" y="1766112"/>
              <a:ext cx="1675000" cy="2557877"/>
              <a:chOff x="2719075" y="1766112"/>
              <a:chExt cx="1675000" cy="2557877"/>
            </a:xfrm>
          </p:grpSpPr>
          <p:sp>
            <p:nvSpPr>
              <p:cNvPr id="7" name="Freeform: Shape 12"/>
              <p:cNvSpPr>
                <a:spLocks/>
              </p:cNvSpPr>
              <p:nvPr/>
            </p:nvSpPr>
            <p:spPr bwMode="auto">
              <a:xfrm>
                <a:off x="2719075" y="1766112"/>
                <a:ext cx="1675000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square" lIns="211725" tIns="2805356" rIns="211725" bIns="89630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44442">
                  <a:lnSpc>
                    <a:spcPct val="120000"/>
                  </a:lnSpc>
                </a:pPr>
                <a:endParaRPr lang="zh-CN" altLang="en-US" sz="1617" dirty="0">
                  <a:solidFill>
                    <a:srgbClr val="000000"/>
                  </a:solidFill>
                  <a:latin typeface="Franklin Gothic Book" panose="020B0503020102020204"/>
                  <a:cs typeface="+mn-ea"/>
                  <a:sym typeface="+mn-lt"/>
                </a:endParaRPr>
              </a:p>
            </p:txBody>
          </p:sp>
          <p:sp>
            <p:nvSpPr>
              <p:cNvPr id="18" name="Rectangle 58"/>
              <p:cNvSpPr/>
              <p:nvPr/>
            </p:nvSpPr>
            <p:spPr>
              <a:xfrm>
                <a:off x="3020626" y="2296344"/>
                <a:ext cx="1061829" cy="346249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352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Радиотехник</a:t>
                </a:r>
                <a:endParaRPr lang="zh-CN" altLang="en-US" sz="2352" dirty="0">
                  <a:solidFill>
                    <a:srgbClr val="FFFFFF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83B15DC-FF42-4706-9087-E01C898C72C3}"/>
              </a:ext>
            </a:extLst>
          </p:cNvPr>
          <p:cNvGrpSpPr/>
          <p:nvPr/>
        </p:nvGrpSpPr>
        <p:grpSpPr>
          <a:xfrm>
            <a:off x="6904039" y="2596885"/>
            <a:ext cx="2462775" cy="3760880"/>
            <a:chOff x="4695626" y="1766112"/>
            <a:chExt cx="1675001" cy="255787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3904084-7D45-4C70-B49B-140A6FCF2E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99642" y="2941836"/>
              <a:ext cx="1670985" cy="1382154"/>
            </a:xfrm>
            <a:prstGeom prst="roundRect">
              <a:avLst>
                <a:gd name="adj" fmla="val 1180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组合 40"/>
            <p:cNvGrpSpPr/>
            <p:nvPr/>
          </p:nvGrpSpPr>
          <p:grpSpPr>
            <a:xfrm>
              <a:off x="4695626" y="1766112"/>
              <a:ext cx="1675001" cy="2557877"/>
              <a:chOff x="4695626" y="1766112"/>
              <a:chExt cx="1675001" cy="2557877"/>
            </a:xfrm>
          </p:grpSpPr>
          <p:sp>
            <p:nvSpPr>
              <p:cNvPr id="8" name="Freeform: Shape 16"/>
              <p:cNvSpPr>
                <a:spLocks/>
              </p:cNvSpPr>
              <p:nvPr/>
            </p:nvSpPr>
            <p:spPr bwMode="auto">
              <a:xfrm>
                <a:off x="4695626" y="1766112"/>
                <a:ext cx="1675001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vert="horz" wrap="square" lIns="211725" tIns="2805356" rIns="211725" bIns="89630" anchor="t" anchorCtr="1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1344442">
                  <a:lnSpc>
                    <a:spcPct val="120000"/>
                  </a:lnSpc>
                </a:pPr>
                <a:r>
                  <a:rPr lang="en-US" altLang="zh-CN" sz="1617" dirty="0">
                    <a:solidFill>
                      <a:srgbClr val="000000"/>
                    </a:solidFill>
                    <a:latin typeface="Franklin Gothic Book" panose="020B0503020102020204"/>
                    <a:cs typeface="+mn-ea"/>
                    <a:sym typeface="+mn-lt"/>
                  </a:rPr>
                  <a:t>.</a:t>
                </a:r>
                <a:endParaRPr lang="zh-CN" altLang="en-US" sz="1617" dirty="0">
                  <a:solidFill>
                    <a:srgbClr val="000000"/>
                  </a:solidFill>
                  <a:latin typeface="Franklin Gothic Book" panose="020B0503020102020204"/>
                  <a:cs typeface="+mn-ea"/>
                  <a:sym typeface="+mn-lt"/>
                </a:endParaRPr>
              </a:p>
            </p:txBody>
          </p:sp>
          <p:sp>
            <p:nvSpPr>
              <p:cNvPr id="19" name="Rectangle 59"/>
              <p:cNvSpPr/>
              <p:nvPr/>
            </p:nvSpPr>
            <p:spPr>
              <a:xfrm>
                <a:off x="5035310" y="2176957"/>
                <a:ext cx="1061829" cy="649670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352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Военный </a:t>
                </a:r>
                <a:endParaRPr lang="en-US" altLang="zh-CN" sz="2352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endParaRPr>
              </a:p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352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связист</a:t>
                </a:r>
                <a:endParaRPr lang="zh-CN" altLang="en-US" sz="2352" dirty="0">
                  <a:solidFill>
                    <a:srgbClr val="FFFFFF"/>
                  </a:solidFill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36548DA-DE17-4DC1-B54B-B87411EA8929}"/>
              </a:ext>
            </a:extLst>
          </p:cNvPr>
          <p:cNvGrpSpPr/>
          <p:nvPr/>
        </p:nvGrpSpPr>
        <p:grpSpPr>
          <a:xfrm>
            <a:off x="9810187" y="2596886"/>
            <a:ext cx="2472704" cy="3760879"/>
            <a:chOff x="6672178" y="1766112"/>
            <a:chExt cx="1681754" cy="2557877"/>
          </a:xfrm>
        </p:grpSpPr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BD24C79C-E5A5-4787-B3AF-3C2B1A061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72178" y="2931790"/>
              <a:ext cx="1681754" cy="1382154"/>
            </a:xfrm>
            <a:prstGeom prst="roundRect">
              <a:avLst>
                <a:gd name="adj" fmla="val 1280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EC69D38F-C626-4825-B547-32006832963A}"/>
                </a:ext>
              </a:extLst>
            </p:cNvPr>
            <p:cNvGrpSpPr/>
            <p:nvPr/>
          </p:nvGrpSpPr>
          <p:grpSpPr>
            <a:xfrm>
              <a:off x="6676194" y="1766112"/>
              <a:ext cx="1675001" cy="2557877"/>
              <a:chOff x="6676194" y="1766112"/>
              <a:chExt cx="1675001" cy="2557877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6676194" y="1766112"/>
                <a:ext cx="1675001" cy="2557877"/>
                <a:chOff x="6676194" y="1766112"/>
                <a:chExt cx="1675001" cy="2557877"/>
              </a:xfrm>
            </p:grpSpPr>
            <p:sp>
              <p:nvSpPr>
                <p:cNvPr id="9" name="Freeform: Shape 20"/>
                <p:cNvSpPr>
                  <a:spLocks/>
                </p:cNvSpPr>
                <p:nvPr/>
              </p:nvSpPr>
              <p:spPr bwMode="auto">
                <a:xfrm>
                  <a:off x="6676194" y="1766112"/>
                  <a:ext cx="1675001" cy="2557877"/>
                </a:xfrm>
                <a:custGeom>
                  <a:avLst/>
                  <a:gdLst>
                    <a:gd name="T0" fmla="*/ 535 w 595"/>
                    <a:gd name="T1" fmla="*/ 60 h 919"/>
                    <a:gd name="T2" fmla="*/ 359 w 595"/>
                    <a:gd name="T3" fmla="*/ 60 h 919"/>
                    <a:gd name="T4" fmla="*/ 297 w 595"/>
                    <a:gd name="T5" fmla="*/ 0 h 919"/>
                    <a:gd name="T6" fmla="*/ 236 w 595"/>
                    <a:gd name="T7" fmla="*/ 60 h 919"/>
                    <a:gd name="T8" fmla="*/ 59 w 595"/>
                    <a:gd name="T9" fmla="*/ 60 h 919"/>
                    <a:gd name="T10" fmla="*/ 0 w 595"/>
                    <a:gd name="T11" fmla="*/ 120 h 919"/>
                    <a:gd name="T12" fmla="*/ 0 w 595"/>
                    <a:gd name="T13" fmla="*/ 859 h 919"/>
                    <a:gd name="T14" fmla="*/ 59 w 595"/>
                    <a:gd name="T15" fmla="*/ 919 h 919"/>
                    <a:gd name="T16" fmla="*/ 535 w 595"/>
                    <a:gd name="T17" fmla="*/ 919 h 919"/>
                    <a:gd name="T18" fmla="*/ 595 w 595"/>
                    <a:gd name="T19" fmla="*/ 859 h 919"/>
                    <a:gd name="T20" fmla="*/ 595 w 595"/>
                    <a:gd name="T21" fmla="*/ 120 h 919"/>
                    <a:gd name="T22" fmla="*/ 535 w 595"/>
                    <a:gd name="T23" fmla="*/ 60 h 919"/>
                    <a:gd name="T24" fmla="*/ 589 w 595"/>
                    <a:gd name="T25" fmla="*/ 859 h 919"/>
                    <a:gd name="T26" fmla="*/ 535 w 595"/>
                    <a:gd name="T27" fmla="*/ 913 h 919"/>
                    <a:gd name="T28" fmla="*/ 59 w 595"/>
                    <a:gd name="T29" fmla="*/ 913 h 919"/>
                    <a:gd name="T30" fmla="*/ 6 w 595"/>
                    <a:gd name="T31" fmla="*/ 859 h 919"/>
                    <a:gd name="T32" fmla="*/ 6 w 595"/>
                    <a:gd name="T33" fmla="*/ 467 h 919"/>
                    <a:gd name="T34" fmla="*/ 589 w 595"/>
                    <a:gd name="T35" fmla="*/ 467 h 919"/>
                    <a:gd name="T36" fmla="*/ 589 w 595"/>
                    <a:gd name="T37" fmla="*/ 859 h 9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5" h="919">
                      <a:moveTo>
                        <a:pt x="535" y="60"/>
                      </a:moveTo>
                      <a:cubicBezTo>
                        <a:pt x="359" y="60"/>
                        <a:pt x="359" y="60"/>
                        <a:pt x="359" y="60"/>
                      </a:cubicBezTo>
                      <a:cubicBezTo>
                        <a:pt x="330" y="51"/>
                        <a:pt x="307" y="29"/>
                        <a:pt x="297" y="0"/>
                      </a:cubicBezTo>
                      <a:cubicBezTo>
                        <a:pt x="288" y="29"/>
                        <a:pt x="265" y="51"/>
                        <a:pt x="236" y="60"/>
                      </a:cubicBezTo>
                      <a:cubicBezTo>
                        <a:pt x="59" y="60"/>
                        <a:pt x="59" y="60"/>
                        <a:pt x="59" y="60"/>
                      </a:cubicBezTo>
                      <a:cubicBezTo>
                        <a:pt x="27" y="60"/>
                        <a:pt x="0" y="87"/>
                        <a:pt x="0" y="120"/>
                      </a:cubicBezTo>
                      <a:cubicBezTo>
                        <a:pt x="0" y="859"/>
                        <a:pt x="0" y="859"/>
                        <a:pt x="0" y="859"/>
                      </a:cubicBezTo>
                      <a:cubicBezTo>
                        <a:pt x="0" y="892"/>
                        <a:pt x="27" y="919"/>
                        <a:pt x="59" y="919"/>
                      </a:cubicBezTo>
                      <a:cubicBezTo>
                        <a:pt x="535" y="919"/>
                        <a:pt x="535" y="919"/>
                        <a:pt x="535" y="919"/>
                      </a:cubicBezTo>
                      <a:cubicBezTo>
                        <a:pt x="568" y="919"/>
                        <a:pt x="595" y="892"/>
                        <a:pt x="595" y="859"/>
                      </a:cubicBezTo>
                      <a:cubicBezTo>
                        <a:pt x="595" y="120"/>
                        <a:pt x="595" y="120"/>
                        <a:pt x="595" y="120"/>
                      </a:cubicBezTo>
                      <a:cubicBezTo>
                        <a:pt x="595" y="87"/>
                        <a:pt x="568" y="60"/>
                        <a:pt x="535" y="60"/>
                      </a:cubicBezTo>
                      <a:close/>
                      <a:moveTo>
                        <a:pt x="589" y="859"/>
                      </a:moveTo>
                      <a:cubicBezTo>
                        <a:pt x="589" y="889"/>
                        <a:pt x="565" y="913"/>
                        <a:pt x="535" y="913"/>
                      </a:cubicBezTo>
                      <a:cubicBezTo>
                        <a:pt x="59" y="913"/>
                        <a:pt x="59" y="913"/>
                        <a:pt x="59" y="913"/>
                      </a:cubicBezTo>
                      <a:cubicBezTo>
                        <a:pt x="30" y="913"/>
                        <a:pt x="6" y="889"/>
                        <a:pt x="6" y="859"/>
                      </a:cubicBezTo>
                      <a:cubicBezTo>
                        <a:pt x="6" y="467"/>
                        <a:pt x="6" y="467"/>
                        <a:pt x="6" y="467"/>
                      </a:cubicBezTo>
                      <a:cubicBezTo>
                        <a:pt x="589" y="467"/>
                        <a:pt x="589" y="467"/>
                        <a:pt x="589" y="467"/>
                      </a:cubicBezTo>
                      <a:lnTo>
                        <a:pt x="589" y="8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</p:spPr>
              <p:txBody>
                <a:bodyPr vert="horz" wrap="square" lIns="211725" tIns="2805356" rIns="211725" bIns="89630" anchor="t" anchorCtr="1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 defTabSz="1344442">
                    <a:lnSpc>
                      <a:spcPct val="120000"/>
                    </a:lnSpc>
                  </a:pPr>
                  <a:endParaRPr lang="zh-CN" altLang="en-US" sz="1617" dirty="0">
                    <a:solidFill>
                      <a:srgbClr val="000000"/>
                    </a:solidFill>
                    <a:latin typeface="Franklin Gothic Book" panose="020B0503020102020204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Rectangle 60"/>
                <p:cNvSpPr/>
                <p:nvPr/>
              </p:nvSpPr>
              <p:spPr>
                <a:xfrm>
                  <a:off x="6998576" y="2296344"/>
                  <a:ext cx="1061829" cy="346249"/>
                </a:xfrm>
                <a:prstGeom prst="rect">
                  <a:avLst/>
                </a:prstGeom>
              </p:spPr>
              <p:txBody>
                <a:bodyPr wrap="none">
                  <a:normAutofit/>
                </a:bodyPr>
                <a:lstStyle/>
                <a:p>
                  <a:pPr algn="ctr" defTabSz="134444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352" b="1" dirty="0">
                    <a:solidFill>
                      <a:srgbClr val="FFFFFF"/>
                    </a:solidFill>
                    <a:latin typeface="Franklin Gothic Book" panose="020B050302010202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2AFF3E-1E19-47A3-BF65-AC9D2DA42EB1}"/>
                  </a:ext>
                </a:extLst>
              </p:cNvPr>
              <p:cNvSpPr txBox="1"/>
              <p:nvPr/>
            </p:nvSpPr>
            <p:spPr>
              <a:xfrm>
                <a:off x="6737402" y="1993961"/>
                <a:ext cx="1584176" cy="98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205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Инженер-конструктор по</a:t>
                </a:r>
              </a:p>
              <a:p>
                <a:pPr algn="ctr" defTabSz="134444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zh-CN" sz="2205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разводке печатных плат</a:t>
                </a:r>
              </a:p>
            </p:txBody>
          </p:sp>
        </p:grp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C0E206D-0DF6-41D1-85AE-BD13404A56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80" y="1449865"/>
            <a:ext cx="855825" cy="85582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3E75FBA-FE20-44ED-803B-27DC979A3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39975" y="1612307"/>
            <a:ext cx="690525" cy="6905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03C4016-6C88-4121-83E1-AFF0901295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47481" y="1708803"/>
            <a:ext cx="675529" cy="67552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2C8DD62-83FF-41C6-B112-7376E9110B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757174" y="1674855"/>
            <a:ext cx="639883" cy="639883"/>
          </a:xfrm>
          <a:prstGeom prst="rect">
            <a:avLst/>
          </a:prstGeom>
        </p:spPr>
      </p:pic>
      <p:sp>
        <p:nvSpPr>
          <p:cNvPr id="45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Ваша будущая профессия – повод для гордости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1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5FD49E-428E-40CC-ACF8-E344E9E67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069" y="4168413"/>
            <a:ext cx="2463918" cy="27404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145AAE-4045-4028-AB9C-DE85AA4342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6081" y="1266825"/>
            <a:ext cx="3692189" cy="2362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3ADC07-E307-46B9-86DD-B67898CE0E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582" y="1287296"/>
            <a:ext cx="3902087" cy="23622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595355-5CCB-49BC-9134-B13A6DE2F3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4869" y="4168413"/>
            <a:ext cx="3265481" cy="27404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5747229-12A4-4E16-867C-33F2D68B03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5655" y="4168413"/>
            <a:ext cx="1693990" cy="2740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18" y="1250769"/>
            <a:ext cx="4029152" cy="2378256"/>
          </a:xfrm>
          <a:prstGeom prst="rect">
            <a:avLst/>
          </a:prstGeom>
        </p:spPr>
      </p:pic>
      <p:sp>
        <p:nvSpPr>
          <p:cNvPr id="15" name="object 6"/>
          <p:cNvSpPr txBox="1">
            <a:spLocks/>
          </p:cNvSpPr>
          <p:nvPr/>
        </p:nvSpPr>
        <p:spPr>
          <a:xfrm>
            <a:off x="590473" y="390780"/>
            <a:ext cx="11008596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Профессиональное </a:t>
            </a:r>
            <a:r>
              <a:rPr lang="ru-RU" sz="20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оборудование, доступное </a:t>
            </a:r>
            <a:r>
              <a:rPr lang="ru-RU" sz="20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студентам для образования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35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8">
            <a:extLst>
              <a:ext uri="{FF2B5EF4-FFF2-40B4-BE49-F238E27FC236}">
                <a16:creationId xmlns:a16="http://schemas.microsoft.com/office/drawing/2014/main" id="{9571ECFE-06FF-43D8-8F2E-913FD596B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869" y="3717219"/>
            <a:ext cx="5232383" cy="11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defTabSz="1344442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zh-CN" sz="1800" b="1" dirty="0" smtClean="0"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Бакшеева</a:t>
            </a:r>
            <a:r>
              <a:rPr lang="ru-RU" altLang="zh-CN" sz="1800" b="1" dirty="0" smtClean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 </a:t>
            </a:r>
            <a:r>
              <a:rPr lang="ru-RU" altLang="zh-CN" sz="1800" b="1" dirty="0" smtClean="0"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Юлия Витальевна </a:t>
            </a:r>
            <a:endParaRPr lang="en-US" altLang="zh-CN" sz="1800" b="1" dirty="0">
              <a:latin typeface="Roboto" panose="02000000000000000000" pitchFamily="2" charset="0"/>
              <a:ea typeface="Roboto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56" y="2714625"/>
            <a:ext cx="5174784" cy="2228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56" y="5341768"/>
            <a:ext cx="2435108" cy="376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756" y="5345754"/>
            <a:ext cx="2577896" cy="372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3" y="2420632"/>
            <a:ext cx="1729758" cy="259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761271" y="4245675"/>
            <a:ext cx="28673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доцент, кандидат технических наук</a:t>
            </a:r>
          </a:p>
        </p:txBody>
      </p:sp>
      <p:sp>
        <p:nvSpPr>
          <p:cNvPr id="16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Заведующий кафедрой Радиотехнических систем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5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7846B427-0AF7-DE45-92B0-0B3BA83B7652}"/>
              </a:ext>
            </a:extLst>
          </p:cNvPr>
          <p:cNvSpPr/>
          <p:nvPr/>
        </p:nvSpPr>
        <p:spPr>
          <a:xfrm>
            <a:off x="0" y="1"/>
            <a:ext cx="13444538" cy="7562850"/>
          </a:xfrm>
          <a:prstGeom prst="round2DiagRect">
            <a:avLst/>
          </a:prstGeom>
          <a:gradFill>
            <a:gsLst>
              <a:gs pos="0">
                <a:srgbClr val="C3402E"/>
              </a:gs>
              <a:gs pos="100000">
                <a:srgbClr val="E36032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defTabSz="914400"/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</a:t>
            </a:r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Кафедра </a:t>
            </a:r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№23 </a:t>
            </a:r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Конструирования и технологий </a:t>
            </a:r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</a:t>
            </a:r>
          </a:p>
          <a:p>
            <a:pPr lvl="0" defTabSz="914400"/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электронных </a:t>
            </a:r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лазерных средств»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9" y="3073824"/>
            <a:ext cx="2074967" cy="1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42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8834" y="4125713"/>
            <a:ext cx="8544235" cy="2060177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0" marR="0" lvl="0" indent="0" algn="l" defTabSz="1008309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Магистратура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3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kumimoji="0" b="0" i="0" u="none" strike="noStrike" kern="1200" cap="none" spc="-5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b="0" i="0" u="none" strike="noStrike" kern="1200" cap="none" spc="-2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3591" algn="l"/>
              </a:tabLst>
              <a:defRPr/>
            </a:pPr>
            <a:r>
              <a:rPr kumimoji="0" lang="ru-RU" sz="20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11.04.03</a:t>
            </a:r>
            <a:r>
              <a:rPr lang="ru-RU" sz="2000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Конструирование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и технология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электронных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средств</a:t>
            </a: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3591" algn="l"/>
              </a:tabLst>
              <a:defRPr/>
            </a:pPr>
            <a:r>
              <a:rPr kumimoji="0" lang="ru-RU" sz="20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11.04.04</a:t>
            </a:r>
            <a:r>
              <a:rPr lang="ru-RU" sz="2000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Электроника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и </a:t>
            </a:r>
            <a:r>
              <a:rPr kumimoji="0" lang="ru-RU" sz="20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наноэлектроника</a:t>
            </a:r>
            <a:endParaRPr kumimoji="0" lang="ru-RU" sz="20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3591" algn="l"/>
              </a:tabLst>
              <a:defRPr/>
            </a:pPr>
            <a:r>
              <a:rPr kumimoji="0" lang="ru-RU" sz="20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12.04.05</a:t>
            </a:r>
            <a:r>
              <a:rPr lang="ru-RU" sz="2000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Лазерная техника и лазерные технологии</a:t>
            </a:r>
            <a:endParaRPr kumimoji="0" lang="ru-RU" sz="20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669" y="1800225"/>
            <a:ext cx="7620000" cy="1752401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Бакалавриат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3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kumimoji="0" b="0" i="0" u="none" strike="noStrike" kern="1200" cap="none" spc="-5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b="0" i="0" u="none" strike="noStrike" kern="1200" cap="none" spc="-2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3591" algn="l"/>
              </a:tabLst>
              <a:defRPr/>
            </a:pPr>
            <a:r>
              <a:rPr kumimoji="0" lang="ru-RU" sz="20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11.03.03</a:t>
            </a:r>
            <a:r>
              <a:rPr lang="ru-RU" sz="2000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Конструирование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и технология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электронных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средств</a:t>
            </a: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3591" algn="l"/>
              </a:tabLst>
              <a:defRPr/>
            </a:pPr>
            <a:r>
              <a:rPr kumimoji="0" lang="ru-RU" sz="20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11.03.04</a:t>
            </a:r>
            <a:r>
              <a:rPr lang="ru-RU" sz="2000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Электроника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и </a:t>
            </a:r>
            <a:r>
              <a:rPr kumimoji="0" lang="ru-RU" sz="2000" b="0" i="0" u="none" strike="noStrike" kern="1200" cap="none" spc="-2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наноэлектроника</a:t>
            </a:r>
            <a:endParaRPr kumimoji="0" lang="ru-RU" sz="20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3591" algn="l"/>
              </a:tabLst>
              <a:defRPr/>
            </a:pPr>
            <a:r>
              <a:rPr kumimoji="0" lang="ru-RU" sz="20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12.03.05</a:t>
            </a:r>
            <a:r>
              <a:rPr lang="ru-RU" sz="2000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lang="ru-RU" sz="20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Лазерная техника и лазерные технологии</a:t>
            </a:r>
            <a:endParaRPr kumimoji="0" lang="ru-RU" sz="20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Направления подготовки кафедры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3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eysight Technolog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Современная учебная база</a:t>
            </a:r>
            <a:endParaRPr lang="ru-RU" sz="240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24" name="object 7"/>
          <p:cNvSpPr txBox="1"/>
          <p:nvPr/>
        </p:nvSpPr>
        <p:spPr>
          <a:xfrm>
            <a:off x="550863" y="1753185"/>
            <a:ext cx="5458130" cy="78996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43840" indent="-231140"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Базовые кафедры ведущих предприятий</a:t>
            </a:r>
          </a:p>
          <a:p>
            <a:pPr marL="243840" indent="-231140"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Современные </a:t>
            </a:r>
            <a:r>
              <a:rPr lang="ru-RU" spc="2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лаборатории</a:t>
            </a:r>
            <a:endParaRPr lang="ru-RU" spc="25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" name="object 10"/>
          <p:cNvSpPr/>
          <p:nvPr/>
        </p:nvSpPr>
        <p:spPr>
          <a:xfrm>
            <a:off x="623822" y="3153192"/>
            <a:ext cx="885937" cy="69159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3798834" y="3134193"/>
            <a:ext cx="1031939" cy="77669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/>
          <p:cNvSpPr/>
          <p:nvPr/>
        </p:nvSpPr>
        <p:spPr>
          <a:xfrm>
            <a:off x="2001131" y="4107802"/>
            <a:ext cx="1278797" cy="747788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/>
          <p:cNvSpPr/>
          <p:nvPr/>
        </p:nvSpPr>
        <p:spPr>
          <a:xfrm>
            <a:off x="772297" y="5056449"/>
            <a:ext cx="2225020" cy="626673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/>
          <p:cNvSpPr/>
          <p:nvPr/>
        </p:nvSpPr>
        <p:spPr>
          <a:xfrm>
            <a:off x="2204319" y="3195023"/>
            <a:ext cx="899955" cy="65503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6"/>
          <p:cNvSpPr/>
          <p:nvPr/>
        </p:nvSpPr>
        <p:spPr>
          <a:xfrm>
            <a:off x="772298" y="4138831"/>
            <a:ext cx="603830" cy="72914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8"/>
          <p:cNvSpPr/>
          <p:nvPr/>
        </p:nvSpPr>
        <p:spPr>
          <a:xfrm>
            <a:off x="3721098" y="4101430"/>
            <a:ext cx="1109675" cy="736109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9"/>
          <p:cNvSpPr txBox="1"/>
          <p:nvPr/>
        </p:nvSpPr>
        <p:spPr>
          <a:xfrm>
            <a:off x="7602792" y="5480655"/>
            <a:ext cx="4934585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400"/>
              </a:lnSpc>
              <a:spcBef>
                <a:spcPts val="180"/>
              </a:spcBef>
            </a:pPr>
            <a:r>
              <a:rPr lang="ru-RU" sz="1200" spc="1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rebuchet MS"/>
              </a:rPr>
              <a:t>Оборудование, используемое при работе со студентами </a:t>
            </a:r>
            <a:br>
              <a:rPr lang="ru-RU" sz="1200" spc="1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rebuchet MS"/>
              </a:rPr>
            </a:br>
            <a:r>
              <a:rPr lang="ru-RU" sz="1200" spc="15" dirty="0" smtClean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rebuchet MS"/>
              </a:rPr>
              <a:t>кафедры радиотехнических систем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Trebuchet MS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69" y="1881873"/>
            <a:ext cx="4976908" cy="331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97" y="5200135"/>
            <a:ext cx="1616401" cy="4980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Образовательный процесс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7" name="object 4"/>
          <p:cNvSpPr txBox="1"/>
          <p:nvPr/>
        </p:nvSpPr>
        <p:spPr>
          <a:xfrm>
            <a:off x="598873" y="1800225"/>
            <a:ext cx="5458583" cy="4725972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12700" defTabSz="1008309">
              <a:spcBef>
                <a:spcPts val="505"/>
              </a:spcBef>
            </a:pPr>
            <a:r>
              <a:rPr lang="ru-RU" sz="3200" spc="-7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Лаборатории кафедры: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spc="-7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«Радиотехнических цепей и сигналов»,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spc="-7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«Электроники»,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spc="-7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«Материаловедения и технологии конструкционных материалов»,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spc="-7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«Радиоматериалов и радиокомпонентов»,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«Технологии контроля и испытаний приборов»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«Микросистемной техники»,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Автоматизированного конструкторско-технологического проектирования и компьютерного моделирования,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«Фотоники»,</a:t>
            </a:r>
          </a:p>
          <a:p>
            <a:pPr marL="390816" indent="-378116" defTabSz="1008309">
              <a:spcBef>
                <a:spcPts val="505"/>
              </a:spcBef>
              <a:buFont typeface="Roboto" panose="02000000000000000000" pitchFamily="2" charset="0"/>
              <a:buChar char="—"/>
            </a:pPr>
            <a:r>
              <a:rPr lang="ru-RU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«Лазерной техники и технологий».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endParaRPr lang="ru-RU" sz="1323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2" descr="http://www.lotis-tii.com/images/LS-2134Y-Practicum.png">
            <a:extLst>
              <a:ext uri="{FF2B5EF4-FFF2-40B4-BE49-F238E27FC236}">
                <a16:creationId xmlns:a16="http://schemas.microsoft.com/office/drawing/2014/main" id="{8D0F911D-3D54-49C9-B8ED-3343D277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81" y="5610225"/>
            <a:ext cx="4916778" cy="178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125383-69CC-41E5-9520-5D71C11AF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14" y="1376952"/>
            <a:ext cx="2373518" cy="178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5260D1-2357-4570-B256-5D208E4A7E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371" y="3506790"/>
            <a:ext cx="2743200" cy="178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FA9D76-FD45-4541-9BD6-A355FAC0A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62" y="1376952"/>
            <a:ext cx="3177097" cy="178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91F602-E780-4239-96D9-00C0EBD590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1"/>
          <a:stretch/>
        </p:blipFill>
        <p:spPr>
          <a:xfrm>
            <a:off x="9998869" y="3506790"/>
            <a:ext cx="2590800" cy="178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0EC2C7B5-F12A-4075-9E5E-A257AF5E5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7782" y="5610225"/>
            <a:ext cx="2492022" cy="178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1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230480"/>
            <a:ext cx="10486278" cy="6412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Научно-исследовательская деятельность студентов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Студенческая научная группа оптики и </a:t>
            </a:r>
            <a:r>
              <a:rPr lang="ru-RU" sz="2000" b="1" spc="-30" dirty="0" err="1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радиооптики</a:t>
            </a:r>
            <a:endParaRPr lang="ru-RU" sz="20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18" name="Рисунок 4" descr="Описание: \\psf\Home\\Desktop\Photo_SPIE\Photo_USA\4.jpg">
            <a:extLst>
              <a:ext uri="{FF2B5EF4-FFF2-40B4-BE49-F238E27FC236}">
                <a16:creationId xmlns:a16="http://schemas.microsoft.com/office/drawing/2014/main" id="{C6DAB761-60C7-4BF2-9CEC-ED0502B75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35" y="1382830"/>
            <a:ext cx="2613859" cy="174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D8B55B4-C507-4E4C-86D3-B9158D91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3" y="1399620"/>
            <a:ext cx="2594912" cy="172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77C6D9D-43E4-46D8-B8F7-95CDFA9D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429" y="1382829"/>
            <a:ext cx="2618479" cy="174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2B8F8BDE-9BF0-4739-B575-5345A409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51" y="1399620"/>
            <a:ext cx="2620097" cy="174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media.guap.ru/980/020.jpg?s=lg">
            <a:extLst>
              <a:ext uri="{FF2B5EF4-FFF2-40B4-BE49-F238E27FC236}">
                <a16:creationId xmlns:a16="http://schemas.microsoft.com/office/drawing/2014/main" id="{11187692-3966-41B1-875E-2FF8F7E3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8" y="4240117"/>
            <a:ext cx="2620097" cy="174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4CC06920-D11C-44EA-BF28-5A4D29F82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8366" y="4240117"/>
            <a:ext cx="2536782" cy="174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spie.org/Documents/Students/Chapter%20Logos/StPetersburgAero_Logo.jpg">
            <a:extLst>
              <a:ext uri="{FF2B5EF4-FFF2-40B4-BE49-F238E27FC236}">
                <a16:creationId xmlns:a16="http://schemas.microsoft.com/office/drawing/2014/main" id="{D9E91BEB-CA5F-42FE-A76A-FAB82D5A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47" y="4917428"/>
            <a:ext cx="2216162" cy="7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://poem.wnlo.cn/web/uploadFiles/025488730495.png">
            <a:extLst>
              <a:ext uri="{FF2B5EF4-FFF2-40B4-BE49-F238E27FC236}">
                <a16:creationId xmlns:a16="http://schemas.microsoft.com/office/drawing/2014/main" id="{5E92D2DE-B8DD-46C0-A6B1-5A0EF971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69" y="4813699"/>
            <a:ext cx="1399681" cy="79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59F01D-F28E-4278-AB9A-D3759E32D7EE}"/>
              </a:ext>
            </a:extLst>
          </p:cNvPr>
          <p:cNvSpPr txBox="1"/>
          <p:nvPr/>
        </p:nvSpPr>
        <p:spPr>
          <a:xfrm>
            <a:off x="3348163" y="6172385"/>
            <a:ext cx="2825027" cy="567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08309">
              <a:defRPr/>
            </a:pPr>
            <a:r>
              <a:rPr lang="ru-RU" sz="1544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Международные конференции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324B86-50E4-4C66-8C41-E8B8E71805FB}"/>
              </a:ext>
            </a:extLst>
          </p:cNvPr>
          <p:cNvSpPr txBox="1"/>
          <p:nvPr/>
        </p:nvSpPr>
        <p:spPr>
          <a:xfrm>
            <a:off x="402630" y="6200816"/>
            <a:ext cx="2782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08309">
              <a:defRPr/>
            </a:pPr>
            <a:r>
              <a:rPr lang="ru-RU" sz="1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Участие студентов кафедры №23 в выставке  достижений научно-технического творчества ГУАП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E18D51-8825-44C5-AC8F-17C51EE5FEE9}"/>
              </a:ext>
            </a:extLst>
          </p:cNvPr>
          <p:cNvSpPr txBox="1"/>
          <p:nvPr/>
        </p:nvSpPr>
        <p:spPr>
          <a:xfrm>
            <a:off x="2551224" y="3300889"/>
            <a:ext cx="4307748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08309">
              <a:defRPr/>
            </a:pPr>
            <a:r>
              <a:rPr lang="ru-RU" sz="1544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Лекции от ведущих зарубежных ученых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EEEBDB-6890-4150-B46E-54778E201FBE}"/>
              </a:ext>
            </a:extLst>
          </p:cNvPr>
          <p:cNvSpPr txBox="1"/>
          <p:nvPr/>
        </p:nvSpPr>
        <p:spPr>
          <a:xfrm>
            <a:off x="10341732" y="3343529"/>
            <a:ext cx="2552737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08309">
              <a:defRPr/>
            </a:pPr>
            <a:r>
              <a:rPr lang="ru-RU" sz="1544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«День света» в ГУАП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943" y="4383097"/>
            <a:ext cx="2177526" cy="21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9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7846B427-0AF7-DE45-92B0-0B3BA83B7652}"/>
              </a:ext>
            </a:extLst>
          </p:cNvPr>
          <p:cNvSpPr/>
          <p:nvPr/>
        </p:nvSpPr>
        <p:spPr>
          <a:xfrm>
            <a:off x="0" y="1"/>
            <a:ext cx="13444538" cy="7562850"/>
          </a:xfrm>
          <a:prstGeom prst="round2DiagRect">
            <a:avLst/>
          </a:prstGeom>
          <a:gradFill>
            <a:gsLst>
              <a:gs pos="0">
                <a:srgbClr val="C3402E"/>
              </a:gs>
              <a:gs pos="100000">
                <a:srgbClr val="E36032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defTabSz="914400"/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Кафедра 24 Биотехнических систем и </a:t>
            </a:r>
            <a:endParaRPr lang="en-US" sz="3200" spc="-60" dirty="0" smtClean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defTabSz="914400"/>
            <a:r>
              <a:rPr lang="en-US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</a:t>
            </a:r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технологий</a:t>
            </a:r>
            <a:endParaRPr lang="ru-RU" sz="3200" spc="-6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9" y="3073824"/>
            <a:ext cx="2074967" cy="1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99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69" y="1495425"/>
            <a:ext cx="3962401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65" y="4399992"/>
            <a:ext cx="4086922" cy="226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97" y="1495425"/>
            <a:ext cx="3978314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3669" y="4399992"/>
            <a:ext cx="3962401" cy="226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 txBox="1">
            <a:spLocks/>
          </p:cNvSpPr>
          <p:nvPr/>
        </p:nvSpPr>
        <p:spPr>
          <a:xfrm>
            <a:off x="590473" y="390780"/>
            <a:ext cx="10703796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Выпускники нашей кафедры создают настоящее и будущее современного мира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60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73907" y="5517453"/>
            <a:ext cx="8544235" cy="1342032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0" marR="0" lvl="0" indent="0" algn="l" defTabSz="1008309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Магистратура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30" normalizeH="0" baseline="0" noProof="0" dirty="0" err="1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kumimoji="0" b="0" i="0" u="none" strike="noStrike" kern="1200" cap="none" spc="-5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b="0" i="0" u="none" strike="noStrike" kern="1200" cap="none" spc="-20" normalizeH="0" baseline="0" noProof="0" dirty="0" err="1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r>
              <a:rPr kumimoji="0" lang="ru-RU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, бюджет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lvl="0" defTabSz="1008309">
              <a:spcBef>
                <a:spcPts val="440"/>
              </a:spcBef>
              <a:tabLst>
                <a:tab pos="903591" algn="l"/>
              </a:tabLst>
              <a:defRPr/>
            </a:pPr>
            <a:r>
              <a:rPr lang="ru-RU" sz="2000" b="1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12.04.04 «Биотехнические системы и технологии»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6288" y="1495425"/>
            <a:ext cx="7620000" cy="2111473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Бакалавриат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30" normalizeH="0" baseline="0" noProof="0" dirty="0" err="1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kumimoji="0" b="0" i="0" u="none" strike="noStrike" kern="1200" cap="none" spc="-5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b="0" i="0" u="none" strike="noStrike" kern="1200" cap="none" spc="-20" normalizeH="0" baseline="0" noProof="0" dirty="0" err="1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r>
              <a:rPr kumimoji="0" lang="ru-RU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, бюджет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lvl="0" defTabSz="1008309">
              <a:spcBef>
                <a:spcPts val="440"/>
              </a:spcBef>
              <a:tabLst>
                <a:tab pos="903591" algn="l"/>
              </a:tabLst>
              <a:defRPr/>
            </a:pPr>
            <a:r>
              <a:rPr lang="ru-RU" sz="2000" b="1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12.03.04 «Биотехнические системы и технологии»</a:t>
            </a:r>
          </a:p>
          <a:p>
            <a:pPr marL="12700" lvl="0" defTabSz="1008309">
              <a:spcBef>
                <a:spcPts val="440"/>
              </a:spcBef>
              <a:tabLst>
                <a:tab pos="903591" algn="l"/>
              </a:tabLst>
              <a:defRPr/>
            </a:pPr>
            <a:r>
              <a:rPr lang="ru-RU" sz="2000" b="1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       </a:t>
            </a:r>
          </a:p>
          <a:p>
            <a:pPr marL="12700" defTabSz="1008309">
              <a:spcBef>
                <a:spcPts val="440"/>
              </a:spcBef>
              <a:tabLst>
                <a:tab pos="903591" algn="l"/>
              </a:tabLst>
              <a:defRPr/>
            </a:pPr>
            <a:r>
              <a:rPr lang="ru-RU" spc="-20" dirty="0" smtClean="0">
                <a:solidFill>
                  <a:srgbClr val="005BAA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Вечерняя форма, контракт</a:t>
            </a:r>
            <a:endParaRPr lang="ru-RU" dirty="0">
              <a:solidFill>
                <a:prstClr val="black"/>
              </a:solidFill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lvl="0" defTabSz="1008309">
              <a:spcBef>
                <a:spcPts val="440"/>
              </a:spcBef>
              <a:tabLst>
                <a:tab pos="903591" algn="l"/>
              </a:tabLst>
              <a:defRPr/>
            </a:pPr>
            <a:r>
              <a:rPr lang="ru-RU" sz="2000" b="1" spc="-20" dirty="0" smtClean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12.03.04 </a:t>
            </a:r>
            <a:r>
              <a:rPr lang="ru-RU" sz="2000" b="1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«Биотехнические системы и технологии»</a:t>
            </a:r>
          </a:p>
        </p:txBody>
      </p:sp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Направления подготовки кафедры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7" name="object 4"/>
          <p:cNvSpPr txBox="1"/>
          <p:nvPr/>
        </p:nvSpPr>
        <p:spPr>
          <a:xfrm>
            <a:off x="773907" y="4045048"/>
            <a:ext cx="7620000" cy="1034255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7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Специалитет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30" normalizeH="0" baseline="0" noProof="0" dirty="0" err="1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kumimoji="0" b="0" i="0" u="none" strike="noStrike" kern="1200" cap="none" spc="-5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b="0" i="0" u="none" strike="noStrike" kern="1200" cap="none" spc="-20" normalizeH="0" baseline="0" noProof="0" dirty="0" err="1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r>
              <a:rPr kumimoji="0" lang="ru-RU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, бюджет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lvl="0" defTabSz="1008309">
              <a:spcBef>
                <a:spcPts val="440"/>
              </a:spcBef>
              <a:tabLst>
                <a:tab pos="903591" algn="l"/>
              </a:tabLst>
              <a:defRPr/>
            </a:pPr>
            <a:r>
              <a:rPr lang="ru-RU" sz="2000" b="1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11.05.01 «Радиоэлектронные </a:t>
            </a:r>
            <a:r>
              <a:rPr lang="ru-RU" sz="2000" b="1" spc="-20" dirty="0" smtClean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системы </a:t>
            </a:r>
            <a:r>
              <a:rPr lang="ru-RU" sz="2000" b="1" spc="-20" dirty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и комплексы»</a:t>
            </a:r>
          </a:p>
        </p:txBody>
      </p:sp>
    </p:spTree>
    <p:extLst>
      <p:ext uri="{BB962C8B-B14F-4D97-AF65-F5344CB8AC3E}">
        <p14:creationId xmlns:p14="http://schemas.microsoft.com/office/powerpoint/2010/main" val="1262605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Образовательный процесс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13" y="1286120"/>
            <a:ext cx="272015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60" y="4543424"/>
            <a:ext cx="2745435" cy="255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93" y="1286120"/>
            <a:ext cx="365759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56" y="4543424"/>
            <a:ext cx="2910296" cy="255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3333" y="1286120"/>
            <a:ext cx="251493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1" y="4543425"/>
            <a:ext cx="3428999" cy="257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0" y="5066556"/>
            <a:ext cx="2198451" cy="152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 descr="Рисунок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45" y="1416537"/>
            <a:ext cx="1235869" cy="2196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281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8">
            <a:extLst>
              <a:ext uri="{FF2B5EF4-FFF2-40B4-BE49-F238E27FC236}">
                <a16:creationId xmlns:a16="http://schemas.microsoft.com/office/drawing/2014/main" id="{9571ECFE-06FF-43D8-8F2E-913FD596B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890" y="3347887"/>
            <a:ext cx="5232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defTabSz="1344442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zh-CN" sz="1800" b="1" dirty="0" err="1"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Тихоненкова</a:t>
            </a:r>
            <a:r>
              <a:rPr lang="ru-RU" altLang="zh-CN" sz="1800" b="1" dirty="0"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 Оксана Владимировна</a:t>
            </a:r>
            <a:endParaRPr lang="en-US" altLang="zh-CN" sz="1800" b="1" dirty="0">
              <a:latin typeface="Roboto" panose="02000000000000000000" pitchFamily="2" charset="0"/>
              <a:ea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93714" y="3857625"/>
            <a:ext cx="4125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заведующий кафедрой, кандидат технических наук</a:t>
            </a:r>
          </a:p>
        </p:txBody>
      </p:sp>
      <p:sp>
        <p:nvSpPr>
          <p:cNvPr id="16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Заведующий кафедрой Биотехнических систем и </a:t>
            </a: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технологий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51" y="2612319"/>
            <a:ext cx="2209800" cy="2209800"/>
          </a:xfrm>
          <a:prstGeom prst="rect">
            <a:avLst/>
          </a:prstGeom>
        </p:spPr>
      </p:pic>
      <p:pic>
        <p:nvPicPr>
          <p:cNvPr id="1026" name="Picture 2" descr="https://media.guap.ru/1038/tihonenkova_ov.jpg?s=x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7" y="2823021"/>
            <a:ext cx="1788396" cy="178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4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7846B427-0AF7-DE45-92B0-0B3BA83B7652}"/>
              </a:ext>
            </a:extLst>
          </p:cNvPr>
          <p:cNvSpPr/>
          <p:nvPr/>
        </p:nvSpPr>
        <p:spPr>
          <a:xfrm>
            <a:off x="0" y="1"/>
            <a:ext cx="13444538" cy="7562850"/>
          </a:xfrm>
          <a:prstGeom prst="round2DiagRect">
            <a:avLst/>
          </a:prstGeom>
          <a:gradFill>
            <a:gsLst>
              <a:gs pos="0">
                <a:srgbClr val="C3402E"/>
              </a:gs>
              <a:gs pos="100000">
                <a:srgbClr val="E36032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defTabSz="914400"/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Кафедра </a:t>
            </a:r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Инфокоммуникационных технологий </a:t>
            </a:r>
          </a:p>
          <a:p>
            <a:pPr lvl="0" defTabSz="914400"/>
            <a:r>
              <a:rPr lang="ru-RU" sz="3200" spc="-6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200" spc="-6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систем и связи</a:t>
            </a:r>
            <a:endParaRPr lang="ru-RU" sz="3200" spc="-6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9" y="3073824"/>
            <a:ext cx="2074967" cy="1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0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Направления подготовки кафедры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2714" y="2333625"/>
            <a:ext cx="4998898" cy="30121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4869" y="3171825"/>
            <a:ext cx="7620000" cy="1034255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Бакалавриат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marR="0" lvl="0" indent="0" algn="l" defTabSz="1008309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30" normalizeH="0" baseline="0" noProof="0" dirty="0" err="1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kumimoji="0" b="0" i="0" u="none" strike="noStrike" kern="1200" cap="none" spc="-5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b="0" i="0" u="none" strike="noStrike" kern="1200" cap="none" spc="-20" normalizeH="0" baseline="0" noProof="0" dirty="0" err="1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r>
              <a:rPr kumimoji="0" lang="ru-RU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, бюджет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lvl="0" defTabSz="1008309">
              <a:spcBef>
                <a:spcPts val="440"/>
              </a:spcBef>
              <a:tabLst>
                <a:tab pos="903591" algn="l"/>
              </a:tabLst>
              <a:defRPr/>
            </a:pPr>
            <a:r>
              <a:rPr lang="ru-RU" sz="2000" b="1" spc="-20" dirty="0" smtClean="0">
                <a:solidFill>
                  <a:prstClr val="black"/>
                </a:solidFill>
                <a:latin typeface="Calibri Light"/>
                <a:ea typeface="Roboto Light" panose="02000000000000000000" pitchFamily="2" charset="0"/>
                <a:cs typeface="Roboto Light" panose="02000000000000000000" pitchFamily="2" charset="0"/>
              </a:rPr>
              <a:t>11.03.02 Инфокоммуникационные технологии и системы связи</a:t>
            </a:r>
            <a:endParaRPr lang="ru-RU" sz="2000" b="1" spc="-20" dirty="0">
              <a:solidFill>
                <a:prstClr val="black"/>
              </a:solidFill>
              <a:latin typeface="Calibri Ligh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64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Места прохождения производственной и преддипломной практик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0473" y="1800225"/>
            <a:ext cx="10221882" cy="4399279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r>
              <a:rPr kumimoji="0" lang="ru-RU" sz="2000" i="0" u="none" strike="noStrike" kern="1200" cap="none" spc="-7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ФГУП</a:t>
            </a:r>
            <a:r>
              <a:rPr kumimoji="0" lang="ru-RU" sz="2000" i="0" u="none" strike="noStrike" kern="1200" cap="none" spc="-75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 НИИ САНКТ-ПЕТЕРБУРГСКИЙ ФИЛИАЛ «ЛЕНИНГРАДСКОЕ ОТДЕЛЕНИЕ НАУЧНО-ИССЛЕДОВАТЕЛЬСКОГО ИНСТИТУТА РАДИО»</a:t>
            </a: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endParaRPr lang="ru-RU" sz="2000" spc="-75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r>
              <a:rPr lang="ru-RU" sz="2000" spc="-75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(«ИНТЕЛТЕХ») ПАО «ИНФОРМАЦИОННЫЕ ТЕЛЕКОММУНИКАЦИОННЫЕ ТЕХНОЛОГИИ»</a:t>
            </a: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endParaRPr lang="ru-RU" sz="2000" spc="-75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r>
              <a:rPr lang="ru-RU" sz="2000" spc="-75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ООО «ЛЮКСОФТ»</a:t>
            </a: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endParaRPr lang="ru-RU" sz="2000" spc="-75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r>
              <a:rPr lang="ru-RU" sz="2000" spc="-75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ГЛАВНАЯ (ПУЛКОВСКАЯ) АСТРОНОМИЧЕСКАЯ ОБСЕРВАТОРИЯ РАН</a:t>
            </a: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endParaRPr lang="ru-RU" sz="2000" spc="-75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r>
              <a:rPr lang="ru-RU" sz="2000" spc="-75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ФГБУН САНКТ-ПЕТЕРБУРГСКИЙ ИНСТИТУТ ИНФОРМАТИКИ И АВТОМАТИЗАЦИИ РАН</a:t>
            </a: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endParaRPr lang="ru-RU" sz="2000" spc="-75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  <a:p>
            <a:pPr marL="355600" marR="0" lvl="0" indent="-342900" algn="l" defTabSz="1008309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—"/>
              <a:tabLst/>
              <a:defRPr/>
            </a:pPr>
            <a:r>
              <a:rPr lang="ru-RU" sz="2000" spc="-75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ИНДИВИДУАЛЬНЫЕ ДОГОВОРЫ С ОРГАНИЗАЦИЯМИ</a:t>
            </a:r>
            <a:endParaRPr lang="ru-RU" sz="2000" spc="-2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6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>
            <a:spLocks noGrp="1"/>
          </p:cNvSpPr>
          <p:nvPr>
            <p:ph idx="1"/>
          </p:nvPr>
        </p:nvSpPr>
        <p:spPr>
          <a:xfrm>
            <a:off x="5140649" y="2284358"/>
            <a:ext cx="1418571" cy="20774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0" marR="944244" indent="0" algn="ctr">
              <a:lnSpc>
                <a:spcPct val="100000"/>
              </a:lnSpc>
              <a:spcBef>
                <a:spcPts val="4325"/>
              </a:spcBef>
              <a:buNone/>
            </a:pPr>
            <a:r>
              <a:rPr lang="ru-RU" sz="1300" spc="-10" dirty="0">
                <a:solidFill>
                  <a:srgbClr val="1B62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 г</a:t>
            </a:r>
            <a:r>
              <a:rPr sz="1300" spc="-10" dirty="0" err="1">
                <a:solidFill>
                  <a:srgbClr val="1B62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ода</a:t>
            </a:r>
            <a:endParaRPr sz="1300" dirty="0">
              <a:solidFill>
                <a:srgbClr val="1B62A9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99204" y="3715477"/>
            <a:ext cx="10648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</a:t>
            </a: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</a:t>
            </a:r>
            <a:r>
              <a:rPr sz="1500" spc="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ит</a:t>
            </a:r>
            <a:r>
              <a:rPr sz="15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уриент  </a:t>
            </a:r>
            <a:r>
              <a:rPr sz="1500" spc="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64733" y="3640263"/>
            <a:ext cx="1184281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кандидатскую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5863" y="3640263"/>
            <a:ext cx="1114703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</a:t>
            </a:r>
            <a:r>
              <a:rPr sz="1200" spc="-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</a:t>
            </a:r>
            <a:r>
              <a:rPr sz="12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ерскую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30361" y="2451149"/>
            <a:ext cx="1069797" cy="59798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25425" marR="5080" indent="-213360">
              <a:lnSpc>
                <a:spcPct val="96100"/>
              </a:lnSpc>
              <a:spcBef>
                <a:spcPts val="17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Бакалавр  </a:t>
            </a:r>
            <a:r>
              <a:rPr sz="12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диплом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53357" y="3359377"/>
            <a:ext cx="98361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Магистр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0281" y="3359377"/>
            <a:ext cx="88074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Аспирант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22466" y="3286914"/>
            <a:ext cx="1184281" cy="754694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229235" indent="-217170">
              <a:spcBef>
                <a:spcPts val="685"/>
              </a:spcBef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Докторант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9235" marR="5080">
              <a:lnSpc>
                <a:spcPts val="1400"/>
              </a:lnSpc>
              <a:spcBef>
                <a:spcPts val="595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</a:t>
            </a:r>
            <a:r>
              <a:rPr sz="1200" spc="-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</a:t>
            </a:r>
            <a:r>
              <a:rPr sz="1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орскую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 flipV="1">
            <a:off x="3740947" y="2877796"/>
            <a:ext cx="885400" cy="83437"/>
          </a:xfrm>
          <a:custGeom>
            <a:avLst/>
            <a:gdLst/>
            <a:ahLst/>
            <a:cxnLst/>
            <a:rect l="l" t="t" r="r" b="b"/>
            <a:pathLst>
              <a:path w="1875789">
                <a:moveTo>
                  <a:pt x="0" y="0"/>
                </a:moveTo>
                <a:lnTo>
                  <a:pt x="1875561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03794" y="2904159"/>
            <a:ext cx="45719" cy="144974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54557" y="4058461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63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95717" y="4010316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52574" y="2585275"/>
            <a:ext cx="0" cy="1864995"/>
          </a:xfrm>
          <a:custGeom>
            <a:avLst/>
            <a:gdLst/>
            <a:ahLst/>
            <a:cxnLst/>
            <a:rect l="l" t="t" r="r" b="b"/>
            <a:pathLst>
              <a:path h="1864995">
                <a:moveTo>
                  <a:pt x="0" y="1864537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52562" y="2580372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97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93062" y="2532226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52562" y="4451628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97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93062" y="4403483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46004" y="3504716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5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07244" y="3456583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37886" y="3498468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6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099139" y="3450335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3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254863" y="3498468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6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516116" y="3450335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3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310362" y="2809677"/>
            <a:ext cx="814793" cy="61300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30462" y="4116577"/>
            <a:ext cx="1265047" cy="835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00"/>
              </a:spcBef>
            </a:pPr>
            <a:r>
              <a:rPr sz="1300" spc="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sz="1300" spc="-8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лет</a:t>
            </a:r>
            <a:endParaRPr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>
              <a:lnSpc>
                <a:spcPts val="1739"/>
              </a:lnSpc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Специалист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5425" marR="171450">
              <a:lnSpc>
                <a:spcPts val="1400"/>
              </a:lnSpc>
              <a:spcBef>
                <a:spcPts val="380"/>
              </a:spcBef>
            </a:pPr>
            <a:r>
              <a:rPr sz="12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диплом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974122" y="2513520"/>
            <a:ext cx="719975" cy="71997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263057" y="2998876"/>
            <a:ext cx="234632" cy="23460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458638" y="2513545"/>
            <a:ext cx="249059" cy="24907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322469" y="2714625"/>
            <a:ext cx="660463" cy="45940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143162" y="4609541"/>
            <a:ext cx="142822" cy="14044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143162" y="2719260"/>
            <a:ext cx="142822" cy="14044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974096" y="3691064"/>
            <a:ext cx="142822" cy="140461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260568" y="3691064"/>
            <a:ext cx="142822" cy="140461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735165" y="3691064"/>
            <a:ext cx="142822" cy="140461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773391" y="2513519"/>
            <a:ext cx="719962" cy="719988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140649" y="3197529"/>
            <a:ext cx="705485" cy="705332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95574" y="2572460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418" y="0"/>
                </a:lnTo>
              </a:path>
            </a:pathLst>
          </a:custGeom>
          <a:ln w="9804">
            <a:solidFill>
              <a:srgbClr val="004F9F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Соединительная линия уступом 2"/>
          <p:cNvCxnSpPr>
            <a:stCxn id="35" idx="2"/>
          </p:cNvCxnSpPr>
          <p:nvPr/>
        </p:nvCxnSpPr>
        <p:spPr>
          <a:xfrm rot="5400000" flipH="1" flipV="1">
            <a:off x="6950258" y="2919564"/>
            <a:ext cx="845401" cy="3219946"/>
          </a:xfrm>
          <a:prstGeom prst="bentConnector4">
            <a:avLst>
              <a:gd name="adj1" fmla="val -27040"/>
              <a:gd name="adj2" fmla="val 99898"/>
            </a:avLst>
          </a:prstGeom>
          <a:ln w="3175">
            <a:solidFill>
              <a:srgbClr val="004F9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395508" y="2572460"/>
            <a:ext cx="150496" cy="0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46004" y="2572460"/>
            <a:ext cx="0" cy="926008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546004" y="3503557"/>
            <a:ext cx="267970" cy="0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546004" y="3558603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542307" y="3689020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542307" y="3818572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542307" y="3956777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538610" y="4087194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538610" y="4216746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533234" y="4356158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6487154" y="4450269"/>
            <a:ext cx="46081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487153" y="4450269"/>
            <a:ext cx="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6357408" y="4450269"/>
            <a:ext cx="7620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6258553" y="4450269"/>
            <a:ext cx="7620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Многоуровневое инженерное образование </a:t>
            </a:r>
            <a:endParaRPr lang="ru-RU" sz="240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8">
            <a:extLst>
              <a:ext uri="{FF2B5EF4-FFF2-40B4-BE49-F238E27FC236}">
                <a16:creationId xmlns:a16="http://schemas.microsoft.com/office/drawing/2014/main" id="{9571ECFE-06FF-43D8-8F2E-913FD596B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890" y="3347887"/>
            <a:ext cx="5232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defTabSz="1344442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zh-CN" sz="1800" b="1" dirty="0" err="1" smtClean="0"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Тюрликов</a:t>
            </a:r>
            <a:r>
              <a:rPr lang="ru-RU" altLang="zh-CN" sz="1800" b="1" dirty="0" smtClean="0"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 </a:t>
            </a:r>
            <a:r>
              <a:rPr lang="ru-RU" altLang="zh-CN" sz="1800" b="1" dirty="0"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Андрей Михайлович</a:t>
            </a:r>
            <a:endParaRPr lang="en-US" altLang="zh-CN" sz="1800" b="1" dirty="0">
              <a:latin typeface="Roboto" panose="02000000000000000000" pitchFamily="2" charset="0"/>
              <a:ea typeface="Roboto" panose="02000000000000000000" pitchFamily="2" charset="0"/>
              <a:cs typeface="+mn-ea"/>
              <a:sym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93714" y="3857625"/>
            <a:ext cx="48482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заведующий кафедрой, доктор технических наук, профессор</a:t>
            </a:r>
          </a:p>
        </p:txBody>
      </p:sp>
      <p:sp>
        <p:nvSpPr>
          <p:cNvPr id="16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Заведующий кафедрой Инфокоммуникационных систем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69" y="2803971"/>
            <a:ext cx="2088460" cy="2088460"/>
          </a:xfrm>
          <a:prstGeom prst="rect">
            <a:avLst/>
          </a:prstGeom>
        </p:spPr>
      </p:pic>
      <p:pic>
        <p:nvPicPr>
          <p:cNvPr id="2050" name="Picture 2" descr="https://media.guap.ru/1041/turlikov_am.jpg?s=x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3" y="2771466"/>
            <a:ext cx="1891506" cy="189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46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Контактная информация Института</a:t>
            </a:r>
            <a:endParaRPr lang="ru-RU" sz="2400" b="1" spc="-30" dirty="0">
              <a:solidFill>
                <a:srgbClr val="004F9F"/>
              </a:solidFill>
              <a:latin typeface="Century Gothic" panose="020B0502020202020204" pitchFamily="3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8FFA78B-1178-4A37-BE0F-727B0E739B42}"/>
              </a:ext>
            </a:extLst>
          </p:cNvPr>
          <p:cNvGrpSpPr/>
          <p:nvPr/>
        </p:nvGrpSpPr>
        <p:grpSpPr>
          <a:xfrm>
            <a:off x="169069" y="1324655"/>
            <a:ext cx="11529923" cy="1068293"/>
            <a:chOff x="1051185" y="-691743"/>
            <a:chExt cx="9915412" cy="981264"/>
          </a:xfrm>
        </p:grpSpPr>
        <p:sp>
          <p:nvSpPr>
            <p:cNvPr id="11" name="object 12"/>
            <p:cNvSpPr txBox="1"/>
            <p:nvPr/>
          </p:nvSpPr>
          <p:spPr>
            <a:xfrm>
              <a:off x="8864019" y="-92635"/>
              <a:ext cx="2102578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endParaRPr lang="ru-RU" sz="2400" dirty="0">
                <a:solidFill>
                  <a:srgbClr val="004F9F"/>
                </a:solidFill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882935" y="-637639"/>
              <a:ext cx="2932497" cy="690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r>
                <a:rPr lang="ru-RU" sz="2800" b="1" dirty="0">
                  <a:solidFill>
                    <a:srgbClr val="004F9F"/>
                  </a:solidFill>
                </a:rPr>
                <a:t>Официальный сайт:</a:t>
              </a:r>
            </a:p>
            <a:p>
              <a:r>
                <a:rPr lang="ru-RU" sz="2000" dirty="0" smtClean="0">
                  <a:solidFill>
                    <a:srgbClr val="004F9F"/>
                  </a:solidFill>
                </a:rPr>
                <a:t>  </a:t>
              </a:r>
              <a:r>
                <a:rPr lang="en-US" sz="2000" dirty="0" smtClean="0">
                  <a:solidFill>
                    <a:srgbClr val="004F9F"/>
                  </a:solidFill>
                </a:rPr>
                <a:t>new.guap.ru/i02</a:t>
              </a:r>
              <a:endParaRPr lang="ru-RU" sz="2000" dirty="0">
                <a:solidFill>
                  <a:srgbClr val="004F9F"/>
                </a:solidFill>
              </a:endParaRPr>
            </a:p>
          </p:txBody>
        </p:sp>
        <p:sp>
          <p:nvSpPr>
            <p:cNvPr id="13" name="object 12"/>
            <p:cNvSpPr txBox="1"/>
            <p:nvPr/>
          </p:nvSpPr>
          <p:spPr>
            <a:xfrm>
              <a:off x="6103821" y="-643874"/>
              <a:ext cx="2156128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r>
                <a:rPr lang="ru-RU" sz="2800" b="1" dirty="0" err="1">
                  <a:solidFill>
                    <a:srgbClr val="004F9F"/>
                  </a:solidFill>
                </a:rPr>
                <a:t>Вконтакте</a:t>
              </a:r>
              <a:r>
                <a:rPr lang="ru-RU" sz="2800" b="1" dirty="0" smtClean="0">
                  <a:solidFill>
                    <a:srgbClr val="004F9F"/>
                  </a:solidFill>
                </a:rPr>
                <a:t>:</a:t>
              </a:r>
              <a:endParaRPr lang="ru-RU" sz="2800" b="1" dirty="0">
                <a:solidFill>
                  <a:srgbClr val="004F9F"/>
                </a:solidFill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5C6E8D5-04FB-467B-90DB-F77E9D64B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696" y="-691743"/>
              <a:ext cx="576068" cy="57606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3533E43-8613-44D3-A08B-ADB187487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185" y="-587982"/>
              <a:ext cx="576068" cy="576068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1" y="2411312"/>
            <a:ext cx="2015342" cy="20153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26" y="2435749"/>
            <a:ext cx="1972288" cy="19722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01210" y="2011202"/>
            <a:ext cx="1570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vk.com/suai2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1" name="object 12"/>
          <p:cNvSpPr txBox="1"/>
          <p:nvPr/>
        </p:nvSpPr>
        <p:spPr>
          <a:xfrm>
            <a:off x="1241095" y="4924425"/>
            <a:ext cx="320817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4F9F"/>
                </a:solidFill>
              </a:rPr>
              <a:t>Адрес:</a:t>
            </a:r>
            <a:endParaRPr lang="ru-RU" sz="2400" b="1" dirty="0">
              <a:solidFill>
                <a:srgbClr val="004F9F"/>
              </a:solidFill>
            </a:endParaRPr>
          </a:p>
          <a:p>
            <a:r>
              <a:rPr lang="ru-RU" sz="2400" dirty="0" smtClean="0">
                <a:solidFill>
                  <a:srgbClr val="004F9F"/>
                </a:solidFill>
              </a:rPr>
              <a:t>Большая Морская, 67, ауд. 52-36</a:t>
            </a:r>
          </a:p>
          <a:p>
            <a:r>
              <a:rPr lang="ru-RU" sz="2400" dirty="0" smtClean="0">
                <a:solidFill>
                  <a:srgbClr val="004F9F"/>
                </a:solidFill>
              </a:rPr>
              <a:t>Тел. 571-19-89</a:t>
            </a:r>
            <a:br>
              <a:rPr lang="ru-RU" sz="2400" dirty="0" smtClean="0">
                <a:solidFill>
                  <a:srgbClr val="004F9F"/>
                </a:solidFill>
              </a:rPr>
            </a:br>
            <a:r>
              <a:rPr lang="en-US" sz="2400" dirty="0" smtClean="0">
                <a:solidFill>
                  <a:srgbClr val="004F9F"/>
                </a:solidFill>
              </a:rPr>
              <a:t>fresguap@mail.ru</a:t>
            </a:r>
            <a:endParaRPr lang="ru-RU" sz="2400" dirty="0">
              <a:solidFill>
                <a:srgbClr val="004F9F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C0A3D71-0FE2-4F0A-9916-A920C6A6C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5" y="5000625"/>
            <a:ext cx="416996" cy="67178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560469" y="1461740"/>
            <a:ext cx="578525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4F9F"/>
                </a:solidFill>
              </a:rPr>
              <a:t>Директор института №2:</a:t>
            </a:r>
            <a:endParaRPr lang="ru-RU" sz="2000" b="1" dirty="0">
              <a:solidFill>
                <a:srgbClr val="004F9F"/>
              </a:solidFill>
            </a:endParaRPr>
          </a:p>
          <a:p>
            <a:pPr algn="ctr"/>
            <a:r>
              <a:rPr lang="ru-RU" sz="2000" dirty="0" err="1" smtClean="0">
                <a:solidFill>
                  <a:srgbClr val="004F9F"/>
                </a:solidFill>
              </a:rPr>
              <a:t>Бестугин</a:t>
            </a:r>
            <a:r>
              <a:rPr lang="ru-RU" sz="2000" dirty="0" smtClean="0">
                <a:solidFill>
                  <a:srgbClr val="004F9F"/>
                </a:solidFill>
              </a:rPr>
              <a:t> Александр </a:t>
            </a:r>
            <a:r>
              <a:rPr lang="ru-RU" sz="2000" dirty="0" err="1" smtClean="0">
                <a:solidFill>
                  <a:srgbClr val="004F9F"/>
                </a:solidFill>
              </a:rPr>
              <a:t>Роальдович</a:t>
            </a:r>
            <a:endParaRPr lang="ru-RU" sz="2000" dirty="0">
              <a:solidFill>
                <a:srgbClr val="004F9F"/>
              </a:solidFill>
            </a:endParaRPr>
          </a:p>
          <a:p>
            <a:pPr algn="ctr"/>
            <a:r>
              <a:rPr lang="en-US" sz="2000" dirty="0" smtClean="0">
                <a:solidFill>
                  <a:srgbClr val="004F9F"/>
                </a:solidFill>
              </a:rPr>
              <a:t>fresguap@mail.ru</a:t>
            </a:r>
            <a:endParaRPr lang="ru-RU" sz="2000" dirty="0" smtClean="0">
              <a:solidFill>
                <a:srgbClr val="004F9F"/>
              </a:solidFill>
            </a:endParaRPr>
          </a:p>
          <a:p>
            <a:pPr algn="ctr"/>
            <a:r>
              <a:rPr lang="ru-RU" sz="2000" dirty="0" smtClean="0">
                <a:solidFill>
                  <a:srgbClr val="004F9F"/>
                </a:solidFill>
              </a:rPr>
              <a:t>  </a:t>
            </a:r>
          </a:p>
          <a:p>
            <a:pPr algn="ctr"/>
            <a:endParaRPr lang="ru-RU" sz="2000" dirty="0">
              <a:solidFill>
                <a:srgbClr val="004F9F"/>
              </a:solidFill>
            </a:endParaRPr>
          </a:p>
          <a:p>
            <a:pPr algn="ctr"/>
            <a:endParaRPr lang="ru-RU" sz="2000" dirty="0" smtClean="0">
              <a:solidFill>
                <a:srgbClr val="004F9F"/>
              </a:solidFill>
            </a:endParaRPr>
          </a:p>
          <a:p>
            <a:pPr algn="ctr"/>
            <a:endParaRPr lang="ru-RU" sz="2000" dirty="0">
              <a:solidFill>
                <a:srgbClr val="004F9F"/>
              </a:solidFill>
            </a:endParaRPr>
          </a:p>
          <a:p>
            <a:pPr algn="ctr"/>
            <a:endParaRPr lang="ru-RU" sz="2000" dirty="0" smtClean="0">
              <a:solidFill>
                <a:srgbClr val="004F9F"/>
              </a:solidFill>
            </a:endParaRPr>
          </a:p>
          <a:p>
            <a:pPr algn="ctr"/>
            <a:endParaRPr lang="ru-RU" sz="2000" dirty="0" smtClean="0">
              <a:solidFill>
                <a:srgbClr val="004F9F"/>
              </a:solidFill>
            </a:endParaRPr>
          </a:p>
          <a:p>
            <a:pPr algn="ctr"/>
            <a:endParaRPr lang="ru-RU" sz="2000" dirty="0">
              <a:solidFill>
                <a:srgbClr val="004F9F"/>
              </a:solidFill>
            </a:endParaRPr>
          </a:p>
          <a:p>
            <a:pPr algn="ctr"/>
            <a:r>
              <a:rPr lang="ru-RU" b="1" dirty="0">
                <a:solidFill>
                  <a:srgbClr val="004F9F"/>
                </a:solidFill>
              </a:rPr>
              <a:t>Заместитель директора по воспитательной работе:</a:t>
            </a:r>
          </a:p>
          <a:p>
            <a:pPr algn="ctr"/>
            <a:r>
              <a:rPr lang="ru-RU" dirty="0">
                <a:solidFill>
                  <a:srgbClr val="004F9F"/>
                </a:solidFill>
              </a:rPr>
              <a:t>Васильева Дина </a:t>
            </a:r>
            <a:r>
              <a:rPr lang="ru-RU" dirty="0" smtClean="0">
                <a:solidFill>
                  <a:srgbClr val="004F9F"/>
                </a:solidFill>
              </a:rPr>
              <a:t>Владимировна</a:t>
            </a:r>
            <a:r>
              <a:rPr lang="ru-RU" dirty="0">
                <a:solidFill>
                  <a:srgbClr val="004F9F"/>
                </a:solidFill>
              </a:rPr>
              <a:t/>
            </a:r>
            <a:br>
              <a:rPr lang="ru-RU" dirty="0">
                <a:solidFill>
                  <a:srgbClr val="004F9F"/>
                </a:solidFill>
              </a:rPr>
            </a:br>
            <a:r>
              <a:rPr lang="ru-RU" dirty="0">
                <a:solidFill>
                  <a:srgbClr val="004F9F"/>
                </a:solidFill>
              </a:rPr>
              <a:t>profinst2guap@mail.ru</a:t>
            </a:r>
          </a:p>
          <a:p>
            <a:endParaRPr lang="ru-RU" sz="2000" dirty="0">
              <a:solidFill>
                <a:srgbClr val="004F9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27" y="5362205"/>
            <a:ext cx="1957334" cy="215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04" y="2473567"/>
            <a:ext cx="2173380" cy="294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544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Институт радиотехники и </a:t>
            </a: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инфокоммуникационных </a:t>
            </a: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технологий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" y="4444094"/>
            <a:ext cx="4492123" cy="2993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6" y="1098042"/>
            <a:ext cx="4294168" cy="2861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45" y="4435950"/>
            <a:ext cx="4409250" cy="293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85" y="4680665"/>
            <a:ext cx="3670515" cy="2448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2" y="1288348"/>
            <a:ext cx="3670515" cy="2451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45" y="1041242"/>
            <a:ext cx="4425919" cy="2946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4824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Институт радиотехники и </a:t>
            </a: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инфокоммуникационных </a:t>
            </a: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технологий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25" y="1181891"/>
            <a:ext cx="3870115" cy="2583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87" y="1135667"/>
            <a:ext cx="4147328" cy="2647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9" y="4543425"/>
            <a:ext cx="3981915" cy="2656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51" y="4548702"/>
            <a:ext cx="3978664" cy="2651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12" y="4593399"/>
            <a:ext cx="3832110" cy="25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7" y="1135667"/>
            <a:ext cx="3972290" cy="2647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0596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/>
          </p:cNvSpPr>
          <p:nvPr/>
        </p:nvSpPr>
        <p:spPr>
          <a:xfrm>
            <a:off x="590473" y="360003"/>
            <a:ext cx="10486278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Институт радиотехники и </a:t>
            </a:r>
            <a:r>
              <a:rPr lang="ru-RU" sz="2400" b="1" spc="-30" dirty="0" smtClean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инфокоммуникационных </a:t>
            </a: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технологий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4543425"/>
            <a:ext cx="3691048" cy="2462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69" y="1314756"/>
            <a:ext cx="3692792" cy="2466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06" y="4540200"/>
            <a:ext cx="3700213" cy="2465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2" y="1314756"/>
            <a:ext cx="3701449" cy="2466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77" y="1314756"/>
            <a:ext cx="3670209" cy="2451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30" y="4540200"/>
            <a:ext cx="3686731" cy="2462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014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50"/>
          <p:cNvSpPr>
            <a:spLocks/>
          </p:cNvSpPr>
          <p:nvPr/>
        </p:nvSpPr>
        <p:spPr bwMode="auto">
          <a:xfrm rot="1784174" flipV="1">
            <a:off x="9399493" y="2839531"/>
            <a:ext cx="3406539" cy="1881800"/>
          </a:xfrm>
          <a:custGeom>
            <a:avLst/>
            <a:gdLst>
              <a:gd name="T0" fmla="*/ 1622 w 1665"/>
              <a:gd name="T1" fmla="*/ 605 h 920"/>
              <a:gd name="T2" fmla="*/ 1624 w 1665"/>
              <a:gd name="T3" fmla="*/ 629 h 920"/>
              <a:gd name="T4" fmla="*/ 1466 w 1665"/>
              <a:gd name="T5" fmla="*/ 788 h 920"/>
              <a:gd name="T6" fmla="*/ 1375 w 1665"/>
              <a:gd name="T7" fmla="*/ 759 h 920"/>
              <a:gd name="T8" fmla="*/ 1257 w 1665"/>
              <a:gd name="T9" fmla="*/ 802 h 920"/>
              <a:gd name="T10" fmla="*/ 1073 w 1665"/>
              <a:gd name="T11" fmla="*/ 633 h 920"/>
              <a:gd name="T12" fmla="*/ 924 w 1665"/>
              <a:gd name="T13" fmla="*/ 709 h 920"/>
              <a:gd name="T14" fmla="*/ 792 w 1665"/>
              <a:gd name="T15" fmla="*/ 653 h 920"/>
              <a:gd name="T16" fmla="*/ 689 w 1665"/>
              <a:gd name="T17" fmla="*/ 718 h 920"/>
              <a:gd name="T18" fmla="*/ 690 w 1665"/>
              <a:gd name="T19" fmla="*/ 737 h 920"/>
              <a:gd name="T20" fmla="*/ 506 w 1665"/>
              <a:gd name="T21" fmla="*/ 920 h 920"/>
              <a:gd name="T22" fmla="*/ 340 w 1665"/>
              <a:gd name="T23" fmla="*/ 816 h 920"/>
              <a:gd name="T24" fmla="*/ 236 w 1665"/>
              <a:gd name="T25" fmla="*/ 840 h 920"/>
              <a:gd name="T26" fmla="*/ 0 w 1665"/>
              <a:gd name="T27" fmla="*/ 604 h 920"/>
              <a:gd name="T28" fmla="*/ 126 w 1665"/>
              <a:gd name="T29" fmla="*/ 395 h 920"/>
              <a:gd name="T30" fmla="*/ 258 w 1665"/>
              <a:gd name="T31" fmla="*/ 304 h 920"/>
              <a:gd name="T32" fmla="*/ 497 w 1665"/>
              <a:gd name="T33" fmla="*/ 112 h 920"/>
              <a:gd name="T34" fmla="*/ 601 w 1665"/>
              <a:gd name="T35" fmla="*/ 135 h 920"/>
              <a:gd name="T36" fmla="*/ 819 w 1665"/>
              <a:gd name="T37" fmla="*/ 0 h 920"/>
              <a:gd name="T38" fmla="*/ 1032 w 1665"/>
              <a:gd name="T39" fmla="*/ 124 h 920"/>
              <a:gd name="T40" fmla="*/ 1073 w 1665"/>
              <a:gd name="T41" fmla="*/ 120 h 920"/>
              <a:gd name="T42" fmla="*/ 1251 w 1665"/>
              <a:gd name="T43" fmla="*/ 259 h 920"/>
              <a:gd name="T44" fmla="*/ 1358 w 1665"/>
              <a:gd name="T45" fmla="*/ 351 h 920"/>
              <a:gd name="T46" fmla="*/ 1481 w 1665"/>
              <a:gd name="T47" fmla="*/ 304 h 920"/>
              <a:gd name="T48" fmla="*/ 1665 w 1665"/>
              <a:gd name="T49" fmla="*/ 488 h 920"/>
              <a:gd name="T50" fmla="*/ 1622 w 1665"/>
              <a:gd name="T51" fmla="*/ 605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65" h="920">
                <a:moveTo>
                  <a:pt x="1622" y="605"/>
                </a:moveTo>
                <a:cubicBezTo>
                  <a:pt x="1624" y="613"/>
                  <a:pt x="1624" y="621"/>
                  <a:pt x="1624" y="629"/>
                </a:cubicBezTo>
                <a:cubicBezTo>
                  <a:pt x="1624" y="717"/>
                  <a:pt x="1553" y="788"/>
                  <a:pt x="1466" y="788"/>
                </a:cubicBezTo>
                <a:cubicBezTo>
                  <a:pt x="1432" y="788"/>
                  <a:pt x="1401" y="777"/>
                  <a:pt x="1375" y="759"/>
                </a:cubicBezTo>
                <a:cubicBezTo>
                  <a:pt x="1343" y="786"/>
                  <a:pt x="1302" y="802"/>
                  <a:pt x="1257" y="802"/>
                </a:cubicBezTo>
                <a:cubicBezTo>
                  <a:pt x="1160" y="802"/>
                  <a:pt x="1081" y="728"/>
                  <a:pt x="1073" y="633"/>
                </a:cubicBezTo>
                <a:cubicBezTo>
                  <a:pt x="1040" y="679"/>
                  <a:pt x="986" y="709"/>
                  <a:pt x="924" y="709"/>
                </a:cubicBezTo>
                <a:cubicBezTo>
                  <a:pt x="872" y="709"/>
                  <a:pt x="825" y="688"/>
                  <a:pt x="792" y="653"/>
                </a:cubicBezTo>
                <a:cubicBezTo>
                  <a:pt x="766" y="685"/>
                  <a:pt x="731" y="709"/>
                  <a:pt x="689" y="718"/>
                </a:cubicBezTo>
                <a:cubicBezTo>
                  <a:pt x="690" y="724"/>
                  <a:pt x="690" y="730"/>
                  <a:pt x="690" y="737"/>
                </a:cubicBezTo>
                <a:cubicBezTo>
                  <a:pt x="690" y="838"/>
                  <a:pt x="608" y="920"/>
                  <a:pt x="506" y="920"/>
                </a:cubicBezTo>
                <a:cubicBezTo>
                  <a:pt x="433" y="920"/>
                  <a:pt x="370" y="878"/>
                  <a:pt x="340" y="816"/>
                </a:cubicBezTo>
                <a:cubicBezTo>
                  <a:pt x="309" y="831"/>
                  <a:pt x="274" y="840"/>
                  <a:pt x="236" y="840"/>
                </a:cubicBezTo>
                <a:cubicBezTo>
                  <a:pt x="106" y="840"/>
                  <a:pt x="0" y="734"/>
                  <a:pt x="0" y="604"/>
                </a:cubicBezTo>
                <a:cubicBezTo>
                  <a:pt x="0" y="513"/>
                  <a:pt x="51" y="434"/>
                  <a:pt x="126" y="395"/>
                </a:cubicBezTo>
                <a:cubicBezTo>
                  <a:pt x="159" y="351"/>
                  <a:pt x="205" y="319"/>
                  <a:pt x="258" y="304"/>
                </a:cubicBezTo>
                <a:cubicBezTo>
                  <a:pt x="282" y="194"/>
                  <a:pt x="380" y="112"/>
                  <a:pt x="497" y="112"/>
                </a:cubicBezTo>
                <a:cubicBezTo>
                  <a:pt x="534" y="112"/>
                  <a:pt x="569" y="120"/>
                  <a:pt x="601" y="135"/>
                </a:cubicBezTo>
                <a:cubicBezTo>
                  <a:pt x="641" y="55"/>
                  <a:pt x="724" y="0"/>
                  <a:pt x="819" y="0"/>
                </a:cubicBezTo>
                <a:cubicBezTo>
                  <a:pt x="911" y="0"/>
                  <a:pt x="990" y="50"/>
                  <a:pt x="1032" y="124"/>
                </a:cubicBezTo>
                <a:cubicBezTo>
                  <a:pt x="1045" y="121"/>
                  <a:pt x="1059" y="120"/>
                  <a:pt x="1073" y="120"/>
                </a:cubicBezTo>
                <a:cubicBezTo>
                  <a:pt x="1159" y="120"/>
                  <a:pt x="1231" y="179"/>
                  <a:pt x="1251" y="259"/>
                </a:cubicBezTo>
                <a:cubicBezTo>
                  <a:pt x="1298" y="275"/>
                  <a:pt x="1336" y="308"/>
                  <a:pt x="1358" y="351"/>
                </a:cubicBezTo>
                <a:cubicBezTo>
                  <a:pt x="1390" y="322"/>
                  <a:pt x="1433" y="304"/>
                  <a:pt x="1481" y="304"/>
                </a:cubicBezTo>
                <a:cubicBezTo>
                  <a:pt x="1582" y="304"/>
                  <a:pt x="1665" y="386"/>
                  <a:pt x="1665" y="488"/>
                </a:cubicBezTo>
                <a:cubicBezTo>
                  <a:pt x="1665" y="532"/>
                  <a:pt x="1649" y="573"/>
                  <a:pt x="1622" y="60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anchor="ctr"/>
          <a:lstStyle/>
          <a:p>
            <a:pPr marL="0" marR="0" lvl="0" indent="0" algn="ctr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4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  <a:sym typeface="+mn-lt"/>
            </a:endParaRPr>
          </a:p>
        </p:txBody>
      </p:sp>
      <p:sp>
        <p:nvSpPr>
          <p:cNvPr id="5" name="Freeform: Shape 44"/>
          <p:cNvSpPr>
            <a:spLocks/>
          </p:cNvSpPr>
          <p:nvPr/>
        </p:nvSpPr>
        <p:spPr bwMode="auto">
          <a:xfrm rot="710118" flipV="1">
            <a:off x="8403325" y="2703723"/>
            <a:ext cx="3406539" cy="1881800"/>
          </a:xfrm>
          <a:custGeom>
            <a:avLst/>
            <a:gdLst>
              <a:gd name="T0" fmla="*/ 1622 w 1665"/>
              <a:gd name="T1" fmla="*/ 605 h 920"/>
              <a:gd name="T2" fmla="*/ 1624 w 1665"/>
              <a:gd name="T3" fmla="*/ 629 h 920"/>
              <a:gd name="T4" fmla="*/ 1466 w 1665"/>
              <a:gd name="T5" fmla="*/ 788 h 920"/>
              <a:gd name="T6" fmla="*/ 1375 w 1665"/>
              <a:gd name="T7" fmla="*/ 759 h 920"/>
              <a:gd name="T8" fmla="*/ 1257 w 1665"/>
              <a:gd name="T9" fmla="*/ 802 h 920"/>
              <a:gd name="T10" fmla="*/ 1073 w 1665"/>
              <a:gd name="T11" fmla="*/ 633 h 920"/>
              <a:gd name="T12" fmla="*/ 924 w 1665"/>
              <a:gd name="T13" fmla="*/ 709 h 920"/>
              <a:gd name="T14" fmla="*/ 792 w 1665"/>
              <a:gd name="T15" fmla="*/ 653 h 920"/>
              <a:gd name="T16" fmla="*/ 689 w 1665"/>
              <a:gd name="T17" fmla="*/ 718 h 920"/>
              <a:gd name="T18" fmla="*/ 690 w 1665"/>
              <a:gd name="T19" fmla="*/ 737 h 920"/>
              <a:gd name="T20" fmla="*/ 506 w 1665"/>
              <a:gd name="T21" fmla="*/ 920 h 920"/>
              <a:gd name="T22" fmla="*/ 340 w 1665"/>
              <a:gd name="T23" fmla="*/ 816 h 920"/>
              <a:gd name="T24" fmla="*/ 236 w 1665"/>
              <a:gd name="T25" fmla="*/ 840 h 920"/>
              <a:gd name="T26" fmla="*/ 0 w 1665"/>
              <a:gd name="T27" fmla="*/ 604 h 920"/>
              <a:gd name="T28" fmla="*/ 126 w 1665"/>
              <a:gd name="T29" fmla="*/ 395 h 920"/>
              <a:gd name="T30" fmla="*/ 258 w 1665"/>
              <a:gd name="T31" fmla="*/ 304 h 920"/>
              <a:gd name="T32" fmla="*/ 497 w 1665"/>
              <a:gd name="T33" fmla="*/ 112 h 920"/>
              <a:gd name="T34" fmla="*/ 601 w 1665"/>
              <a:gd name="T35" fmla="*/ 135 h 920"/>
              <a:gd name="T36" fmla="*/ 819 w 1665"/>
              <a:gd name="T37" fmla="*/ 0 h 920"/>
              <a:gd name="T38" fmla="*/ 1032 w 1665"/>
              <a:gd name="T39" fmla="*/ 124 h 920"/>
              <a:gd name="T40" fmla="*/ 1073 w 1665"/>
              <a:gd name="T41" fmla="*/ 120 h 920"/>
              <a:gd name="T42" fmla="*/ 1251 w 1665"/>
              <a:gd name="T43" fmla="*/ 259 h 920"/>
              <a:gd name="T44" fmla="*/ 1358 w 1665"/>
              <a:gd name="T45" fmla="*/ 351 h 920"/>
              <a:gd name="T46" fmla="*/ 1481 w 1665"/>
              <a:gd name="T47" fmla="*/ 304 h 920"/>
              <a:gd name="T48" fmla="*/ 1665 w 1665"/>
              <a:gd name="T49" fmla="*/ 488 h 920"/>
              <a:gd name="T50" fmla="*/ 1622 w 1665"/>
              <a:gd name="T51" fmla="*/ 605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65" h="920">
                <a:moveTo>
                  <a:pt x="1622" y="605"/>
                </a:moveTo>
                <a:cubicBezTo>
                  <a:pt x="1624" y="613"/>
                  <a:pt x="1624" y="621"/>
                  <a:pt x="1624" y="629"/>
                </a:cubicBezTo>
                <a:cubicBezTo>
                  <a:pt x="1624" y="717"/>
                  <a:pt x="1553" y="788"/>
                  <a:pt x="1466" y="788"/>
                </a:cubicBezTo>
                <a:cubicBezTo>
                  <a:pt x="1432" y="788"/>
                  <a:pt x="1401" y="777"/>
                  <a:pt x="1375" y="759"/>
                </a:cubicBezTo>
                <a:cubicBezTo>
                  <a:pt x="1343" y="786"/>
                  <a:pt x="1302" y="802"/>
                  <a:pt x="1257" y="802"/>
                </a:cubicBezTo>
                <a:cubicBezTo>
                  <a:pt x="1160" y="802"/>
                  <a:pt x="1081" y="728"/>
                  <a:pt x="1073" y="633"/>
                </a:cubicBezTo>
                <a:cubicBezTo>
                  <a:pt x="1040" y="679"/>
                  <a:pt x="986" y="709"/>
                  <a:pt x="924" y="709"/>
                </a:cubicBezTo>
                <a:cubicBezTo>
                  <a:pt x="872" y="709"/>
                  <a:pt x="825" y="688"/>
                  <a:pt x="792" y="653"/>
                </a:cubicBezTo>
                <a:cubicBezTo>
                  <a:pt x="766" y="685"/>
                  <a:pt x="731" y="709"/>
                  <a:pt x="689" y="718"/>
                </a:cubicBezTo>
                <a:cubicBezTo>
                  <a:pt x="690" y="724"/>
                  <a:pt x="690" y="730"/>
                  <a:pt x="690" y="737"/>
                </a:cubicBezTo>
                <a:cubicBezTo>
                  <a:pt x="690" y="838"/>
                  <a:pt x="608" y="920"/>
                  <a:pt x="506" y="920"/>
                </a:cubicBezTo>
                <a:cubicBezTo>
                  <a:pt x="433" y="920"/>
                  <a:pt x="370" y="878"/>
                  <a:pt x="340" y="816"/>
                </a:cubicBezTo>
                <a:cubicBezTo>
                  <a:pt x="309" y="831"/>
                  <a:pt x="274" y="840"/>
                  <a:pt x="236" y="840"/>
                </a:cubicBezTo>
                <a:cubicBezTo>
                  <a:pt x="106" y="840"/>
                  <a:pt x="0" y="734"/>
                  <a:pt x="0" y="604"/>
                </a:cubicBezTo>
                <a:cubicBezTo>
                  <a:pt x="0" y="513"/>
                  <a:pt x="51" y="434"/>
                  <a:pt x="126" y="395"/>
                </a:cubicBezTo>
                <a:cubicBezTo>
                  <a:pt x="159" y="351"/>
                  <a:pt x="205" y="319"/>
                  <a:pt x="258" y="304"/>
                </a:cubicBezTo>
                <a:cubicBezTo>
                  <a:pt x="282" y="194"/>
                  <a:pt x="380" y="112"/>
                  <a:pt x="497" y="112"/>
                </a:cubicBezTo>
                <a:cubicBezTo>
                  <a:pt x="534" y="112"/>
                  <a:pt x="569" y="120"/>
                  <a:pt x="601" y="135"/>
                </a:cubicBezTo>
                <a:cubicBezTo>
                  <a:pt x="641" y="55"/>
                  <a:pt x="724" y="0"/>
                  <a:pt x="819" y="0"/>
                </a:cubicBezTo>
                <a:cubicBezTo>
                  <a:pt x="911" y="0"/>
                  <a:pt x="990" y="50"/>
                  <a:pt x="1032" y="124"/>
                </a:cubicBezTo>
                <a:cubicBezTo>
                  <a:pt x="1045" y="121"/>
                  <a:pt x="1059" y="120"/>
                  <a:pt x="1073" y="120"/>
                </a:cubicBezTo>
                <a:cubicBezTo>
                  <a:pt x="1159" y="120"/>
                  <a:pt x="1231" y="179"/>
                  <a:pt x="1251" y="259"/>
                </a:cubicBezTo>
                <a:cubicBezTo>
                  <a:pt x="1298" y="275"/>
                  <a:pt x="1336" y="308"/>
                  <a:pt x="1358" y="351"/>
                </a:cubicBezTo>
                <a:cubicBezTo>
                  <a:pt x="1390" y="322"/>
                  <a:pt x="1433" y="304"/>
                  <a:pt x="1481" y="304"/>
                </a:cubicBezTo>
                <a:cubicBezTo>
                  <a:pt x="1582" y="304"/>
                  <a:pt x="1665" y="386"/>
                  <a:pt x="1665" y="488"/>
                </a:cubicBezTo>
                <a:cubicBezTo>
                  <a:pt x="1665" y="532"/>
                  <a:pt x="1649" y="573"/>
                  <a:pt x="1622" y="60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anchor="ctr"/>
          <a:lstStyle/>
          <a:p>
            <a:pPr marL="0" marR="0" lvl="0" indent="0" algn="ctr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4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  <a:sym typeface="+mn-lt"/>
            </a:endParaRPr>
          </a:p>
        </p:txBody>
      </p:sp>
      <p:sp>
        <p:nvSpPr>
          <p:cNvPr id="6" name="Freeform: Shape 4"/>
          <p:cNvSpPr>
            <a:spLocks/>
          </p:cNvSpPr>
          <p:nvPr/>
        </p:nvSpPr>
        <p:spPr bwMode="auto">
          <a:xfrm>
            <a:off x="-93256" y="2592055"/>
            <a:ext cx="10800761" cy="3951774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4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7628" y="3171727"/>
            <a:ext cx="3306311" cy="2002799"/>
            <a:chOff x="515283" y="2157077"/>
            <a:chExt cx="2248713" cy="1362159"/>
          </a:xfrm>
        </p:grpSpPr>
        <p:sp>
          <p:nvSpPr>
            <p:cNvPr id="7" name="Oval 33"/>
            <p:cNvSpPr>
              <a:spLocks noChangeAspect="1"/>
            </p:cNvSpPr>
            <p:nvPr/>
          </p:nvSpPr>
          <p:spPr>
            <a:xfrm>
              <a:off x="1283381" y="2812093"/>
              <a:ext cx="706552" cy="707143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+mn-lt"/>
              </a:endParaRPr>
            </a:p>
          </p:txBody>
        </p:sp>
        <p:sp>
          <p:nvSpPr>
            <p:cNvPr id="8" name="Oval 34"/>
            <p:cNvSpPr>
              <a:spLocks noChangeAspect="1"/>
            </p:cNvSpPr>
            <p:nvPr/>
          </p:nvSpPr>
          <p:spPr>
            <a:xfrm>
              <a:off x="1364907" y="2893687"/>
              <a:ext cx="543501" cy="54395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4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  <a:sym typeface="+mn-lt"/>
                </a:rPr>
                <a:t>1</a:t>
              </a:r>
            </a:p>
          </p:txBody>
        </p:sp>
        <p:grpSp>
          <p:nvGrpSpPr>
            <p:cNvPr id="15" name="Group 45"/>
            <p:cNvGrpSpPr/>
            <p:nvPr/>
          </p:nvGrpSpPr>
          <p:grpSpPr>
            <a:xfrm>
              <a:off x="515283" y="2157077"/>
              <a:ext cx="2248713" cy="537819"/>
              <a:chOff x="8578396" y="3611569"/>
              <a:chExt cx="2571838" cy="717093"/>
            </a:xfrm>
          </p:grpSpPr>
          <p:sp>
            <p:nvSpPr>
              <p:cNvPr id="50" name="TextBox 46"/>
              <p:cNvSpPr txBox="1"/>
              <p:nvPr/>
            </p:nvSpPr>
            <p:spPr>
              <a:xfrm>
                <a:off x="8578396" y="3611569"/>
                <a:ext cx="2571838" cy="246222"/>
              </a:xfrm>
              <a:prstGeom prst="rect">
                <a:avLst/>
              </a:prstGeom>
              <a:noFill/>
            </p:spPr>
            <p:txBody>
              <a:bodyPr wrap="none" lIns="0" tIns="0" rIns="0" bIns="0" anchor="t" anchorCtr="1">
                <a:normAutofit fontScale="85000" lnSpcReduction="20000"/>
              </a:bodyPr>
              <a:lstStyle/>
              <a:p>
                <a:pPr marL="0" marR="0" lvl="0" indent="0" algn="ctr" defTabSz="134444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352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Первый курс</a:t>
                </a:r>
                <a:endParaRPr kumimoji="0" lang="zh-CN" altLang="en-US" sz="235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51" name="Rectangle 47"/>
              <p:cNvSpPr/>
              <p:nvPr/>
            </p:nvSpPr>
            <p:spPr>
              <a:xfrm>
                <a:off x="8689522" y="3866997"/>
                <a:ext cx="2359478" cy="461665"/>
              </a:xfrm>
              <a:prstGeom prst="rect">
                <a:avLst/>
              </a:prstGeom>
            </p:spPr>
            <p:txBody>
              <a:bodyPr wrap="square" lIns="0" tIns="0" rIns="0" bIns="0" anchor="t" anchorCtr="1">
                <a:normAutofit fontScale="92500" lnSpcReduction="10000"/>
              </a:bodyPr>
              <a:lstStyle/>
              <a:p>
                <a:pPr marL="0" marR="0" lvl="0" indent="0" algn="ctr" defTabSz="1344442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161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Знакомство с университетом и новой студенческой жизнью</a:t>
                </a:r>
                <a:endParaRPr kumimoji="0" lang="zh-CN" altLang="en-US" sz="161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2930209" y="4812446"/>
            <a:ext cx="3306311" cy="2336034"/>
            <a:chOff x="1992915" y="3272975"/>
            <a:chExt cx="2248713" cy="1588801"/>
          </a:xfrm>
        </p:grpSpPr>
        <p:sp>
          <p:nvSpPr>
            <p:cNvPr id="13" name="Oval 42"/>
            <p:cNvSpPr>
              <a:spLocks noChangeAspect="1"/>
            </p:cNvSpPr>
            <p:nvPr/>
          </p:nvSpPr>
          <p:spPr>
            <a:xfrm>
              <a:off x="2763996" y="3272975"/>
              <a:ext cx="706552" cy="707143"/>
            </a:xfrm>
            <a:prstGeom prst="ellipse">
              <a:avLst/>
            </a:prstGeom>
            <a:solidFill>
              <a:schemeClr val="accent3">
                <a:alpha val="72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+mn-lt"/>
              </a:endParaRPr>
            </a:p>
          </p:txBody>
        </p:sp>
        <p:sp>
          <p:nvSpPr>
            <p:cNvPr id="14" name="Oval 43"/>
            <p:cNvSpPr>
              <a:spLocks noChangeAspect="1"/>
            </p:cNvSpPr>
            <p:nvPr/>
          </p:nvSpPr>
          <p:spPr>
            <a:xfrm>
              <a:off x="2845521" y="3354569"/>
              <a:ext cx="543501" cy="543956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4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  <a:sym typeface="+mn-lt"/>
                </a:rPr>
                <a:t>2</a:t>
              </a:r>
            </a:p>
          </p:txBody>
        </p:sp>
        <p:grpSp>
          <p:nvGrpSpPr>
            <p:cNvPr id="16" name="Group 60"/>
            <p:cNvGrpSpPr/>
            <p:nvPr/>
          </p:nvGrpSpPr>
          <p:grpSpPr>
            <a:xfrm>
              <a:off x="1992915" y="4033411"/>
              <a:ext cx="2248713" cy="828365"/>
              <a:chOff x="8578397" y="3611567"/>
              <a:chExt cx="2571838" cy="1104487"/>
            </a:xfrm>
          </p:grpSpPr>
          <p:sp>
            <p:nvSpPr>
              <p:cNvPr id="48" name="TextBox 61"/>
              <p:cNvSpPr txBox="1"/>
              <p:nvPr/>
            </p:nvSpPr>
            <p:spPr>
              <a:xfrm>
                <a:off x="8578397" y="3611567"/>
                <a:ext cx="2571838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t" anchorCtr="1">
                <a:normAutofit fontScale="85000" lnSpcReduction="20000"/>
              </a:bodyPr>
              <a:lstStyle/>
              <a:p>
                <a:pPr marL="0" marR="0" lvl="0" indent="0" algn="ctr" defTabSz="134444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352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Второй курс</a:t>
                </a:r>
                <a:endParaRPr kumimoji="0" lang="tr-TR" altLang="zh-CN" sz="235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49" name="Rectangle 62"/>
              <p:cNvSpPr/>
              <p:nvPr/>
            </p:nvSpPr>
            <p:spPr>
              <a:xfrm>
                <a:off x="8689521" y="3866996"/>
                <a:ext cx="2402830" cy="849058"/>
              </a:xfrm>
              <a:prstGeom prst="rect">
                <a:avLst/>
              </a:prstGeom>
            </p:spPr>
            <p:txBody>
              <a:bodyPr wrap="square" lIns="0" tIns="0" rIns="0" bIns="0" anchor="t" anchorCtr="1">
                <a:normAutofit fontScale="92500" lnSpcReduction="20000"/>
              </a:bodyPr>
              <a:lstStyle/>
              <a:p>
                <a:pPr marL="0" marR="0" lvl="0" indent="0" algn="ctr" defTabSz="1344442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161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Встреча с профильными предметами и возможность перевестись на другое направление</a:t>
                </a:r>
                <a:endParaRPr kumimoji="0" lang="zh-CN" altLang="en-US" sz="161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5084615" y="2473016"/>
            <a:ext cx="3306311" cy="1914759"/>
            <a:chOff x="3458186" y="1681865"/>
            <a:chExt cx="2248713" cy="1302280"/>
          </a:xfrm>
        </p:grpSpPr>
        <p:sp>
          <p:nvSpPr>
            <p:cNvPr id="9" name="Oval 36"/>
            <p:cNvSpPr>
              <a:spLocks noChangeAspect="1"/>
            </p:cNvSpPr>
            <p:nvPr/>
          </p:nvSpPr>
          <p:spPr>
            <a:xfrm>
              <a:off x="4191017" y="2277002"/>
              <a:ext cx="706552" cy="707143"/>
            </a:xfrm>
            <a:prstGeom prst="ellipse">
              <a:avLst/>
            </a:prstGeom>
            <a:solidFill>
              <a:schemeClr val="accent1">
                <a:alpha val="72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+mn-lt"/>
              </a:endParaRPr>
            </a:p>
          </p:txBody>
        </p:sp>
        <p:sp>
          <p:nvSpPr>
            <p:cNvPr id="10" name="Oval 37"/>
            <p:cNvSpPr>
              <a:spLocks noChangeAspect="1"/>
            </p:cNvSpPr>
            <p:nvPr/>
          </p:nvSpPr>
          <p:spPr>
            <a:xfrm>
              <a:off x="4272542" y="2358596"/>
              <a:ext cx="543501" cy="543956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4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  <a:sym typeface="+mn-lt"/>
                </a:rPr>
                <a:t>3</a:t>
              </a:r>
            </a:p>
          </p:txBody>
        </p:sp>
        <p:grpSp>
          <p:nvGrpSpPr>
            <p:cNvPr id="17" name="Group 63"/>
            <p:cNvGrpSpPr/>
            <p:nvPr/>
          </p:nvGrpSpPr>
          <p:grpSpPr>
            <a:xfrm>
              <a:off x="3458186" y="1681865"/>
              <a:ext cx="2248713" cy="537821"/>
              <a:chOff x="8578397" y="3611567"/>
              <a:chExt cx="2571838" cy="717095"/>
            </a:xfrm>
          </p:grpSpPr>
          <p:sp>
            <p:nvSpPr>
              <p:cNvPr id="46" name="TextBox 64"/>
              <p:cNvSpPr txBox="1"/>
              <p:nvPr/>
            </p:nvSpPr>
            <p:spPr>
              <a:xfrm>
                <a:off x="8578397" y="3611567"/>
                <a:ext cx="2571838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t" anchorCtr="1">
                <a:normAutofit fontScale="85000" lnSpcReduction="20000"/>
              </a:bodyPr>
              <a:lstStyle/>
              <a:p>
                <a:pPr marL="0" marR="0" lvl="0" indent="0" algn="ctr" defTabSz="134444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352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Третий курс</a:t>
                </a:r>
                <a:endParaRPr kumimoji="0" lang="zh-CN" altLang="en-US" sz="235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47" name="Rectangle 65"/>
              <p:cNvSpPr/>
              <p:nvPr/>
            </p:nvSpPr>
            <p:spPr>
              <a:xfrm>
                <a:off x="8689522" y="3866997"/>
                <a:ext cx="2359478" cy="461665"/>
              </a:xfrm>
              <a:prstGeom prst="rect">
                <a:avLst/>
              </a:prstGeom>
            </p:spPr>
            <p:txBody>
              <a:bodyPr wrap="square" lIns="0" tIns="0" rIns="0" bIns="0" anchor="t" anchorCtr="1">
                <a:normAutofit fontScale="92500" lnSpcReduction="10000"/>
              </a:bodyPr>
              <a:lstStyle/>
              <a:p>
                <a:pPr marL="0" marR="0" lvl="0" indent="0" algn="ctr" defTabSz="1344442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161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Участие в научной жизни университета</a:t>
                </a:r>
                <a:endParaRPr kumimoji="0" lang="zh-CN" altLang="en-US" sz="161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7198404" y="3929396"/>
            <a:ext cx="3306311" cy="2242203"/>
            <a:chOff x="4895832" y="2672389"/>
            <a:chExt cx="2248713" cy="1524984"/>
          </a:xfrm>
        </p:grpSpPr>
        <p:sp>
          <p:nvSpPr>
            <p:cNvPr id="11" name="Oval 39"/>
            <p:cNvSpPr>
              <a:spLocks noChangeAspect="1"/>
            </p:cNvSpPr>
            <p:nvPr/>
          </p:nvSpPr>
          <p:spPr>
            <a:xfrm>
              <a:off x="5611105" y="2672389"/>
              <a:ext cx="706552" cy="707143"/>
            </a:xfrm>
            <a:prstGeom prst="ellipse">
              <a:avLst/>
            </a:prstGeom>
            <a:solidFill>
              <a:schemeClr val="accent4">
                <a:alpha val="72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+mn-lt"/>
              </a:endParaRPr>
            </a:p>
          </p:txBody>
        </p:sp>
        <p:sp>
          <p:nvSpPr>
            <p:cNvPr id="12" name="Oval 40"/>
            <p:cNvSpPr>
              <a:spLocks noChangeAspect="1"/>
            </p:cNvSpPr>
            <p:nvPr/>
          </p:nvSpPr>
          <p:spPr>
            <a:xfrm>
              <a:off x="5692631" y="2753983"/>
              <a:ext cx="543501" cy="543956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4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  <a:sym typeface="+mn-lt"/>
                </a:rPr>
                <a:t>4</a:t>
              </a:r>
            </a:p>
          </p:txBody>
        </p:sp>
        <p:grpSp>
          <p:nvGrpSpPr>
            <p:cNvPr id="18" name="Group 66"/>
            <p:cNvGrpSpPr/>
            <p:nvPr/>
          </p:nvGrpSpPr>
          <p:grpSpPr>
            <a:xfrm>
              <a:off x="4895832" y="3478204"/>
              <a:ext cx="2248713" cy="719169"/>
              <a:chOff x="8578397" y="3611567"/>
              <a:chExt cx="2571838" cy="958893"/>
            </a:xfrm>
          </p:grpSpPr>
          <p:sp>
            <p:nvSpPr>
              <p:cNvPr id="44" name="TextBox 67"/>
              <p:cNvSpPr txBox="1"/>
              <p:nvPr/>
            </p:nvSpPr>
            <p:spPr>
              <a:xfrm>
                <a:off x="8578397" y="3611567"/>
                <a:ext cx="2571838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t" anchorCtr="1">
                <a:normAutofit fontScale="85000" lnSpcReduction="20000"/>
              </a:bodyPr>
              <a:lstStyle/>
              <a:p>
                <a:pPr marL="0" marR="0" lvl="0" indent="0" algn="ctr" defTabSz="134444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352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Четвёртый курс</a:t>
                </a:r>
                <a:endParaRPr kumimoji="0" lang="zh-CN" altLang="en-US" sz="235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45" name="Rectangle 68"/>
              <p:cNvSpPr/>
              <p:nvPr/>
            </p:nvSpPr>
            <p:spPr>
              <a:xfrm>
                <a:off x="8689522" y="3866996"/>
                <a:ext cx="2359478" cy="703464"/>
              </a:xfrm>
              <a:prstGeom prst="rect">
                <a:avLst/>
              </a:prstGeom>
            </p:spPr>
            <p:txBody>
              <a:bodyPr wrap="square" lIns="0" tIns="0" rIns="0" bIns="0" anchor="t" anchorCtr="1">
                <a:normAutofit fontScale="92500" lnSpcReduction="10000"/>
              </a:bodyPr>
              <a:lstStyle/>
              <a:p>
                <a:pPr marL="0" marR="0" lvl="0" indent="0" algn="ctr" defTabSz="1344442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161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ea"/>
                    <a:sym typeface="+mn-lt"/>
                  </a:rPr>
                  <a:t>Написание диплома и формирование уверенных инженерных навыков</a:t>
                </a:r>
                <a:endParaRPr kumimoji="0" lang="zh-CN" altLang="en-US" sz="161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" name="Freeform: Shape 49"/>
          <p:cNvSpPr>
            <a:spLocks/>
          </p:cNvSpPr>
          <p:nvPr/>
        </p:nvSpPr>
        <p:spPr bwMode="auto">
          <a:xfrm rot="11700000" flipV="1">
            <a:off x="7352927" y="1625051"/>
            <a:ext cx="3406539" cy="1881800"/>
          </a:xfrm>
          <a:custGeom>
            <a:avLst/>
            <a:gdLst>
              <a:gd name="T0" fmla="*/ 1622 w 1665"/>
              <a:gd name="T1" fmla="*/ 605 h 920"/>
              <a:gd name="T2" fmla="*/ 1624 w 1665"/>
              <a:gd name="T3" fmla="*/ 629 h 920"/>
              <a:gd name="T4" fmla="*/ 1466 w 1665"/>
              <a:gd name="T5" fmla="*/ 788 h 920"/>
              <a:gd name="T6" fmla="*/ 1375 w 1665"/>
              <a:gd name="T7" fmla="*/ 759 h 920"/>
              <a:gd name="T8" fmla="*/ 1257 w 1665"/>
              <a:gd name="T9" fmla="*/ 802 h 920"/>
              <a:gd name="T10" fmla="*/ 1073 w 1665"/>
              <a:gd name="T11" fmla="*/ 633 h 920"/>
              <a:gd name="T12" fmla="*/ 924 w 1665"/>
              <a:gd name="T13" fmla="*/ 709 h 920"/>
              <a:gd name="T14" fmla="*/ 792 w 1665"/>
              <a:gd name="T15" fmla="*/ 653 h 920"/>
              <a:gd name="T16" fmla="*/ 689 w 1665"/>
              <a:gd name="T17" fmla="*/ 718 h 920"/>
              <a:gd name="T18" fmla="*/ 690 w 1665"/>
              <a:gd name="T19" fmla="*/ 737 h 920"/>
              <a:gd name="T20" fmla="*/ 506 w 1665"/>
              <a:gd name="T21" fmla="*/ 920 h 920"/>
              <a:gd name="T22" fmla="*/ 340 w 1665"/>
              <a:gd name="T23" fmla="*/ 816 h 920"/>
              <a:gd name="T24" fmla="*/ 236 w 1665"/>
              <a:gd name="T25" fmla="*/ 840 h 920"/>
              <a:gd name="T26" fmla="*/ 0 w 1665"/>
              <a:gd name="T27" fmla="*/ 604 h 920"/>
              <a:gd name="T28" fmla="*/ 126 w 1665"/>
              <a:gd name="T29" fmla="*/ 395 h 920"/>
              <a:gd name="T30" fmla="*/ 258 w 1665"/>
              <a:gd name="T31" fmla="*/ 304 h 920"/>
              <a:gd name="T32" fmla="*/ 497 w 1665"/>
              <a:gd name="T33" fmla="*/ 112 h 920"/>
              <a:gd name="T34" fmla="*/ 601 w 1665"/>
              <a:gd name="T35" fmla="*/ 135 h 920"/>
              <a:gd name="T36" fmla="*/ 819 w 1665"/>
              <a:gd name="T37" fmla="*/ 0 h 920"/>
              <a:gd name="T38" fmla="*/ 1032 w 1665"/>
              <a:gd name="T39" fmla="*/ 124 h 920"/>
              <a:gd name="T40" fmla="*/ 1073 w 1665"/>
              <a:gd name="T41" fmla="*/ 120 h 920"/>
              <a:gd name="T42" fmla="*/ 1251 w 1665"/>
              <a:gd name="T43" fmla="*/ 259 h 920"/>
              <a:gd name="T44" fmla="*/ 1358 w 1665"/>
              <a:gd name="T45" fmla="*/ 351 h 920"/>
              <a:gd name="T46" fmla="*/ 1481 w 1665"/>
              <a:gd name="T47" fmla="*/ 304 h 920"/>
              <a:gd name="T48" fmla="*/ 1665 w 1665"/>
              <a:gd name="T49" fmla="*/ 488 h 920"/>
              <a:gd name="T50" fmla="*/ 1622 w 1665"/>
              <a:gd name="T51" fmla="*/ 605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65" h="920">
                <a:moveTo>
                  <a:pt x="1622" y="605"/>
                </a:moveTo>
                <a:cubicBezTo>
                  <a:pt x="1624" y="613"/>
                  <a:pt x="1624" y="621"/>
                  <a:pt x="1624" y="629"/>
                </a:cubicBezTo>
                <a:cubicBezTo>
                  <a:pt x="1624" y="717"/>
                  <a:pt x="1553" y="788"/>
                  <a:pt x="1466" y="788"/>
                </a:cubicBezTo>
                <a:cubicBezTo>
                  <a:pt x="1432" y="788"/>
                  <a:pt x="1401" y="777"/>
                  <a:pt x="1375" y="759"/>
                </a:cubicBezTo>
                <a:cubicBezTo>
                  <a:pt x="1343" y="786"/>
                  <a:pt x="1302" y="802"/>
                  <a:pt x="1257" y="802"/>
                </a:cubicBezTo>
                <a:cubicBezTo>
                  <a:pt x="1160" y="802"/>
                  <a:pt x="1081" y="728"/>
                  <a:pt x="1073" y="633"/>
                </a:cubicBezTo>
                <a:cubicBezTo>
                  <a:pt x="1040" y="679"/>
                  <a:pt x="986" y="709"/>
                  <a:pt x="924" y="709"/>
                </a:cubicBezTo>
                <a:cubicBezTo>
                  <a:pt x="872" y="709"/>
                  <a:pt x="825" y="688"/>
                  <a:pt x="792" y="653"/>
                </a:cubicBezTo>
                <a:cubicBezTo>
                  <a:pt x="766" y="685"/>
                  <a:pt x="731" y="709"/>
                  <a:pt x="689" y="718"/>
                </a:cubicBezTo>
                <a:cubicBezTo>
                  <a:pt x="690" y="724"/>
                  <a:pt x="690" y="730"/>
                  <a:pt x="690" y="737"/>
                </a:cubicBezTo>
                <a:cubicBezTo>
                  <a:pt x="690" y="838"/>
                  <a:pt x="608" y="920"/>
                  <a:pt x="506" y="920"/>
                </a:cubicBezTo>
                <a:cubicBezTo>
                  <a:pt x="433" y="920"/>
                  <a:pt x="370" y="878"/>
                  <a:pt x="340" y="816"/>
                </a:cubicBezTo>
                <a:cubicBezTo>
                  <a:pt x="309" y="831"/>
                  <a:pt x="274" y="840"/>
                  <a:pt x="236" y="840"/>
                </a:cubicBezTo>
                <a:cubicBezTo>
                  <a:pt x="106" y="840"/>
                  <a:pt x="0" y="734"/>
                  <a:pt x="0" y="604"/>
                </a:cubicBezTo>
                <a:cubicBezTo>
                  <a:pt x="0" y="513"/>
                  <a:pt x="51" y="434"/>
                  <a:pt x="126" y="395"/>
                </a:cubicBezTo>
                <a:cubicBezTo>
                  <a:pt x="159" y="351"/>
                  <a:pt x="205" y="319"/>
                  <a:pt x="258" y="304"/>
                </a:cubicBezTo>
                <a:cubicBezTo>
                  <a:pt x="282" y="194"/>
                  <a:pt x="380" y="112"/>
                  <a:pt x="497" y="112"/>
                </a:cubicBezTo>
                <a:cubicBezTo>
                  <a:pt x="534" y="112"/>
                  <a:pt x="569" y="120"/>
                  <a:pt x="601" y="135"/>
                </a:cubicBezTo>
                <a:cubicBezTo>
                  <a:pt x="641" y="55"/>
                  <a:pt x="724" y="0"/>
                  <a:pt x="819" y="0"/>
                </a:cubicBezTo>
                <a:cubicBezTo>
                  <a:pt x="911" y="0"/>
                  <a:pt x="990" y="50"/>
                  <a:pt x="1032" y="124"/>
                </a:cubicBezTo>
                <a:cubicBezTo>
                  <a:pt x="1045" y="121"/>
                  <a:pt x="1059" y="120"/>
                  <a:pt x="1073" y="120"/>
                </a:cubicBezTo>
                <a:cubicBezTo>
                  <a:pt x="1159" y="120"/>
                  <a:pt x="1231" y="179"/>
                  <a:pt x="1251" y="259"/>
                </a:cubicBezTo>
                <a:cubicBezTo>
                  <a:pt x="1298" y="275"/>
                  <a:pt x="1336" y="308"/>
                  <a:pt x="1358" y="351"/>
                </a:cubicBezTo>
                <a:cubicBezTo>
                  <a:pt x="1390" y="322"/>
                  <a:pt x="1433" y="304"/>
                  <a:pt x="1481" y="304"/>
                </a:cubicBezTo>
                <a:cubicBezTo>
                  <a:pt x="1582" y="304"/>
                  <a:pt x="1665" y="386"/>
                  <a:pt x="1665" y="488"/>
                </a:cubicBezTo>
                <a:cubicBezTo>
                  <a:pt x="1665" y="532"/>
                  <a:pt x="1649" y="573"/>
                  <a:pt x="1622" y="60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anchor="ctr"/>
          <a:lstStyle/>
          <a:p>
            <a:pPr marL="0" marR="0" lvl="0" indent="0" algn="ctr" defTabSz="1344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4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  <a:sym typeface="+mn-lt"/>
            </a:endParaRPr>
          </a:p>
        </p:txBody>
      </p:sp>
      <p:grpSp>
        <p:nvGrpSpPr>
          <p:cNvPr id="20" name="Group 1"/>
          <p:cNvGrpSpPr/>
          <p:nvPr/>
        </p:nvGrpSpPr>
        <p:grpSpPr>
          <a:xfrm>
            <a:off x="9587797" y="1444116"/>
            <a:ext cx="2735291" cy="1889013"/>
            <a:chOff x="8980503" y="1080134"/>
            <a:chExt cx="2480463" cy="1713027"/>
          </a:xfrm>
        </p:grpSpPr>
        <p:sp>
          <p:nvSpPr>
            <p:cNvPr id="21" name="Freeform: Shape 29"/>
            <p:cNvSpPr>
              <a:spLocks/>
            </p:cNvSpPr>
            <p:nvPr/>
          </p:nvSpPr>
          <p:spPr bwMode="auto">
            <a:xfrm rot="3026502">
              <a:off x="9196305" y="1916682"/>
              <a:ext cx="660677" cy="1092281"/>
            </a:xfrm>
            <a:custGeom>
              <a:avLst/>
              <a:gdLst>
                <a:gd name="T0" fmla="*/ 2 w 397"/>
                <a:gd name="T1" fmla="*/ 268 h 659"/>
                <a:gd name="T2" fmla="*/ 0 w 397"/>
                <a:gd name="T3" fmla="*/ 268 h 659"/>
                <a:gd name="T4" fmla="*/ 0 w 397"/>
                <a:gd name="T5" fmla="*/ 268 h 659"/>
                <a:gd name="T6" fmla="*/ 3 w 397"/>
                <a:gd name="T7" fmla="*/ 271 h 659"/>
                <a:gd name="T8" fmla="*/ 4 w 397"/>
                <a:gd name="T9" fmla="*/ 282 h 659"/>
                <a:gd name="T10" fmla="*/ 5 w 397"/>
                <a:gd name="T11" fmla="*/ 284 h 659"/>
                <a:gd name="T12" fmla="*/ 48 w 397"/>
                <a:gd name="T13" fmla="*/ 418 h 659"/>
                <a:gd name="T14" fmla="*/ 92 w 397"/>
                <a:gd name="T15" fmla="*/ 290 h 659"/>
                <a:gd name="T16" fmla="*/ 172 w 397"/>
                <a:gd name="T17" fmla="*/ 441 h 659"/>
                <a:gd name="T18" fmla="*/ 145 w 397"/>
                <a:gd name="T19" fmla="*/ 564 h 659"/>
                <a:gd name="T20" fmla="*/ 201 w 397"/>
                <a:gd name="T21" fmla="*/ 659 h 659"/>
                <a:gd name="T22" fmla="*/ 172 w 397"/>
                <a:gd name="T23" fmla="*/ 604 h 659"/>
                <a:gd name="T24" fmla="*/ 182 w 397"/>
                <a:gd name="T25" fmla="*/ 528 h 659"/>
                <a:gd name="T26" fmla="*/ 229 w 397"/>
                <a:gd name="T27" fmla="*/ 462 h 659"/>
                <a:gd name="T28" fmla="*/ 272 w 397"/>
                <a:gd name="T29" fmla="*/ 386 h 659"/>
                <a:gd name="T30" fmla="*/ 280 w 397"/>
                <a:gd name="T31" fmla="*/ 362 h 659"/>
                <a:gd name="T32" fmla="*/ 307 w 397"/>
                <a:gd name="T33" fmla="*/ 484 h 659"/>
                <a:gd name="T34" fmla="*/ 325 w 397"/>
                <a:gd name="T35" fmla="*/ 406 h 659"/>
                <a:gd name="T36" fmla="*/ 370 w 397"/>
                <a:gd name="T37" fmla="*/ 198 h 659"/>
                <a:gd name="T38" fmla="*/ 189 w 397"/>
                <a:gd name="T39" fmla="*/ 0 h 659"/>
                <a:gd name="T40" fmla="*/ 3 w 397"/>
                <a:gd name="T41" fmla="*/ 254 h 659"/>
                <a:gd name="T42" fmla="*/ 2 w 397"/>
                <a:gd name="T43" fmla="*/ 26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2" name="Freeform: Shape 30"/>
            <p:cNvSpPr>
              <a:spLocks/>
            </p:cNvSpPr>
            <p:nvPr/>
          </p:nvSpPr>
          <p:spPr bwMode="auto">
            <a:xfrm rot="3026502">
              <a:off x="9387506" y="2008233"/>
              <a:ext cx="538459" cy="687914"/>
            </a:xfrm>
            <a:custGeom>
              <a:avLst/>
              <a:gdLst>
                <a:gd name="T0" fmla="*/ 154 w 324"/>
                <a:gd name="T1" fmla="*/ 0 h 415"/>
                <a:gd name="T2" fmla="*/ 304 w 324"/>
                <a:gd name="T3" fmla="*/ 172 h 415"/>
                <a:gd name="T4" fmla="*/ 305 w 324"/>
                <a:gd name="T5" fmla="*/ 174 h 415"/>
                <a:gd name="T6" fmla="*/ 305 w 324"/>
                <a:gd name="T7" fmla="*/ 176 h 415"/>
                <a:gd name="T8" fmla="*/ 276 w 324"/>
                <a:gd name="T9" fmla="*/ 338 h 415"/>
                <a:gd name="T10" fmla="*/ 255 w 324"/>
                <a:gd name="T11" fmla="*/ 261 h 415"/>
                <a:gd name="T12" fmla="*/ 230 w 324"/>
                <a:gd name="T13" fmla="*/ 302 h 415"/>
                <a:gd name="T14" fmla="*/ 170 w 324"/>
                <a:gd name="T15" fmla="*/ 412 h 415"/>
                <a:gd name="T16" fmla="*/ 167 w 324"/>
                <a:gd name="T17" fmla="*/ 415 h 415"/>
                <a:gd name="T18" fmla="*/ 167 w 324"/>
                <a:gd name="T19" fmla="*/ 409 h 415"/>
                <a:gd name="T20" fmla="*/ 65 w 324"/>
                <a:gd name="T21" fmla="*/ 228 h 415"/>
                <a:gd name="T22" fmla="*/ 52 w 324"/>
                <a:gd name="T23" fmla="*/ 229 h 415"/>
                <a:gd name="T24" fmla="*/ 2 w 324"/>
                <a:gd name="T25" fmla="*/ 256 h 415"/>
                <a:gd name="T26" fmla="*/ 1 w 324"/>
                <a:gd name="T27" fmla="*/ 251 h 415"/>
                <a:gd name="T28" fmla="*/ 1 w 324"/>
                <a:gd name="T29" fmla="*/ 249 h 415"/>
                <a:gd name="T30" fmla="*/ 0 w 324"/>
                <a:gd name="T31" fmla="*/ 239 h 415"/>
                <a:gd name="T32" fmla="*/ 0 w 324"/>
                <a:gd name="T33" fmla="*/ 236 h 415"/>
                <a:gd name="T34" fmla="*/ 0 w 324"/>
                <a:gd name="T35" fmla="*/ 223 h 415"/>
                <a:gd name="T36" fmla="*/ 154 w 324"/>
                <a:gd name="T37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3" name="Freeform: Shape 31"/>
            <p:cNvSpPr>
              <a:spLocks/>
            </p:cNvSpPr>
            <p:nvPr/>
          </p:nvSpPr>
          <p:spPr bwMode="auto">
            <a:xfrm rot="3026502">
              <a:off x="9521162" y="2063544"/>
              <a:ext cx="352687" cy="497253"/>
            </a:xfrm>
            <a:custGeom>
              <a:avLst/>
              <a:gdLst>
                <a:gd name="T0" fmla="*/ 43 w 212"/>
                <a:gd name="T1" fmla="*/ 142 h 300"/>
                <a:gd name="T2" fmla="*/ 34 w 212"/>
                <a:gd name="T3" fmla="*/ 142 h 300"/>
                <a:gd name="T4" fmla="*/ 1 w 212"/>
                <a:gd name="T5" fmla="*/ 159 h 300"/>
                <a:gd name="T6" fmla="*/ 1 w 212"/>
                <a:gd name="T7" fmla="*/ 156 h 300"/>
                <a:gd name="T8" fmla="*/ 1 w 212"/>
                <a:gd name="T9" fmla="*/ 155 h 300"/>
                <a:gd name="T10" fmla="*/ 0 w 212"/>
                <a:gd name="T11" fmla="*/ 148 h 300"/>
                <a:gd name="T12" fmla="*/ 0 w 212"/>
                <a:gd name="T13" fmla="*/ 146 h 300"/>
                <a:gd name="T14" fmla="*/ 0 w 212"/>
                <a:gd name="T15" fmla="*/ 139 h 300"/>
                <a:gd name="T16" fmla="*/ 101 w 212"/>
                <a:gd name="T17" fmla="*/ 0 h 300"/>
                <a:gd name="T18" fmla="*/ 199 w 212"/>
                <a:gd name="T19" fmla="*/ 107 h 300"/>
                <a:gd name="T20" fmla="*/ 200 w 212"/>
                <a:gd name="T21" fmla="*/ 108 h 300"/>
                <a:gd name="T22" fmla="*/ 200 w 212"/>
                <a:gd name="T23" fmla="*/ 109 h 300"/>
                <a:gd name="T24" fmla="*/ 181 w 212"/>
                <a:gd name="T25" fmla="*/ 210 h 300"/>
                <a:gd name="T26" fmla="*/ 167 w 212"/>
                <a:gd name="T27" fmla="*/ 162 h 300"/>
                <a:gd name="T28" fmla="*/ 150 w 212"/>
                <a:gd name="T29" fmla="*/ 187 h 300"/>
                <a:gd name="T30" fmla="*/ 121 w 212"/>
                <a:gd name="T31" fmla="*/ 300 h 300"/>
                <a:gd name="T32" fmla="*/ 43 w 212"/>
                <a:gd name="T33" fmla="*/ 14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4" name="Freeform: Shape 8"/>
            <p:cNvSpPr>
              <a:spLocks/>
            </p:cNvSpPr>
            <p:nvPr/>
          </p:nvSpPr>
          <p:spPr bwMode="auto">
            <a:xfrm rot="3026502">
              <a:off x="9456569" y="1412790"/>
              <a:ext cx="518205" cy="818513"/>
            </a:xfrm>
            <a:custGeom>
              <a:avLst/>
              <a:gdLst>
                <a:gd name="T0" fmla="*/ 156 w 313"/>
                <a:gd name="T1" fmla="*/ 0 h 495"/>
                <a:gd name="T2" fmla="*/ 0 w 313"/>
                <a:gd name="T3" fmla="*/ 159 h 495"/>
                <a:gd name="T4" fmla="*/ 0 w 313"/>
                <a:gd name="T5" fmla="*/ 163 h 495"/>
                <a:gd name="T6" fmla="*/ 0 w 313"/>
                <a:gd name="T7" fmla="*/ 163 h 495"/>
                <a:gd name="T8" fmla="*/ 101 w 313"/>
                <a:gd name="T9" fmla="*/ 480 h 495"/>
                <a:gd name="T10" fmla="*/ 106 w 313"/>
                <a:gd name="T11" fmla="*/ 486 h 495"/>
                <a:gd name="T12" fmla="*/ 106 w 313"/>
                <a:gd name="T13" fmla="*/ 486 h 495"/>
                <a:gd name="T14" fmla="*/ 106 w 313"/>
                <a:gd name="T15" fmla="*/ 486 h 495"/>
                <a:gd name="T16" fmla="*/ 128 w 313"/>
                <a:gd name="T17" fmla="*/ 495 h 495"/>
                <a:gd name="T18" fmla="*/ 158 w 313"/>
                <a:gd name="T19" fmla="*/ 469 h 495"/>
                <a:gd name="T20" fmla="*/ 156 w 313"/>
                <a:gd name="T21" fmla="*/ 463 h 495"/>
                <a:gd name="T22" fmla="*/ 156 w 313"/>
                <a:gd name="T23" fmla="*/ 463 h 495"/>
                <a:gd name="T24" fmla="*/ 148 w 313"/>
                <a:gd name="T25" fmla="*/ 415 h 495"/>
                <a:gd name="T26" fmla="*/ 191 w 313"/>
                <a:gd name="T27" fmla="*/ 311 h 495"/>
                <a:gd name="T28" fmla="*/ 191 w 313"/>
                <a:gd name="T29" fmla="*/ 310 h 495"/>
                <a:gd name="T30" fmla="*/ 270 w 313"/>
                <a:gd name="T31" fmla="*/ 264 h 495"/>
                <a:gd name="T32" fmla="*/ 313 w 313"/>
                <a:gd name="T33" fmla="*/ 157 h 495"/>
                <a:gd name="T34" fmla="*/ 156 w 313"/>
                <a:gd name="T3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495">
                  <a:moveTo>
                    <a:pt x="156" y="0"/>
                  </a:moveTo>
                  <a:cubicBezTo>
                    <a:pt x="70" y="0"/>
                    <a:pt x="0" y="72"/>
                    <a:pt x="0" y="159"/>
                  </a:cubicBezTo>
                  <a:cubicBezTo>
                    <a:pt x="0" y="159"/>
                    <a:pt x="0" y="163"/>
                    <a:pt x="0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83"/>
                    <a:pt x="38" y="389"/>
                    <a:pt x="101" y="480"/>
                  </a:cubicBezTo>
                  <a:cubicBezTo>
                    <a:pt x="102" y="482"/>
                    <a:pt x="104" y="484"/>
                    <a:pt x="106" y="48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1" y="491"/>
                    <a:pt x="119" y="495"/>
                    <a:pt x="128" y="495"/>
                  </a:cubicBezTo>
                  <a:cubicBezTo>
                    <a:pt x="145" y="495"/>
                    <a:pt x="158" y="486"/>
                    <a:pt x="158" y="469"/>
                  </a:cubicBezTo>
                  <a:cubicBezTo>
                    <a:pt x="158" y="465"/>
                    <a:pt x="158" y="463"/>
                    <a:pt x="156" y="463"/>
                  </a:cubicBezTo>
                  <a:cubicBezTo>
                    <a:pt x="156" y="463"/>
                    <a:pt x="156" y="463"/>
                    <a:pt x="156" y="463"/>
                  </a:cubicBezTo>
                  <a:cubicBezTo>
                    <a:pt x="152" y="443"/>
                    <a:pt x="145" y="431"/>
                    <a:pt x="148" y="415"/>
                  </a:cubicBezTo>
                  <a:cubicBezTo>
                    <a:pt x="155" y="374"/>
                    <a:pt x="164" y="339"/>
                    <a:pt x="191" y="311"/>
                  </a:cubicBezTo>
                  <a:cubicBezTo>
                    <a:pt x="191" y="311"/>
                    <a:pt x="191" y="310"/>
                    <a:pt x="191" y="310"/>
                  </a:cubicBezTo>
                  <a:cubicBezTo>
                    <a:pt x="212" y="288"/>
                    <a:pt x="239" y="271"/>
                    <a:pt x="270" y="264"/>
                  </a:cubicBezTo>
                  <a:cubicBezTo>
                    <a:pt x="297" y="236"/>
                    <a:pt x="313" y="198"/>
                    <a:pt x="313" y="157"/>
                  </a:cubicBezTo>
                  <a:cubicBezTo>
                    <a:pt x="313" y="70"/>
                    <a:pt x="243" y="0"/>
                    <a:pt x="15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5" name="Freeform: Shape 9"/>
            <p:cNvSpPr>
              <a:spLocks/>
            </p:cNvSpPr>
            <p:nvPr/>
          </p:nvSpPr>
          <p:spPr bwMode="auto">
            <a:xfrm rot="3026502">
              <a:off x="9456569" y="1412790"/>
              <a:ext cx="518205" cy="818513"/>
            </a:xfrm>
            <a:custGeom>
              <a:avLst/>
              <a:gdLst>
                <a:gd name="T0" fmla="*/ 156 w 313"/>
                <a:gd name="T1" fmla="*/ 0 h 495"/>
                <a:gd name="T2" fmla="*/ 0 w 313"/>
                <a:gd name="T3" fmla="*/ 159 h 495"/>
                <a:gd name="T4" fmla="*/ 0 w 313"/>
                <a:gd name="T5" fmla="*/ 163 h 495"/>
                <a:gd name="T6" fmla="*/ 0 w 313"/>
                <a:gd name="T7" fmla="*/ 163 h 495"/>
                <a:gd name="T8" fmla="*/ 101 w 313"/>
                <a:gd name="T9" fmla="*/ 480 h 495"/>
                <a:gd name="T10" fmla="*/ 106 w 313"/>
                <a:gd name="T11" fmla="*/ 486 h 495"/>
                <a:gd name="T12" fmla="*/ 106 w 313"/>
                <a:gd name="T13" fmla="*/ 486 h 495"/>
                <a:gd name="T14" fmla="*/ 106 w 313"/>
                <a:gd name="T15" fmla="*/ 486 h 495"/>
                <a:gd name="T16" fmla="*/ 128 w 313"/>
                <a:gd name="T17" fmla="*/ 495 h 495"/>
                <a:gd name="T18" fmla="*/ 158 w 313"/>
                <a:gd name="T19" fmla="*/ 469 h 495"/>
                <a:gd name="T20" fmla="*/ 156 w 313"/>
                <a:gd name="T21" fmla="*/ 463 h 495"/>
                <a:gd name="T22" fmla="*/ 156 w 313"/>
                <a:gd name="T23" fmla="*/ 463 h 495"/>
                <a:gd name="T24" fmla="*/ 148 w 313"/>
                <a:gd name="T25" fmla="*/ 415 h 495"/>
                <a:gd name="T26" fmla="*/ 191 w 313"/>
                <a:gd name="T27" fmla="*/ 311 h 495"/>
                <a:gd name="T28" fmla="*/ 191 w 313"/>
                <a:gd name="T29" fmla="*/ 310 h 495"/>
                <a:gd name="T30" fmla="*/ 270 w 313"/>
                <a:gd name="T31" fmla="*/ 264 h 495"/>
                <a:gd name="T32" fmla="*/ 313 w 313"/>
                <a:gd name="T33" fmla="*/ 157 h 495"/>
                <a:gd name="T34" fmla="*/ 156 w 313"/>
                <a:gd name="T3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495">
                  <a:moveTo>
                    <a:pt x="156" y="0"/>
                  </a:moveTo>
                  <a:cubicBezTo>
                    <a:pt x="70" y="0"/>
                    <a:pt x="0" y="72"/>
                    <a:pt x="0" y="159"/>
                  </a:cubicBezTo>
                  <a:cubicBezTo>
                    <a:pt x="0" y="159"/>
                    <a:pt x="0" y="163"/>
                    <a:pt x="0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83"/>
                    <a:pt x="38" y="389"/>
                    <a:pt x="101" y="480"/>
                  </a:cubicBezTo>
                  <a:cubicBezTo>
                    <a:pt x="102" y="482"/>
                    <a:pt x="104" y="484"/>
                    <a:pt x="106" y="48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1" y="491"/>
                    <a:pt x="119" y="495"/>
                    <a:pt x="128" y="495"/>
                  </a:cubicBezTo>
                  <a:cubicBezTo>
                    <a:pt x="145" y="495"/>
                    <a:pt x="158" y="486"/>
                    <a:pt x="158" y="469"/>
                  </a:cubicBezTo>
                  <a:cubicBezTo>
                    <a:pt x="158" y="465"/>
                    <a:pt x="158" y="463"/>
                    <a:pt x="156" y="463"/>
                  </a:cubicBezTo>
                  <a:cubicBezTo>
                    <a:pt x="156" y="463"/>
                    <a:pt x="156" y="463"/>
                    <a:pt x="156" y="463"/>
                  </a:cubicBezTo>
                  <a:cubicBezTo>
                    <a:pt x="152" y="443"/>
                    <a:pt x="145" y="431"/>
                    <a:pt x="148" y="415"/>
                  </a:cubicBezTo>
                  <a:cubicBezTo>
                    <a:pt x="155" y="374"/>
                    <a:pt x="164" y="339"/>
                    <a:pt x="191" y="311"/>
                  </a:cubicBezTo>
                  <a:cubicBezTo>
                    <a:pt x="191" y="311"/>
                    <a:pt x="191" y="310"/>
                    <a:pt x="191" y="310"/>
                  </a:cubicBezTo>
                  <a:cubicBezTo>
                    <a:pt x="212" y="288"/>
                    <a:pt x="239" y="271"/>
                    <a:pt x="270" y="264"/>
                  </a:cubicBezTo>
                  <a:cubicBezTo>
                    <a:pt x="297" y="236"/>
                    <a:pt x="313" y="198"/>
                    <a:pt x="313" y="157"/>
                  </a:cubicBezTo>
                  <a:cubicBezTo>
                    <a:pt x="313" y="70"/>
                    <a:pt x="243" y="0"/>
                    <a:pt x="15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6" name="Freeform: Shape 10"/>
            <p:cNvSpPr>
              <a:spLocks/>
            </p:cNvSpPr>
            <p:nvPr/>
          </p:nvSpPr>
          <p:spPr bwMode="auto">
            <a:xfrm rot="3026502">
              <a:off x="9456569" y="1412790"/>
              <a:ext cx="518205" cy="818513"/>
            </a:xfrm>
            <a:custGeom>
              <a:avLst/>
              <a:gdLst>
                <a:gd name="T0" fmla="*/ 156 w 313"/>
                <a:gd name="T1" fmla="*/ 0 h 495"/>
                <a:gd name="T2" fmla="*/ 0 w 313"/>
                <a:gd name="T3" fmla="*/ 159 h 495"/>
                <a:gd name="T4" fmla="*/ 0 w 313"/>
                <a:gd name="T5" fmla="*/ 163 h 495"/>
                <a:gd name="T6" fmla="*/ 0 w 313"/>
                <a:gd name="T7" fmla="*/ 163 h 495"/>
                <a:gd name="T8" fmla="*/ 101 w 313"/>
                <a:gd name="T9" fmla="*/ 480 h 495"/>
                <a:gd name="T10" fmla="*/ 106 w 313"/>
                <a:gd name="T11" fmla="*/ 486 h 495"/>
                <a:gd name="T12" fmla="*/ 106 w 313"/>
                <a:gd name="T13" fmla="*/ 486 h 495"/>
                <a:gd name="T14" fmla="*/ 106 w 313"/>
                <a:gd name="T15" fmla="*/ 486 h 495"/>
                <a:gd name="T16" fmla="*/ 128 w 313"/>
                <a:gd name="T17" fmla="*/ 495 h 495"/>
                <a:gd name="T18" fmla="*/ 158 w 313"/>
                <a:gd name="T19" fmla="*/ 469 h 495"/>
                <a:gd name="T20" fmla="*/ 156 w 313"/>
                <a:gd name="T21" fmla="*/ 463 h 495"/>
                <a:gd name="T22" fmla="*/ 156 w 313"/>
                <a:gd name="T23" fmla="*/ 463 h 495"/>
                <a:gd name="T24" fmla="*/ 148 w 313"/>
                <a:gd name="T25" fmla="*/ 415 h 495"/>
                <a:gd name="T26" fmla="*/ 191 w 313"/>
                <a:gd name="T27" fmla="*/ 311 h 495"/>
                <a:gd name="T28" fmla="*/ 191 w 313"/>
                <a:gd name="T29" fmla="*/ 310 h 495"/>
                <a:gd name="T30" fmla="*/ 270 w 313"/>
                <a:gd name="T31" fmla="*/ 264 h 495"/>
                <a:gd name="T32" fmla="*/ 313 w 313"/>
                <a:gd name="T33" fmla="*/ 157 h 495"/>
                <a:gd name="T34" fmla="*/ 156 w 313"/>
                <a:gd name="T3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495">
                  <a:moveTo>
                    <a:pt x="156" y="0"/>
                  </a:moveTo>
                  <a:cubicBezTo>
                    <a:pt x="70" y="0"/>
                    <a:pt x="0" y="72"/>
                    <a:pt x="0" y="159"/>
                  </a:cubicBezTo>
                  <a:cubicBezTo>
                    <a:pt x="0" y="159"/>
                    <a:pt x="0" y="163"/>
                    <a:pt x="0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83"/>
                    <a:pt x="38" y="389"/>
                    <a:pt x="101" y="480"/>
                  </a:cubicBezTo>
                  <a:cubicBezTo>
                    <a:pt x="102" y="482"/>
                    <a:pt x="104" y="484"/>
                    <a:pt x="106" y="48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1" y="491"/>
                    <a:pt x="119" y="495"/>
                    <a:pt x="128" y="495"/>
                  </a:cubicBezTo>
                  <a:cubicBezTo>
                    <a:pt x="145" y="495"/>
                    <a:pt x="158" y="486"/>
                    <a:pt x="158" y="469"/>
                  </a:cubicBezTo>
                  <a:cubicBezTo>
                    <a:pt x="158" y="465"/>
                    <a:pt x="158" y="463"/>
                    <a:pt x="156" y="463"/>
                  </a:cubicBezTo>
                  <a:cubicBezTo>
                    <a:pt x="156" y="463"/>
                    <a:pt x="156" y="463"/>
                    <a:pt x="156" y="463"/>
                  </a:cubicBezTo>
                  <a:cubicBezTo>
                    <a:pt x="152" y="443"/>
                    <a:pt x="145" y="431"/>
                    <a:pt x="148" y="415"/>
                  </a:cubicBezTo>
                  <a:cubicBezTo>
                    <a:pt x="155" y="374"/>
                    <a:pt x="164" y="339"/>
                    <a:pt x="191" y="311"/>
                  </a:cubicBezTo>
                  <a:cubicBezTo>
                    <a:pt x="191" y="311"/>
                    <a:pt x="191" y="310"/>
                    <a:pt x="191" y="310"/>
                  </a:cubicBezTo>
                  <a:cubicBezTo>
                    <a:pt x="212" y="288"/>
                    <a:pt x="239" y="271"/>
                    <a:pt x="270" y="264"/>
                  </a:cubicBezTo>
                  <a:cubicBezTo>
                    <a:pt x="297" y="236"/>
                    <a:pt x="313" y="198"/>
                    <a:pt x="313" y="157"/>
                  </a:cubicBezTo>
                  <a:cubicBezTo>
                    <a:pt x="313" y="70"/>
                    <a:pt x="243" y="0"/>
                    <a:pt x="156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7" name="Freeform: Shape 11"/>
            <p:cNvSpPr>
              <a:spLocks/>
            </p:cNvSpPr>
            <p:nvPr/>
          </p:nvSpPr>
          <p:spPr bwMode="auto">
            <a:xfrm rot="3026502">
              <a:off x="9918947" y="1971693"/>
              <a:ext cx="516808" cy="818513"/>
            </a:xfrm>
            <a:custGeom>
              <a:avLst/>
              <a:gdLst>
                <a:gd name="T0" fmla="*/ 156 w 312"/>
                <a:gd name="T1" fmla="*/ 0 h 495"/>
                <a:gd name="T2" fmla="*/ 312 w 312"/>
                <a:gd name="T3" fmla="*/ 159 h 495"/>
                <a:gd name="T4" fmla="*/ 312 w 312"/>
                <a:gd name="T5" fmla="*/ 163 h 495"/>
                <a:gd name="T6" fmla="*/ 312 w 312"/>
                <a:gd name="T7" fmla="*/ 163 h 495"/>
                <a:gd name="T8" fmla="*/ 212 w 312"/>
                <a:gd name="T9" fmla="*/ 480 h 495"/>
                <a:gd name="T10" fmla="*/ 207 w 312"/>
                <a:gd name="T11" fmla="*/ 486 h 495"/>
                <a:gd name="T12" fmla="*/ 207 w 312"/>
                <a:gd name="T13" fmla="*/ 486 h 495"/>
                <a:gd name="T14" fmla="*/ 207 w 312"/>
                <a:gd name="T15" fmla="*/ 486 h 495"/>
                <a:gd name="T16" fmla="*/ 184 w 312"/>
                <a:gd name="T17" fmla="*/ 495 h 495"/>
                <a:gd name="T18" fmla="*/ 154 w 312"/>
                <a:gd name="T19" fmla="*/ 469 h 495"/>
                <a:gd name="T20" fmla="*/ 156 w 312"/>
                <a:gd name="T21" fmla="*/ 463 h 495"/>
                <a:gd name="T22" fmla="*/ 156 w 312"/>
                <a:gd name="T23" fmla="*/ 463 h 495"/>
                <a:gd name="T24" fmla="*/ 165 w 312"/>
                <a:gd name="T25" fmla="*/ 415 h 495"/>
                <a:gd name="T26" fmla="*/ 122 w 312"/>
                <a:gd name="T27" fmla="*/ 311 h 495"/>
                <a:gd name="T28" fmla="*/ 122 w 312"/>
                <a:gd name="T29" fmla="*/ 310 h 495"/>
                <a:gd name="T30" fmla="*/ 42 w 312"/>
                <a:gd name="T31" fmla="*/ 264 h 495"/>
                <a:gd name="T32" fmla="*/ 0 w 312"/>
                <a:gd name="T33" fmla="*/ 157 h 495"/>
                <a:gd name="T34" fmla="*/ 156 w 312"/>
                <a:gd name="T3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2" h="495">
                  <a:moveTo>
                    <a:pt x="156" y="0"/>
                  </a:moveTo>
                  <a:cubicBezTo>
                    <a:pt x="242" y="0"/>
                    <a:pt x="312" y="72"/>
                    <a:pt x="312" y="159"/>
                  </a:cubicBezTo>
                  <a:cubicBezTo>
                    <a:pt x="312" y="159"/>
                    <a:pt x="312" y="163"/>
                    <a:pt x="312" y="163"/>
                  </a:cubicBezTo>
                  <a:cubicBezTo>
                    <a:pt x="312" y="163"/>
                    <a:pt x="312" y="163"/>
                    <a:pt x="312" y="163"/>
                  </a:cubicBezTo>
                  <a:cubicBezTo>
                    <a:pt x="312" y="283"/>
                    <a:pt x="275" y="389"/>
                    <a:pt x="212" y="480"/>
                  </a:cubicBezTo>
                  <a:cubicBezTo>
                    <a:pt x="210" y="482"/>
                    <a:pt x="209" y="484"/>
                    <a:pt x="207" y="486"/>
                  </a:cubicBezTo>
                  <a:cubicBezTo>
                    <a:pt x="207" y="486"/>
                    <a:pt x="207" y="486"/>
                    <a:pt x="207" y="486"/>
                  </a:cubicBezTo>
                  <a:cubicBezTo>
                    <a:pt x="207" y="486"/>
                    <a:pt x="207" y="486"/>
                    <a:pt x="207" y="486"/>
                  </a:cubicBezTo>
                  <a:cubicBezTo>
                    <a:pt x="201" y="491"/>
                    <a:pt x="193" y="495"/>
                    <a:pt x="184" y="495"/>
                  </a:cubicBezTo>
                  <a:cubicBezTo>
                    <a:pt x="168" y="495"/>
                    <a:pt x="154" y="486"/>
                    <a:pt x="154" y="469"/>
                  </a:cubicBezTo>
                  <a:cubicBezTo>
                    <a:pt x="154" y="465"/>
                    <a:pt x="155" y="463"/>
                    <a:pt x="156" y="463"/>
                  </a:cubicBezTo>
                  <a:cubicBezTo>
                    <a:pt x="156" y="463"/>
                    <a:pt x="156" y="463"/>
                    <a:pt x="156" y="463"/>
                  </a:cubicBezTo>
                  <a:cubicBezTo>
                    <a:pt x="160" y="443"/>
                    <a:pt x="167" y="431"/>
                    <a:pt x="165" y="415"/>
                  </a:cubicBezTo>
                  <a:cubicBezTo>
                    <a:pt x="158" y="374"/>
                    <a:pt x="148" y="339"/>
                    <a:pt x="122" y="311"/>
                  </a:cubicBezTo>
                  <a:cubicBezTo>
                    <a:pt x="122" y="311"/>
                    <a:pt x="122" y="310"/>
                    <a:pt x="122" y="310"/>
                  </a:cubicBezTo>
                  <a:cubicBezTo>
                    <a:pt x="101" y="288"/>
                    <a:pt x="73" y="271"/>
                    <a:pt x="42" y="264"/>
                  </a:cubicBezTo>
                  <a:cubicBezTo>
                    <a:pt x="16" y="236"/>
                    <a:pt x="0" y="198"/>
                    <a:pt x="0" y="157"/>
                  </a:cubicBezTo>
                  <a:cubicBezTo>
                    <a:pt x="0" y="70"/>
                    <a:pt x="70" y="0"/>
                    <a:pt x="15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8" name="Freeform: Shape 12"/>
            <p:cNvSpPr>
              <a:spLocks/>
            </p:cNvSpPr>
            <p:nvPr/>
          </p:nvSpPr>
          <p:spPr bwMode="auto">
            <a:xfrm rot="3026502">
              <a:off x="9918947" y="1971693"/>
              <a:ext cx="516808" cy="818513"/>
            </a:xfrm>
            <a:custGeom>
              <a:avLst/>
              <a:gdLst>
                <a:gd name="T0" fmla="*/ 156 w 312"/>
                <a:gd name="T1" fmla="*/ 0 h 495"/>
                <a:gd name="T2" fmla="*/ 312 w 312"/>
                <a:gd name="T3" fmla="*/ 159 h 495"/>
                <a:gd name="T4" fmla="*/ 312 w 312"/>
                <a:gd name="T5" fmla="*/ 163 h 495"/>
                <a:gd name="T6" fmla="*/ 312 w 312"/>
                <a:gd name="T7" fmla="*/ 163 h 495"/>
                <a:gd name="T8" fmla="*/ 212 w 312"/>
                <a:gd name="T9" fmla="*/ 480 h 495"/>
                <a:gd name="T10" fmla="*/ 207 w 312"/>
                <a:gd name="T11" fmla="*/ 486 h 495"/>
                <a:gd name="T12" fmla="*/ 207 w 312"/>
                <a:gd name="T13" fmla="*/ 486 h 495"/>
                <a:gd name="T14" fmla="*/ 207 w 312"/>
                <a:gd name="T15" fmla="*/ 486 h 495"/>
                <a:gd name="T16" fmla="*/ 184 w 312"/>
                <a:gd name="T17" fmla="*/ 495 h 495"/>
                <a:gd name="T18" fmla="*/ 154 w 312"/>
                <a:gd name="T19" fmla="*/ 469 h 495"/>
                <a:gd name="T20" fmla="*/ 156 w 312"/>
                <a:gd name="T21" fmla="*/ 463 h 495"/>
                <a:gd name="T22" fmla="*/ 156 w 312"/>
                <a:gd name="T23" fmla="*/ 463 h 495"/>
                <a:gd name="T24" fmla="*/ 165 w 312"/>
                <a:gd name="T25" fmla="*/ 415 h 495"/>
                <a:gd name="T26" fmla="*/ 122 w 312"/>
                <a:gd name="T27" fmla="*/ 311 h 495"/>
                <a:gd name="T28" fmla="*/ 122 w 312"/>
                <a:gd name="T29" fmla="*/ 310 h 495"/>
                <a:gd name="T30" fmla="*/ 42 w 312"/>
                <a:gd name="T31" fmla="*/ 264 h 495"/>
                <a:gd name="T32" fmla="*/ 0 w 312"/>
                <a:gd name="T33" fmla="*/ 157 h 495"/>
                <a:gd name="T34" fmla="*/ 156 w 312"/>
                <a:gd name="T3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2" h="495">
                  <a:moveTo>
                    <a:pt x="156" y="0"/>
                  </a:moveTo>
                  <a:cubicBezTo>
                    <a:pt x="242" y="0"/>
                    <a:pt x="312" y="72"/>
                    <a:pt x="312" y="159"/>
                  </a:cubicBezTo>
                  <a:cubicBezTo>
                    <a:pt x="312" y="159"/>
                    <a:pt x="312" y="163"/>
                    <a:pt x="312" y="163"/>
                  </a:cubicBezTo>
                  <a:cubicBezTo>
                    <a:pt x="312" y="163"/>
                    <a:pt x="312" y="163"/>
                    <a:pt x="312" y="163"/>
                  </a:cubicBezTo>
                  <a:cubicBezTo>
                    <a:pt x="312" y="283"/>
                    <a:pt x="275" y="389"/>
                    <a:pt x="212" y="480"/>
                  </a:cubicBezTo>
                  <a:cubicBezTo>
                    <a:pt x="210" y="482"/>
                    <a:pt x="209" y="484"/>
                    <a:pt x="207" y="486"/>
                  </a:cubicBezTo>
                  <a:cubicBezTo>
                    <a:pt x="207" y="486"/>
                    <a:pt x="207" y="486"/>
                    <a:pt x="207" y="486"/>
                  </a:cubicBezTo>
                  <a:cubicBezTo>
                    <a:pt x="207" y="486"/>
                    <a:pt x="207" y="486"/>
                    <a:pt x="207" y="486"/>
                  </a:cubicBezTo>
                  <a:cubicBezTo>
                    <a:pt x="201" y="491"/>
                    <a:pt x="193" y="495"/>
                    <a:pt x="184" y="495"/>
                  </a:cubicBezTo>
                  <a:cubicBezTo>
                    <a:pt x="168" y="495"/>
                    <a:pt x="154" y="486"/>
                    <a:pt x="154" y="469"/>
                  </a:cubicBezTo>
                  <a:cubicBezTo>
                    <a:pt x="154" y="465"/>
                    <a:pt x="155" y="463"/>
                    <a:pt x="156" y="463"/>
                  </a:cubicBezTo>
                  <a:cubicBezTo>
                    <a:pt x="156" y="463"/>
                    <a:pt x="156" y="463"/>
                    <a:pt x="156" y="463"/>
                  </a:cubicBezTo>
                  <a:cubicBezTo>
                    <a:pt x="160" y="443"/>
                    <a:pt x="167" y="431"/>
                    <a:pt x="165" y="415"/>
                  </a:cubicBezTo>
                  <a:cubicBezTo>
                    <a:pt x="158" y="374"/>
                    <a:pt x="148" y="339"/>
                    <a:pt x="122" y="311"/>
                  </a:cubicBezTo>
                  <a:cubicBezTo>
                    <a:pt x="122" y="311"/>
                    <a:pt x="122" y="310"/>
                    <a:pt x="122" y="310"/>
                  </a:cubicBezTo>
                  <a:cubicBezTo>
                    <a:pt x="101" y="288"/>
                    <a:pt x="73" y="271"/>
                    <a:pt x="42" y="264"/>
                  </a:cubicBezTo>
                  <a:cubicBezTo>
                    <a:pt x="16" y="236"/>
                    <a:pt x="0" y="198"/>
                    <a:pt x="0" y="157"/>
                  </a:cubicBezTo>
                  <a:cubicBezTo>
                    <a:pt x="0" y="70"/>
                    <a:pt x="70" y="0"/>
                    <a:pt x="15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9" name="Freeform: Shape 13"/>
            <p:cNvSpPr>
              <a:spLocks/>
            </p:cNvSpPr>
            <p:nvPr/>
          </p:nvSpPr>
          <p:spPr bwMode="auto">
            <a:xfrm rot="3026502">
              <a:off x="9918947" y="1971693"/>
              <a:ext cx="516808" cy="818513"/>
            </a:xfrm>
            <a:custGeom>
              <a:avLst/>
              <a:gdLst>
                <a:gd name="T0" fmla="*/ 156 w 312"/>
                <a:gd name="T1" fmla="*/ 0 h 495"/>
                <a:gd name="T2" fmla="*/ 312 w 312"/>
                <a:gd name="T3" fmla="*/ 159 h 495"/>
                <a:gd name="T4" fmla="*/ 312 w 312"/>
                <a:gd name="T5" fmla="*/ 163 h 495"/>
                <a:gd name="T6" fmla="*/ 312 w 312"/>
                <a:gd name="T7" fmla="*/ 163 h 495"/>
                <a:gd name="T8" fmla="*/ 212 w 312"/>
                <a:gd name="T9" fmla="*/ 480 h 495"/>
                <a:gd name="T10" fmla="*/ 207 w 312"/>
                <a:gd name="T11" fmla="*/ 486 h 495"/>
                <a:gd name="T12" fmla="*/ 207 w 312"/>
                <a:gd name="T13" fmla="*/ 486 h 495"/>
                <a:gd name="T14" fmla="*/ 207 w 312"/>
                <a:gd name="T15" fmla="*/ 486 h 495"/>
                <a:gd name="T16" fmla="*/ 184 w 312"/>
                <a:gd name="T17" fmla="*/ 495 h 495"/>
                <a:gd name="T18" fmla="*/ 154 w 312"/>
                <a:gd name="T19" fmla="*/ 469 h 495"/>
                <a:gd name="T20" fmla="*/ 156 w 312"/>
                <a:gd name="T21" fmla="*/ 463 h 495"/>
                <a:gd name="T22" fmla="*/ 156 w 312"/>
                <a:gd name="T23" fmla="*/ 463 h 495"/>
                <a:gd name="T24" fmla="*/ 165 w 312"/>
                <a:gd name="T25" fmla="*/ 415 h 495"/>
                <a:gd name="T26" fmla="*/ 122 w 312"/>
                <a:gd name="T27" fmla="*/ 311 h 495"/>
                <a:gd name="T28" fmla="*/ 122 w 312"/>
                <a:gd name="T29" fmla="*/ 310 h 495"/>
                <a:gd name="T30" fmla="*/ 42 w 312"/>
                <a:gd name="T31" fmla="*/ 264 h 495"/>
                <a:gd name="T32" fmla="*/ 0 w 312"/>
                <a:gd name="T33" fmla="*/ 157 h 495"/>
                <a:gd name="T34" fmla="*/ 156 w 312"/>
                <a:gd name="T3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2" h="495">
                  <a:moveTo>
                    <a:pt x="156" y="0"/>
                  </a:moveTo>
                  <a:cubicBezTo>
                    <a:pt x="242" y="0"/>
                    <a:pt x="312" y="72"/>
                    <a:pt x="312" y="159"/>
                  </a:cubicBezTo>
                  <a:cubicBezTo>
                    <a:pt x="312" y="159"/>
                    <a:pt x="312" y="163"/>
                    <a:pt x="312" y="163"/>
                  </a:cubicBezTo>
                  <a:cubicBezTo>
                    <a:pt x="312" y="163"/>
                    <a:pt x="312" y="163"/>
                    <a:pt x="312" y="163"/>
                  </a:cubicBezTo>
                  <a:cubicBezTo>
                    <a:pt x="312" y="283"/>
                    <a:pt x="275" y="389"/>
                    <a:pt x="212" y="480"/>
                  </a:cubicBezTo>
                  <a:cubicBezTo>
                    <a:pt x="210" y="482"/>
                    <a:pt x="209" y="484"/>
                    <a:pt x="207" y="486"/>
                  </a:cubicBezTo>
                  <a:cubicBezTo>
                    <a:pt x="207" y="486"/>
                    <a:pt x="207" y="486"/>
                    <a:pt x="207" y="486"/>
                  </a:cubicBezTo>
                  <a:cubicBezTo>
                    <a:pt x="207" y="486"/>
                    <a:pt x="207" y="486"/>
                    <a:pt x="207" y="486"/>
                  </a:cubicBezTo>
                  <a:cubicBezTo>
                    <a:pt x="201" y="491"/>
                    <a:pt x="193" y="495"/>
                    <a:pt x="184" y="495"/>
                  </a:cubicBezTo>
                  <a:cubicBezTo>
                    <a:pt x="168" y="495"/>
                    <a:pt x="154" y="486"/>
                    <a:pt x="154" y="469"/>
                  </a:cubicBezTo>
                  <a:cubicBezTo>
                    <a:pt x="154" y="465"/>
                    <a:pt x="155" y="463"/>
                    <a:pt x="156" y="463"/>
                  </a:cubicBezTo>
                  <a:cubicBezTo>
                    <a:pt x="156" y="463"/>
                    <a:pt x="156" y="463"/>
                    <a:pt x="156" y="463"/>
                  </a:cubicBezTo>
                  <a:cubicBezTo>
                    <a:pt x="160" y="443"/>
                    <a:pt x="167" y="431"/>
                    <a:pt x="165" y="415"/>
                  </a:cubicBezTo>
                  <a:cubicBezTo>
                    <a:pt x="158" y="374"/>
                    <a:pt x="148" y="339"/>
                    <a:pt x="122" y="311"/>
                  </a:cubicBezTo>
                  <a:cubicBezTo>
                    <a:pt x="122" y="311"/>
                    <a:pt x="122" y="310"/>
                    <a:pt x="122" y="310"/>
                  </a:cubicBezTo>
                  <a:cubicBezTo>
                    <a:pt x="101" y="288"/>
                    <a:pt x="73" y="271"/>
                    <a:pt x="42" y="264"/>
                  </a:cubicBezTo>
                  <a:cubicBezTo>
                    <a:pt x="16" y="236"/>
                    <a:pt x="0" y="198"/>
                    <a:pt x="0" y="157"/>
                  </a:cubicBezTo>
                  <a:cubicBezTo>
                    <a:pt x="0" y="70"/>
                    <a:pt x="70" y="0"/>
                    <a:pt x="156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0" name="Freeform: Shape 14"/>
            <p:cNvSpPr>
              <a:spLocks/>
            </p:cNvSpPr>
            <p:nvPr/>
          </p:nvSpPr>
          <p:spPr bwMode="auto">
            <a:xfrm rot="3026502">
              <a:off x="10064186" y="706087"/>
              <a:ext cx="987523" cy="1806036"/>
            </a:xfrm>
            <a:custGeom>
              <a:avLst/>
              <a:gdLst>
                <a:gd name="T0" fmla="*/ 298 w 596"/>
                <a:gd name="T1" fmla="*/ 1092 h 1092"/>
                <a:gd name="T2" fmla="*/ 159 w 596"/>
                <a:gd name="T3" fmla="*/ 1092 h 1092"/>
                <a:gd name="T4" fmla="*/ 21 w 596"/>
                <a:gd name="T5" fmla="*/ 513 h 1092"/>
                <a:gd name="T6" fmla="*/ 298 w 596"/>
                <a:gd name="T7" fmla="*/ 0 h 1092"/>
                <a:gd name="T8" fmla="*/ 299 w 596"/>
                <a:gd name="T9" fmla="*/ 0 h 1092"/>
                <a:gd name="T10" fmla="*/ 575 w 596"/>
                <a:gd name="T11" fmla="*/ 513 h 1092"/>
                <a:gd name="T12" fmla="*/ 437 w 596"/>
                <a:gd name="T13" fmla="*/ 1092 h 1092"/>
                <a:gd name="T14" fmla="*/ 298 w 596"/>
                <a:gd name="T15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1" name="Freeform: Shape 15"/>
            <p:cNvSpPr>
              <a:spLocks/>
            </p:cNvSpPr>
            <p:nvPr/>
          </p:nvSpPr>
          <p:spPr bwMode="auto">
            <a:xfrm rot="3026502">
              <a:off x="9900884" y="1650070"/>
              <a:ext cx="874384" cy="284943"/>
            </a:xfrm>
            <a:custGeom>
              <a:avLst/>
              <a:gdLst>
                <a:gd name="T0" fmla="*/ 508 w 528"/>
                <a:gd name="T1" fmla="*/ 124 h 172"/>
                <a:gd name="T2" fmla="*/ 528 w 528"/>
                <a:gd name="T3" fmla="*/ 0 h 172"/>
                <a:gd name="T4" fmla="*/ 248 w 528"/>
                <a:gd name="T5" fmla="*/ 66 h 172"/>
                <a:gd name="T6" fmla="*/ 0 w 528"/>
                <a:gd name="T7" fmla="*/ 15 h 172"/>
                <a:gd name="T8" fmla="*/ 21 w 528"/>
                <a:gd name="T9" fmla="*/ 136 h 172"/>
                <a:gd name="T10" fmla="*/ 248 w 528"/>
                <a:gd name="T11" fmla="*/ 172 h 172"/>
                <a:gd name="T12" fmla="*/ 508 w 528"/>
                <a:gd name="T13" fmla="*/ 12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" h="172">
                  <a:moveTo>
                    <a:pt x="508" y="124"/>
                  </a:moveTo>
                  <a:cubicBezTo>
                    <a:pt x="517" y="79"/>
                    <a:pt x="524" y="36"/>
                    <a:pt x="528" y="0"/>
                  </a:cubicBezTo>
                  <a:cubicBezTo>
                    <a:pt x="444" y="42"/>
                    <a:pt x="349" y="66"/>
                    <a:pt x="248" y="66"/>
                  </a:cubicBezTo>
                  <a:cubicBezTo>
                    <a:pt x="160" y="66"/>
                    <a:pt x="76" y="48"/>
                    <a:pt x="0" y="15"/>
                  </a:cubicBezTo>
                  <a:cubicBezTo>
                    <a:pt x="5" y="51"/>
                    <a:pt x="12" y="92"/>
                    <a:pt x="21" y="136"/>
                  </a:cubicBezTo>
                  <a:cubicBezTo>
                    <a:pt x="92" y="159"/>
                    <a:pt x="169" y="172"/>
                    <a:pt x="248" y="172"/>
                  </a:cubicBezTo>
                  <a:cubicBezTo>
                    <a:pt x="340" y="172"/>
                    <a:pt x="427" y="155"/>
                    <a:pt x="508" y="1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2" name="Freeform: Shape 16"/>
            <p:cNvSpPr>
              <a:spLocks/>
            </p:cNvSpPr>
            <p:nvPr/>
          </p:nvSpPr>
          <p:spPr bwMode="auto">
            <a:xfrm rot="3026502">
              <a:off x="10176507" y="1425488"/>
              <a:ext cx="923969" cy="233262"/>
            </a:xfrm>
            <a:custGeom>
              <a:avLst/>
              <a:gdLst>
                <a:gd name="T0" fmla="*/ 557 w 558"/>
                <a:gd name="T1" fmla="*/ 80 h 141"/>
                <a:gd name="T2" fmla="*/ 552 w 558"/>
                <a:gd name="T3" fmla="*/ 0 h 141"/>
                <a:gd name="T4" fmla="*/ 278 w 558"/>
                <a:gd name="T5" fmla="*/ 62 h 141"/>
                <a:gd name="T6" fmla="*/ 6 w 558"/>
                <a:gd name="T7" fmla="*/ 1 h 141"/>
                <a:gd name="T8" fmla="*/ 2 w 558"/>
                <a:gd name="T9" fmla="*/ 92 h 141"/>
                <a:gd name="T10" fmla="*/ 264 w 558"/>
                <a:gd name="T11" fmla="*/ 141 h 141"/>
                <a:gd name="T12" fmla="*/ 557 w 558"/>
                <a:gd name="T13" fmla="*/ 8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141">
                  <a:moveTo>
                    <a:pt x="557" y="80"/>
                  </a:moveTo>
                  <a:cubicBezTo>
                    <a:pt x="558" y="53"/>
                    <a:pt x="556" y="26"/>
                    <a:pt x="552" y="0"/>
                  </a:cubicBezTo>
                  <a:cubicBezTo>
                    <a:pt x="469" y="40"/>
                    <a:pt x="376" y="62"/>
                    <a:pt x="278" y="62"/>
                  </a:cubicBezTo>
                  <a:cubicBezTo>
                    <a:pt x="181" y="62"/>
                    <a:pt x="88" y="40"/>
                    <a:pt x="6" y="1"/>
                  </a:cubicBezTo>
                  <a:cubicBezTo>
                    <a:pt x="2" y="31"/>
                    <a:pt x="0" y="61"/>
                    <a:pt x="2" y="92"/>
                  </a:cubicBezTo>
                  <a:cubicBezTo>
                    <a:pt x="84" y="123"/>
                    <a:pt x="172" y="141"/>
                    <a:pt x="264" y="141"/>
                  </a:cubicBezTo>
                  <a:cubicBezTo>
                    <a:pt x="368" y="141"/>
                    <a:pt x="467" y="119"/>
                    <a:pt x="557" y="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3" name="Oval 17"/>
            <p:cNvSpPr>
              <a:spLocks/>
            </p:cNvSpPr>
            <p:nvPr/>
          </p:nvSpPr>
          <p:spPr bwMode="auto">
            <a:xfrm rot="3026502">
              <a:off x="10542344" y="1517068"/>
              <a:ext cx="112441" cy="112441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4" name="Oval 18"/>
            <p:cNvSpPr>
              <a:spLocks/>
            </p:cNvSpPr>
            <p:nvPr/>
          </p:nvSpPr>
          <p:spPr bwMode="auto">
            <a:xfrm rot="3026502">
              <a:off x="10542344" y="1517068"/>
              <a:ext cx="112441" cy="112441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5" name="Oval 19"/>
            <p:cNvSpPr>
              <a:spLocks/>
            </p:cNvSpPr>
            <p:nvPr/>
          </p:nvSpPr>
          <p:spPr bwMode="auto">
            <a:xfrm rot="3026502">
              <a:off x="10542344" y="1517068"/>
              <a:ext cx="112441" cy="11244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6" name="Oval 20"/>
            <p:cNvSpPr>
              <a:spLocks/>
            </p:cNvSpPr>
            <p:nvPr/>
          </p:nvSpPr>
          <p:spPr bwMode="auto">
            <a:xfrm rot="3026502">
              <a:off x="10416349" y="1635888"/>
              <a:ext cx="91489" cy="89394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7" name="Oval 21"/>
            <p:cNvSpPr>
              <a:spLocks/>
            </p:cNvSpPr>
            <p:nvPr/>
          </p:nvSpPr>
          <p:spPr bwMode="auto">
            <a:xfrm rot="3026502">
              <a:off x="10416349" y="1635888"/>
              <a:ext cx="91489" cy="89394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8" name="Oval 22"/>
            <p:cNvSpPr>
              <a:spLocks/>
            </p:cNvSpPr>
            <p:nvPr/>
          </p:nvSpPr>
          <p:spPr bwMode="auto">
            <a:xfrm rot="3026502">
              <a:off x="10416349" y="1635888"/>
              <a:ext cx="91489" cy="8939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39" name="Oval 23"/>
            <p:cNvSpPr>
              <a:spLocks/>
            </p:cNvSpPr>
            <p:nvPr/>
          </p:nvSpPr>
          <p:spPr bwMode="auto">
            <a:xfrm rot="3026502">
              <a:off x="10296815" y="1734629"/>
              <a:ext cx="91489" cy="89394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0" name="Oval 24"/>
            <p:cNvSpPr>
              <a:spLocks/>
            </p:cNvSpPr>
            <p:nvPr/>
          </p:nvSpPr>
          <p:spPr bwMode="auto">
            <a:xfrm rot="3026502">
              <a:off x="10296815" y="1734629"/>
              <a:ext cx="91489" cy="89394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1" name="Oval 25"/>
            <p:cNvSpPr>
              <a:spLocks/>
            </p:cNvSpPr>
            <p:nvPr/>
          </p:nvSpPr>
          <p:spPr bwMode="auto">
            <a:xfrm rot="3026502">
              <a:off x="10296815" y="1734629"/>
              <a:ext cx="91489" cy="8939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2" name="Freeform: Shape 26"/>
            <p:cNvSpPr>
              <a:spLocks/>
            </p:cNvSpPr>
            <p:nvPr/>
          </p:nvSpPr>
          <p:spPr bwMode="auto">
            <a:xfrm rot="3026502">
              <a:off x="9886487" y="1698180"/>
              <a:ext cx="129202" cy="819909"/>
            </a:xfrm>
            <a:custGeom>
              <a:avLst/>
              <a:gdLst>
                <a:gd name="T0" fmla="*/ 77 w 78"/>
                <a:gd name="T1" fmla="*/ 48 h 496"/>
                <a:gd name="T2" fmla="*/ 78 w 78"/>
                <a:gd name="T3" fmla="*/ 39 h 496"/>
                <a:gd name="T4" fmla="*/ 39 w 78"/>
                <a:gd name="T5" fmla="*/ 0 h 496"/>
                <a:gd name="T6" fmla="*/ 0 w 78"/>
                <a:gd name="T7" fmla="*/ 40 h 496"/>
                <a:gd name="T8" fmla="*/ 18 w 78"/>
                <a:gd name="T9" fmla="*/ 475 h 496"/>
                <a:gd name="T10" fmla="*/ 19 w 78"/>
                <a:gd name="T11" fmla="*/ 475 h 496"/>
                <a:gd name="T12" fmla="*/ 19 w 78"/>
                <a:gd name="T13" fmla="*/ 475 h 496"/>
                <a:gd name="T14" fmla="*/ 40 w 78"/>
                <a:gd name="T15" fmla="*/ 496 h 496"/>
                <a:gd name="T16" fmla="*/ 61 w 78"/>
                <a:gd name="T17" fmla="*/ 475 h 496"/>
                <a:gd name="T18" fmla="*/ 61 w 78"/>
                <a:gd name="T19" fmla="*/ 475 h 496"/>
                <a:gd name="T20" fmla="*/ 61 w 78"/>
                <a:gd name="T21" fmla="*/ 475 h 496"/>
                <a:gd name="T22" fmla="*/ 77 w 78"/>
                <a:gd name="T23" fmla="*/ 48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496">
                  <a:moveTo>
                    <a:pt x="77" y="48"/>
                  </a:moveTo>
                  <a:cubicBezTo>
                    <a:pt x="77" y="45"/>
                    <a:pt x="78" y="42"/>
                    <a:pt x="78" y="39"/>
                  </a:cubicBezTo>
                  <a:cubicBezTo>
                    <a:pt x="78" y="18"/>
                    <a:pt x="60" y="0"/>
                    <a:pt x="39" y="0"/>
                  </a:cubicBezTo>
                  <a:cubicBezTo>
                    <a:pt x="17" y="0"/>
                    <a:pt x="0" y="18"/>
                    <a:pt x="0" y="40"/>
                  </a:cubicBezTo>
                  <a:cubicBezTo>
                    <a:pt x="18" y="475"/>
                    <a:pt x="18" y="475"/>
                    <a:pt x="18" y="475"/>
                  </a:cubicBezTo>
                  <a:cubicBezTo>
                    <a:pt x="19" y="475"/>
                    <a:pt x="19" y="475"/>
                    <a:pt x="19" y="475"/>
                  </a:cubicBezTo>
                  <a:cubicBezTo>
                    <a:pt x="19" y="475"/>
                    <a:pt x="19" y="475"/>
                    <a:pt x="19" y="475"/>
                  </a:cubicBezTo>
                  <a:cubicBezTo>
                    <a:pt x="19" y="487"/>
                    <a:pt x="29" y="496"/>
                    <a:pt x="40" y="496"/>
                  </a:cubicBezTo>
                  <a:cubicBezTo>
                    <a:pt x="52" y="496"/>
                    <a:pt x="61" y="487"/>
                    <a:pt x="61" y="475"/>
                  </a:cubicBezTo>
                  <a:cubicBezTo>
                    <a:pt x="61" y="475"/>
                    <a:pt x="61" y="475"/>
                    <a:pt x="61" y="475"/>
                  </a:cubicBezTo>
                  <a:cubicBezTo>
                    <a:pt x="61" y="475"/>
                    <a:pt x="61" y="475"/>
                    <a:pt x="61" y="475"/>
                  </a:cubicBezTo>
                  <a:lnTo>
                    <a:pt x="77" y="4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3" name="Oval 27"/>
            <p:cNvSpPr>
              <a:spLocks/>
            </p:cNvSpPr>
            <p:nvPr/>
          </p:nvSpPr>
          <p:spPr bwMode="auto">
            <a:xfrm rot="3026502">
              <a:off x="10707783" y="1195435"/>
              <a:ext cx="323354" cy="3226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0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Твой маршрут по пути становления инженером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18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777076" y="2228537"/>
            <a:ext cx="3133090" cy="3133090"/>
          </a:xfrm>
          <a:custGeom>
            <a:avLst/>
            <a:gdLst/>
            <a:ahLst/>
            <a:cxnLst/>
            <a:rect l="l" t="t" r="r" b="b"/>
            <a:pathLst>
              <a:path w="3133090" h="3133090">
                <a:moveTo>
                  <a:pt x="0" y="1566443"/>
                </a:moveTo>
                <a:lnTo>
                  <a:pt x="907" y="1512591"/>
                </a:lnTo>
                <a:lnTo>
                  <a:pt x="3611" y="1459196"/>
                </a:lnTo>
                <a:lnTo>
                  <a:pt x="8083" y="1406285"/>
                </a:lnTo>
                <a:lnTo>
                  <a:pt x="14295" y="1353887"/>
                </a:lnTo>
                <a:lnTo>
                  <a:pt x="22219" y="1302032"/>
                </a:lnTo>
                <a:lnTo>
                  <a:pt x="31826" y="1250746"/>
                </a:lnTo>
                <a:lnTo>
                  <a:pt x="43079" y="1200068"/>
                </a:lnTo>
                <a:lnTo>
                  <a:pt x="55955" y="1150022"/>
                </a:lnTo>
                <a:lnTo>
                  <a:pt x="70424" y="1100635"/>
                </a:lnTo>
                <a:lnTo>
                  <a:pt x="86457" y="1051937"/>
                </a:lnTo>
                <a:lnTo>
                  <a:pt x="104026" y="1003954"/>
                </a:lnTo>
                <a:lnTo>
                  <a:pt x="123101" y="956716"/>
                </a:lnTo>
                <a:lnTo>
                  <a:pt x="143647" y="910258"/>
                </a:lnTo>
                <a:lnTo>
                  <a:pt x="165644" y="864605"/>
                </a:lnTo>
                <a:lnTo>
                  <a:pt x="189060" y="819786"/>
                </a:lnTo>
                <a:lnTo>
                  <a:pt x="213865" y="775832"/>
                </a:lnTo>
                <a:lnTo>
                  <a:pt x="240030" y="732773"/>
                </a:lnTo>
                <a:lnTo>
                  <a:pt x="267525" y="690638"/>
                </a:lnTo>
                <a:lnTo>
                  <a:pt x="296315" y="649446"/>
                </a:lnTo>
                <a:lnTo>
                  <a:pt x="326380" y="609238"/>
                </a:lnTo>
                <a:lnTo>
                  <a:pt x="357690" y="570042"/>
                </a:lnTo>
                <a:lnTo>
                  <a:pt x="390216" y="531885"/>
                </a:lnTo>
                <a:lnTo>
                  <a:pt x="423929" y="494795"/>
                </a:lnTo>
                <a:lnTo>
                  <a:pt x="458800" y="458800"/>
                </a:lnTo>
                <a:lnTo>
                  <a:pt x="494791" y="423934"/>
                </a:lnTo>
                <a:lnTo>
                  <a:pt x="531879" y="390222"/>
                </a:lnTo>
                <a:lnTo>
                  <a:pt x="570036" y="357695"/>
                </a:lnTo>
                <a:lnTo>
                  <a:pt x="609232" y="326383"/>
                </a:lnTo>
                <a:lnTo>
                  <a:pt x="649438" y="296316"/>
                </a:lnTo>
                <a:lnTo>
                  <a:pt x="690626" y="267525"/>
                </a:lnTo>
                <a:lnTo>
                  <a:pt x="732766" y="240031"/>
                </a:lnTo>
                <a:lnTo>
                  <a:pt x="775828" y="213868"/>
                </a:lnTo>
                <a:lnTo>
                  <a:pt x="819785" y="189063"/>
                </a:lnTo>
                <a:lnTo>
                  <a:pt x="864604" y="165646"/>
                </a:lnTo>
                <a:lnTo>
                  <a:pt x="910258" y="143644"/>
                </a:lnTo>
                <a:lnTo>
                  <a:pt x="956716" y="123088"/>
                </a:lnTo>
                <a:lnTo>
                  <a:pt x="1003950" y="104018"/>
                </a:lnTo>
                <a:lnTo>
                  <a:pt x="1051931" y="86454"/>
                </a:lnTo>
                <a:lnTo>
                  <a:pt x="1100631" y="70423"/>
                </a:lnTo>
                <a:lnTo>
                  <a:pt x="1150019" y="55955"/>
                </a:lnTo>
                <a:lnTo>
                  <a:pt x="1200068" y="43079"/>
                </a:lnTo>
                <a:lnTo>
                  <a:pt x="1250746" y="31826"/>
                </a:lnTo>
                <a:lnTo>
                  <a:pt x="1302032" y="22223"/>
                </a:lnTo>
                <a:lnTo>
                  <a:pt x="1353887" y="14301"/>
                </a:lnTo>
                <a:lnTo>
                  <a:pt x="1406285" y="8088"/>
                </a:lnTo>
                <a:lnTo>
                  <a:pt x="1459196" y="3614"/>
                </a:lnTo>
                <a:lnTo>
                  <a:pt x="1512591" y="908"/>
                </a:lnTo>
                <a:lnTo>
                  <a:pt x="1566443" y="0"/>
                </a:lnTo>
                <a:lnTo>
                  <a:pt x="1620295" y="908"/>
                </a:lnTo>
                <a:lnTo>
                  <a:pt x="1673690" y="3614"/>
                </a:lnTo>
                <a:lnTo>
                  <a:pt x="1726601" y="8088"/>
                </a:lnTo>
                <a:lnTo>
                  <a:pt x="1778999" y="14301"/>
                </a:lnTo>
                <a:lnTo>
                  <a:pt x="1830854" y="22223"/>
                </a:lnTo>
                <a:lnTo>
                  <a:pt x="1882139" y="31826"/>
                </a:lnTo>
                <a:lnTo>
                  <a:pt x="1932813" y="43079"/>
                </a:lnTo>
                <a:lnTo>
                  <a:pt x="1982858" y="55955"/>
                </a:lnTo>
                <a:lnTo>
                  <a:pt x="2032246" y="70423"/>
                </a:lnTo>
                <a:lnTo>
                  <a:pt x="2080946" y="86454"/>
                </a:lnTo>
                <a:lnTo>
                  <a:pt x="2128931" y="104018"/>
                </a:lnTo>
                <a:lnTo>
                  <a:pt x="2176170" y="123088"/>
                </a:lnTo>
                <a:lnTo>
                  <a:pt x="2222628" y="143644"/>
                </a:lnTo>
                <a:lnTo>
                  <a:pt x="2268281" y="165646"/>
                </a:lnTo>
                <a:lnTo>
                  <a:pt x="2313100" y="189063"/>
                </a:lnTo>
                <a:lnTo>
                  <a:pt x="2357054" y="213868"/>
                </a:lnTo>
                <a:lnTo>
                  <a:pt x="2400113" y="240031"/>
                </a:lnTo>
                <a:lnTo>
                  <a:pt x="2442248" y="267525"/>
                </a:lnTo>
                <a:lnTo>
                  <a:pt x="2483436" y="296316"/>
                </a:lnTo>
                <a:lnTo>
                  <a:pt x="2523645" y="326383"/>
                </a:lnTo>
                <a:lnTo>
                  <a:pt x="2562844" y="357695"/>
                </a:lnTo>
                <a:lnTo>
                  <a:pt x="2601003" y="390222"/>
                </a:lnTo>
                <a:lnTo>
                  <a:pt x="2638094" y="423934"/>
                </a:lnTo>
                <a:lnTo>
                  <a:pt x="2674086" y="458800"/>
                </a:lnTo>
                <a:lnTo>
                  <a:pt x="2708951" y="494795"/>
                </a:lnTo>
                <a:lnTo>
                  <a:pt x="2742661" y="531885"/>
                </a:lnTo>
                <a:lnTo>
                  <a:pt x="2775186" y="570042"/>
                </a:lnTo>
                <a:lnTo>
                  <a:pt x="2806497" y="609238"/>
                </a:lnTo>
                <a:lnTo>
                  <a:pt x="2836565" y="649446"/>
                </a:lnTo>
                <a:lnTo>
                  <a:pt x="2865361" y="690638"/>
                </a:lnTo>
                <a:lnTo>
                  <a:pt x="2892856" y="732773"/>
                </a:lnTo>
                <a:lnTo>
                  <a:pt x="2919021" y="775832"/>
                </a:lnTo>
                <a:lnTo>
                  <a:pt x="2943828" y="819786"/>
                </a:lnTo>
                <a:lnTo>
                  <a:pt x="2967246" y="864605"/>
                </a:lnTo>
                <a:lnTo>
                  <a:pt x="2989246" y="910258"/>
                </a:lnTo>
                <a:lnTo>
                  <a:pt x="3009798" y="956716"/>
                </a:lnTo>
                <a:lnTo>
                  <a:pt x="3028867" y="1003954"/>
                </a:lnTo>
                <a:lnTo>
                  <a:pt x="3046432" y="1051937"/>
                </a:lnTo>
                <a:lnTo>
                  <a:pt x="3062463" y="1100635"/>
                </a:lnTo>
                <a:lnTo>
                  <a:pt x="3076931" y="1150022"/>
                </a:lnTo>
                <a:lnTo>
                  <a:pt x="3089806" y="1200068"/>
                </a:lnTo>
                <a:lnTo>
                  <a:pt x="3101060" y="1250746"/>
                </a:lnTo>
                <a:lnTo>
                  <a:pt x="3110663" y="1302032"/>
                </a:lnTo>
                <a:lnTo>
                  <a:pt x="3118585" y="1353887"/>
                </a:lnTo>
                <a:lnTo>
                  <a:pt x="3124798" y="1406285"/>
                </a:lnTo>
                <a:lnTo>
                  <a:pt x="3129272" y="1459196"/>
                </a:lnTo>
                <a:lnTo>
                  <a:pt x="3131978" y="1512591"/>
                </a:lnTo>
                <a:lnTo>
                  <a:pt x="3132886" y="1566443"/>
                </a:lnTo>
                <a:lnTo>
                  <a:pt x="3131978" y="1620295"/>
                </a:lnTo>
                <a:lnTo>
                  <a:pt x="3129272" y="1673690"/>
                </a:lnTo>
                <a:lnTo>
                  <a:pt x="3124798" y="1726601"/>
                </a:lnTo>
                <a:lnTo>
                  <a:pt x="3118585" y="1778999"/>
                </a:lnTo>
                <a:lnTo>
                  <a:pt x="3110663" y="1830854"/>
                </a:lnTo>
                <a:lnTo>
                  <a:pt x="3101060" y="1882140"/>
                </a:lnTo>
                <a:lnTo>
                  <a:pt x="3089806" y="1932818"/>
                </a:lnTo>
                <a:lnTo>
                  <a:pt x="3076931" y="1982867"/>
                </a:lnTo>
                <a:lnTo>
                  <a:pt x="3062463" y="2032257"/>
                </a:lnTo>
                <a:lnTo>
                  <a:pt x="3046432" y="2080958"/>
                </a:lnTo>
                <a:lnTo>
                  <a:pt x="3028867" y="2128943"/>
                </a:lnTo>
                <a:lnTo>
                  <a:pt x="3009798" y="2176183"/>
                </a:lnTo>
                <a:lnTo>
                  <a:pt x="2989246" y="2222635"/>
                </a:lnTo>
                <a:lnTo>
                  <a:pt x="2967246" y="2268285"/>
                </a:lnTo>
                <a:lnTo>
                  <a:pt x="2943828" y="2313103"/>
                </a:lnTo>
                <a:lnTo>
                  <a:pt x="2919021" y="2357058"/>
                </a:lnTo>
                <a:lnTo>
                  <a:pt x="2892856" y="2400120"/>
                </a:lnTo>
                <a:lnTo>
                  <a:pt x="2865361" y="2442260"/>
                </a:lnTo>
                <a:lnTo>
                  <a:pt x="2836565" y="2483448"/>
                </a:lnTo>
                <a:lnTo>
                  <a:pt x="2806497" y="2523655"/>
                </a:lnTo>
                <a:lnTo>
                  <a:pt x="2775186" y="2562852"/>
                </a:lnTo>
                <a:lnTo>
                  <a:pt x="2742661" y="2601010"/>
                </a:lnTo>
                <a:lnTo>
                  <a:pt x="2708951" y="2638102"/>
                </a:lnTo>
                <a:lnTo>
                  <a:pt x="2674086" y="2674099"/>
                </a:lnTo>
                <a:lnTo>
                  <a:pt x="2638094" y="2708964"/>
                </a:lnTo>
                <a:lnTo>
                  <a:pt x="2601003" y="2742673"/>
                </a:lnTo>
                <a:lnTo>
                  <a:pt x="2562844" y="2775197"/>
                </a:lnTo>
                <a:lnTo>
                  <a:pt x="2523645" y="2806506"/>
                </a:lnTo>
                <a:lnTo>
                  <a:pt x="2483436" y="2836571"/>
                </a:lnTo>
                <a:lnTo>
                  <a:pt x="2442248" y="2865361"/>
                </a:lnTo>
                <a:lnTo>
                  <a:pt x="2400113" y="2892860"/>
                </a:lnTo>
                <a:lnTo>
                  <a:pt x="2357054" y="2919027"/>
                </a:lnTo>
                <a:lnTo>
                  <a:pt x="2313100" y="2943833"/>
                </a:lnTo>
                <a:lnTo>
                  <a:pt x="2268281" y="2967249"/>
                </a:lnTo>
                <a:lnTo>
                  <a:pt x="2222628" y="2989247"/>
                </a:lnTo>
                <a:lnTo>
                  <a:pt x="2176170" y="3009798"/>
                </a:lnTo>
                <a:lnTo>
                  <a:pt x="2128931" y="3028867"/>
                </a:lnTo>
                <a:lnTo>
                  <a:pt x="2080946" y="3046432"/>
                </a:lnTo>
                <a:lnTo>
                  <a:pt x="2032246" y="3062463"/>
                </a:lnTo>
                <a:lnTo>
                  <a:pt x="1982858" y="3076931"/>
                </a:lnTo>
                <a:lnTo>
                  <a:pt x="1932813" y="3089806"/>
                </a:lnTo>
                <a:lnTo>
                  <a:pt x="1882139" y="3101060"/>
                </a:lnTo>
                <a:lnTo>
                  <a:pt x="1830854" y="3110668"/>
                </a:lnTo>
                <a:lnTo>
                  <a:pt x="1778999" y="3118594"/>
                </a:lnTo>
                <a:lnTo>
                  <a:pt x="1726601" y="3124809"/>
                </a:lnTo>
                <a:lnTo>
                  <a:pt x="1673690" y="3129284"/>
                </a:lnTo>
                <a:lnTo>
                  <a:pt x="1620295" y="3131990"/>
                </a:lnTo>
                <a:lnTo>
                  <a:pt x="1566443" y="3132899"/>
                </a:lnTo>
                <a:lnTo>
                  <a:pt x="1512591" y="3131990"/>
                </a:lnTo>
                <a:lnTo>
                  <a:pt x="1459196" y="3129284"/>
                </a:lnTo>
                <a:lnTo>
                  <a:pt x="1406285" y="3124809"/>
                </a:lnTo>
                <a:lnTo>
                  <a:pt x="1353887" y="3118594"/>
                </a:lnTo>
                <a:lnTo>
                  <a:pt x="1302032" y="3110668"/>
                </a:lnTo>
                <a:lnTo>
                  <a:pt x="1250746" y="3101060"/>
                </a:lnTo>
              </a:path>
            </a:pathLst>
          </a:custGeom>
          <a:ln w="19936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00177" y="4404720"/>
            <a:ext cx="567690" cy="689610"/>
          </a:xfrm>
          <a:custGeom>
            <a:avLst/>
            <a:gdLst/>
            <a:ahLst/>
            <a:cxnLst/>
            <a:rect l="l" t="t" r="r" b="b"/>
            <a:pathLst>
              <a:path w="567689" h="689610">
                <a:moveTo>
                  <a:pt x="567524" y="689190"/>
                </a:moveTo>
                <a:lnTo>
                  <a:pt x="526337" y="660390"/>
                </a:lnTo>
                <a:lnTo>
                  <a:pt x="486131" y="630321"/>
                </a:lnTo>
                <a:lnTo>
                  <a:pt x="446935" y="599011"/>
                </a:lnTo>
                <a:lnTo>
                  <a:pt x="408778" y="566488"/>
                </a:lnTo>
                <a:lnTo>
                  <a:pt x="371690" y="532780"/>
                </a:lnTo>
                <a:lnTo>
                  <a:pt x="335699" y="497916"/>
                </a:lnTo>
                <a:lnTo>
                  <a:pt x="300833" y="461924"/>
                </a:lnTo>
                <a:lnTo>
                  <a:pt x="267123" y="424833"/>
                </a:lnTo>
                <a:lnTo>
                  <a:pt x="234597" y="386675"/>
                </a:lnTo>
                <a:lnTo>
                  <a:pt x="203284" y="347478"/>
                </a:lnTo>
                <a:lnTo>
                  <a:pt x="173212" y="307273"/>
                </a:lnTo>
                <a:lnTo>
                  <a:pt x="144411" y="266090"/>
                </a:lnTo>
                <a:lnTo>
                  <a:pt x="116918" y="223945"/>
                </a:lnTo>
                <a:lnTo>
                  <a:pt x="90757" y="180881"/>
                </a:lnTo>
                <a:lnTo>
                  <a:pt x="65957" y="136926"/>
                </a:lnTo>
                <a:lnTo>
                  <a:pt x="42545" y="92108"/>
                </a:lnTo>
                <a:lnTo>
                  <a:pt x="20550" y="46457"/>
                </a:lnTo>
                <a:lnTo>
                  <a:pt x="0" y="0"/>
                </a:lnTo>
              </a:path>
            </a:pathLst>
          </a:custGeom>
          <a:ln w="199364">
            <a:gradFill>
              <a:gsLst>
                <a:gs pos="0">
                  <a:srgbClr val="004F9F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08998" y="2268899"/>
            <a:ext cx="2487295" cy="3093085"/>
          </a:xfrm>
          <a:custGeom>
            <a:avLst/>
            <a:gdLst/>
            <a:ahLst/>
            <a:cxnLst/>
            <a:rect l="l" t="t" r="r" b="b"/>
            <a:pathLst>
              <a:path w="2487295" h="3093085">
                <a:moveTo>
                  <a:pt x="2487280" y="2793377"/>
                </a:moveTo>
                <a:lnTo>
                  <a:pt x="2443180" y="2824296"/>
                </a:lnTo>
                <a:lnTo>
                  <a:pt x="2398391" y="2853492"/>
                </a:lnTo>
                <a:lnTo>
                  <a:pt x="2352955" y="2880972"/>
                </a:lnTo>
                <a:lnTo>
                  <a:pt x="2306912" y="2906744"/>
                </a:lnTo>
                <a:lnTo>
                  <a:pt x="2260302" y="2930813"/>
                </a:lnTo>
                <a:lnTo>
                  <a:pt x="2213168" y="2953186"/>
                </a:lnTo>
                <a:lnTo>
                  <a:pt x="2165550" y="2973870"/>
                </a:lnTo>
                <a:lnTo>
                  <a:pt x="2117489" y="2992871"/>
                </a:lnTo>
                <a:lnTo>
                  <a:pt x="2069026" y="3010195"/>
                </a:lnTo>
                <a:lnTo>
                  <a:pt x="2020202" y="3025850"/>
                </a:lnTo>
                <a:lnTo>
                  <a:pt x="1971058" y="3039842"/>
                </a:lnTo>
                <a:lnTo>
                  <a:pt x="1921635" y="3052178"/>
                </a:lnTo>
                <a:lnTo>
                  <a:pt x="1871973" y="3062860"/>
                </a:lnTo>
                <a:lnTo>
                  <a:pt x="1822111" y="3071898"/>
                </a:lnTo>
                <a:lnTo>
                  <a:pt x="1772090" y="3079298"/>
                </a:lnTo>
                <a:lnTo>
                  <a:pt x="1721952" y="3085067"/>
                </a:lnTo>
                <a:lnTo>
                  <a:pt x="1671736" y="3089211"/>
                </a:lnTo>
                <a:lnTo>
                  <a:pt x="1621485" y="3091737"/>
                </a:lnTo>
                <a:lnTo>
                  <a:pt x="1571237" y="3092650"/>
                </a:lnTo>
                <a:lnTo>
                  <a:pt x="1521036" y="3091958"/>
                </a:lnTo>
                <a:lnTo>
                  <a:pt x="1470920" y="3089666"/>
                </a:lnTo>
                <a:lnTo>
                  <a:pt x="1420931" y="3085782"/>
                </a:lnTo>
                <a:lnTo>
                  <a:pt x="1371109" y="3080311"/>
                </a:lnTo>
                <a:lnTo>
                  <a:pt x="1321496" y="3073260"/>
                </a:lnTo>
                <a:lnTo>
                  <a:pt x="1272136" y="3064635"/>
                </a:lnTo>
                <a:lnTo>
                  <a:pt x="1223064" y="3054443"/>
                </a:lnTo>
                <a:lnTo>
                  <a:pt x="1174323" y="3042690"/>
                </a:lnTo>
                <a:lnTo>
                  <a:pt x="1125954" y="3029383"/>
                </a:lnTo>
                <a:lnTo>
                  <a:pt x="1077996" y="3014529"/>
                </a:lnTo>
                <a:lnTo>
                  <a:pt x="1030490" y="2998133"/>
                </a:lnTo>
                <a:lnTo>
                  <a:pt x="983478" y="2980203"/>
                </a:lnTo>
                <a:lnTo>
                  <a:pt x="937001" y="2960744"/>
                </a:lnTo>
                <a:lnTo>
                  <a:pt x="891098" y="2939765"/>
                </a:lnTo>
                <a:lnTo>
                  <a:pt x="845811" y="2917270"/>
                </a:lnTo>
                <a:lnTo>
                  <a:pt x="801181" y="2893266"/>
                </a:lnTo>
                <a:lnTo>
                  <a:pt x="757248" y="2867761"/>
                </a:lnTo>
                <a:lnTo>
                  <a:pt x="714053" y="2840754"/>
                </a:lnTo>
                <a:lnTo>
                  <a:pt x="671637" y="2812259"/>
                </a:lnTo>
                <a:lnTo>
                  <a:pt x="630040" y="2782281"/>
                </a:lnTo>
                <a:lnTo>
                  <a:pt x="589302" y="2750827"/>
                </a:lnTo>
                <a:lnTo>
                  <a:pt x="549466" y="2717904"/>
                </a:lnTo>
                <a:lnTo>
                  <a:pt x="510571" y="2683517"/>
                </a:lnTo>
                <a:lnTo>
                  <a:pt x="472659" y="2647674"/>
                </a:lnTo>
                <a:lnTo>
                  <a:pt x="435770" y="2610379"/>
                </a:lnTo>
                <a:lnTo>
                  <a:pt x="399945" y="2571640"/>
                </a:lnTo>
                <a:lnTo>
                  <a:pt x="365224" y="2531463"/>
                </a:lnTo>
                <a:lnTo>
                  <a:pt x="331649" y="2489854"/>
                </a:lnTo>
                <a:lnTo>
                  <a:pt x="299261" y="2446820"/>
                </a:lnTo>
                <a:lnTo>
                  <a:pt x="268342" y="2402720"/>
                </a:lnTo>
                <a:lnTo>
                  <a:pt x="239146" y="2357933"/>
                </a:lnTo>
                <a:lnTo>
                  <a:pt x="211665" y="2312498"/>
                </a:lnTo>
                <a:lnTo>
                  <a:pt x="185894" y="2266457"/>
                </a:lnTo>
                <a:lnTo>
                  <a:pt x="161825" y="2219850"/>
                </a:lnTo>
                <a:lnTo>
                  <a:pt x="139452" y="2172719"/>
                </a:lnTo>
                <a:lnTo>
                  <a:pt x="118768" y="2125103"/>
                </a:lnTo>
                <a:lnTo>
                  <a:pt x="99767" y="2077044"/>
                </a:lnTo>
                <a:lnTo>
                  <a:pt x="82443" y="2028582"/>
                </a:lnTo>
                <a:lnTo>
                  <a:pt x="66788" y="1979758"/>
                </a:lnTo>
                <a:lnTo>
                  <a:pt x="52796" y="1930613"/>
                </a:lnTo>
                <a:lnTo>
                  <a:pt x="40460" y="1881187"/>
                </a:lnTo>
                <a:lnTo>
                  <a:pt x="29781" y="1831525"/>
                </a:lnTo>
                <a:lnTo>
                  <a:pt x="20745" y="1781663"/>
                </a:lnTo>
                <a:lnTo>
                  <a:pt x="13347" y="1731642"/>
                </a:lnTo>
                <a:lnTo>
                  <a:pt x="7580" y="1681504"/>
                </a:lnTo>
                <a:lnTo>
                  <a:pt x="3437" y="1631289"/>
                </a:lnTo>
                <a:lnTo>
                  <a:pt x="912" y="1581037"/>
                </a:lnTo>
                <a:lnTo>
                  <a:pt x="0" y="1530790"/>
                </a:lnTo>
                <a:lnTo>
                  <a:pt x="692" y="1480588"/>
                </a:lnTo>
                <a:lnTo>
                  <a:pt x="2984" y="1430472"/>
                </a:lnTo>
                <a:lnTo>
                  <a:pt x="6869" y="1380483"/>
                </a:lnTo>
                <a:lnTo>
                  <a:pt x="12340" y="1330661"/>
                </a:lnTo>
                <a:lnTo>
                  <a:pt x="19391" y="1281048"/>
                </a:lnTo>
                <a:lnTo>
                  <a:pt x="28016" y="1231685"/>
                </a:lnTo>
                <a:lnTo>
                  <a:pt x="38208" y="1182612"/>
                </a:lnTo>
                <a:lnTo>
                  <a:pt x="49960" y="1133870"/>
                </a:lnTo>
                <a:lnTo>
                  <a:pt x="63267" y="1085500"/>
                </a:lnTo>
                <a:lnTo>
                  <a:pt x="78121" y="1037541"/>
                </a:lnTo>
                <a:lnTo>
                  <a:pt x="94516" y="990036"/>
                </a:lnTo>
                <a:lnTo>
                  <a:pt x="112445" y="943024"/>
                </a:lnTo>
                <a:lnTo>
                  <a:pt x="131902" y="896546"/>
                </a:lnTo>
                <a:lnTo>
                  <a:pt x="152881" y="850643"/>
                </a:lnTo>
                <a:lnTo>
                  <a:pt x="175374" y="805355"/>
                </a:lnTo>
                <a:lnTo>
                  <a:pt x="199374" y="760723"/>
                </a:lnTo>
                <a:lnTo>
                  <a:pt x="224877" y="716787"/>
                </a:lnTo>
                <a:lnTo>
                  <a:pt x="251881" y="673593"/>
                </a:lnTo>
                <a:lnTo>
                  <a:pt x="280375" y="631176"/>
                </a:lnTo>
                <a:lnTo>
                  <a:pt x="310351" y="589579"/>
                </a:lnTo>
                <a:lnTo>
                  <a:pt x="341804" y="548842"/>
                </a:lnTo>
                <a:lnTo>
                  <a:pt x="374727" y="509006"/>
                </a:lnTo>
                <a:lnTo>
                  <a:pt x="409114" y="470112"/>
                </a:lnTo>
                <a:lnTo>
                  <a:pt x="444958" y="432201"/>
                </a:lnTo>
                <a:lnTo>
                  <a:pt x="482252" y="395313"/>
                </a:lnTo>
                <a:lnTo>
                  <a:pt x="520991" y="359489"/>
                </a:lnTo>
                <a:lnTo>
                  <a:pt x="561167" y="324771"/>
                </a:lnTo>
                <a:lnTo>
                  <a:pt x="602774" y="291198"/>
                </a:lnTo>
                <a:lnTo>
                  <a:pt x="645806" y="258813"/>
                </a:lnTo>
                <a:lnTo>
                  <a:pt x="689905" y="227894"/>
                </a:lnTo>
                <a:lnTo>
                  <a:pt x="734693" y="198697"/>
                </a:lnTo>
                <a:lnTo>
                  <a:pt x="780129" y="171216"/>
                </a:lnTo>
                <a:lnTo>
                  <a:pt x="826171" y="145443"/>
                </a:lnTo>
                <a:lnTo>
                  <a:pt x="872779" y="121372"/>
                </a:lnTo>
                <a:lnTo>
                  <a:pt x="919911" y="98998"/>
                </a:lnTo>
                <a:lnTo>
                  <a:pt x="967528" y="78312"/>
                </a:lnTo>
                <a:lnTo>
                  <a:pt x="1015587" y="59310"/>
                </a:lnTo>
                <a:lnTo>
                  <a:pt x="1064049" y="41984"/>
                </a:lnTo>
                <a:lnTo>
                  <a:pt x="1112872" y="26328"/>
                </a:lnTo>
                <a:lnTo>
                  <a:pt x="1162015" y="12335"/>
                </a:lnTo>
                <a:lnTo>
                  <a:pt x="1211438" y="0"/>
                </a:lnTo>
              </a:path>
            </a:pathLst>
          </a:custGeom>
          <a:ln w="19936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 useBgFill="1">
        <p:nvSpPr>
          <p:cNvPr id="9" name="object 9"/>
          <p:cNvSpPr/>
          <p:nvPr/>
        </p:nvSpPr>
        <p:spPr>
          <a:xfrm>
            <a:off x="8920587" y="2247829"/>
            <a:ext cx="1322070" cy="2356485"/>
          </a:xfrm>
          <a:custGeom>
            <a:avLst/>
            <a:gdLst/>
            <a:ahLst/>
            <a:cxnLst/>
            <a:rect l="l" t="t" r="r" b="b"/>
            <a:pathLst>
              <a:path w="1322070" h="2356485">
                <a:moveTo>
                  <a:pt x="0" y="0"/>
                </a:moveTo>
                <a:lnTo>
                  <a:pt x="49363" y="8624"/>
                </a:lnTo>
                <a:lnTo>
                  <a:pt x="98436" y="18816"/>
                </a:lnTo>
                <a:lnTo>
                  <a:pt x="147178" y="30569"/>
                </a:lnTo>
                <a:lnTo>
                  <a:pt x="195548" y="43876"/>
                </a:lnTo>
                <a:lnTo>
                  <a:pt x="243507" y="58731"/>
                </a:lnTo>
                <a:lnTo>
                  <a:pt x="291012" y="75126"/>
                </a:lnTo>
                <a:lnTo>
                  <a:pt x="338024" y="93057"/>
                </a:lnTo>
                <a:lnTo>
                  <a:pt x="384502" y="112515"/>
                </a:lnTo>
                <a:lnTo>
                  <a:pt x="430405" y="133495"/>
                </a:lnTo>
                <a:lnTo>
                  <a:pt x="475693" y="155990"/>
                </a:lnTo>
                <a:lnTo>
                  <a:pt x="520325" y="179993"/>
                </a:lnTo>
                <a:lnTo>
                  <a:pt x="564261" y="205498"/>
                </a:lnTo>
                <a:lnTo>
                  <a:pt x="607452" y="232502"/>
                </a:lnTo>
                <a:lnTo>
                  <a:pt x="649866" y="260995"/>
                </a:lnTo>
                <a:lnTo>
                  <a:pt x="691462" y="290971"/>
                </a:lnTo>
                <a:lnTo>
                  <a:pt x="732197" y="322423"/>
                </a:lnTo>
                <a:lnTo>
                  <a:pt x="772032" y="355345"/>
                </a:lnTo>
                <a:lnTo>
                  <a:pt x="810926" y="389731"/>
                </a:lnTo>
                <a:lnTo>
                  <a:pt x="848838" y="425574"/>
                </a:lnTo>
                <a:lnTo>
                  <a:pt x="885727" y="462868"/>
                </a:lnTo>
                <a:lnTo>
                  <a:pt x="921552" y="501607"/>
                </a:lnTo>
                <a:lnTo>
                  <a:pt x="956272" y="541784"/>
                </a:lnTo>
                <a:lnTo>
                  <a:pt x="989847" y="583393"/>
                </a:lnTo>
                <a:lnTo>
                  <a:pt x="1022235" y="626427"/>
                </a:lnTo>
                <a:lnTo>
                  <a:pt x="1053151" y="670527"/>
                </a:lnTo>
                <a:lnTo>
                  <a:pt x="1082345" y="715314"/>
                </a:lnTo>
                <a:lnTo>
                  <a:pt x="1109825" y="760749"/>
                </a:lnTo>
                <a:lnTo>
                  <a:pt x="1135596" y="806790"/>
                </a:lnTo>
                <a:lnTo>
                  <a:pt x="1159666" y="853396"/>
                </a:lnTo>
                <a:lnTo>
                  <a:pt x="1182039" y="900528"/>
                </a:lnTo>
                <a:lnTo>
                  <a:pt x="1202724" y="948144"/>
                </a:lnTo>
                <a:lnTo>
                  <a:pt x="1221726" y="996203"/>
                </a:lnTo>
                <a:lnTo>
                  <a:pt x="1239052" y="1044665"/>
                </a:lnTo>
                <a:lnTo>
                  <a:pt x="1254708" y="1093489"/>
                </a:lnTo>
                <a:lnTo>
                  <a:pt x="1268700" y="1142634"/>
                </a:lnTo>
                <a:lnTo>
                  <a:pt x="1281036" y="1192060"/>
                </a:lnTo>
                <a:lnTo>
                  <a:pt x="1291718" y="1241725"/>
                </a:lnTo>
                <a:lnTo>
                  <a:pt x="1300756" y="1291589"/>
                </a:lnTo>
                <a:lnTo>
                  <a:pt x="1308156" y="1341612"/>
                </a:lnTo>
                <a:lnTo>
                  <a:pt x="1313925" y="1391752"/>
                </a:lnTo>
                <a:lnTo>
                  <a:pt x="1318069" y="1441968"/>
                </a:lnTo>
                <a:lnTo>
                  <a:pt x="1320595" y="1492221"/>
                </a:lnTo>
                <a:lnTo>
                  <a:pt x="1321508" y="1542469"/>
                </a:lnTo>
                <a:lnTo>
                  <a:pt x="1320816" y="1592671"/>
                </a:lnTo>
                <a:lnTo>
                  <a:pt x="1318524" y="1642787"/>
                </a:lnTo>
                <a:lnTo>
                  <a:pt x="1314640" y="1692777"/>
                </a:lnTo>
                <a:lnTo>
                  <a:pt x="1309169" y="1742598"/>
                </a:lnTo>
                <a:lnTo>
                  <a:pt x="1302118" y="1792211"/>
                </a:lnTo>
                <a:lnTo>
                  <a:pt x="1293493" y="1841572"/>
                </a:lnTo>
                <a:lnTo>
                  <a:pt x="1283301" y="1890643"/>
                </a:lnTo>
                <a:lnTo>
                  <a:pt x="1271548" y="1939384"/>
                </a:lnTo>
                <a:lnTo>
                  <a:pt x="1258241" y="1987753"/>
                </a:lnTo>
                <a:lnTo>
                  <a:pt x="1243386" y="2035711"/>
                </a:lnTo>
                <a:lnTo>
                  <a:pt x="1226989" y="2083215"/>
                </a:lnTo>
                <a:lnTo>
                  <a:pt x="1209058" y="2130226"/>
                </a:lnTo>
                <a:lnTo>
                  <a:pt x="1189599" y="2176703"/>
                </a:lnTo>
                <a:lnTo>
                  <a:pt x="1168617" y="2222604"/>
                </a:lnTo>
                <a:lnTo>
                  <a:pt x="1146120" y="2267889"/>
                </a:lnTo>
                <a:lnTo>
                  <a:pt x="1122115" y="2312516"/>
                </a:lnTo>
                <a:lnTo>
                  <a:pt x="1096606" y="2356446"/>
                </a:lnTo>
              </a:path>
            </a:pathLst>
          </a:custGeom>
          <a:ln w="199364">
            <a:gradFill>
              <a:gsLst>
                <a:gs pos="0">
                  <a:srgbClr val="02509C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17069" y="3019425"/>
            <a:ext cx="6595109" cy="1500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  <a:tabLst>
                <a:tab pos="4263390" algn="l"/>
              </a:tabLst>
            </a:pPr>
            <a:r>
              <a:rPr lang="ru-RU" sz="9650" b="1" spc="105" dirty="0">
                <a:solidFill>
                  <a:srgbClr val="004F9F"/>
                </a:solidFill>
                <a:latin typeface="Trebuchet MS"/>
                <a:cs typeface="Trebuchet MS"/>
              </a:rPr>
              <a:t>8</a:t>
            </a:r>
            <a:r>
              <a:rPr lang="ru-RU"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0</a:t>
            </a:r>
            <a:r>
              <a:rPr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%</a:t>
            </a:r>
            <a:r>
              <a:rPr sz="9650" b="1" spc="105" dirty="0">
                <a:solidFill>
                  <a:srgbClr val="004F9F"/>
                </a:solidFill>
                <a:latin typeface="Trebuchet MS"/>
                <a:cs typeface="Trebuchet MS"/>
              </a:rPr>
              <a:t>	</a:t>
            </a:r>
            <a:r>
              <a:rPr lang="ru-RU"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75</a:t>
            </a:r>
            <a:r>
              <a:rPr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%</a:t>
            </a:r>
            <a:endParaRPr sz="965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45720" y="5817277"/>
            <a:ext cx="2240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ученые</a:t>
            </a:r>
            <a:r>
              <a:rPr sz="2400" spc="-2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-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степени</a:t>
            </a: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81194" y="5817277"/>
            <a:ext cx="2117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ученые</a:t>
            </a:r>
            <a:r>
              <a:rPr sz="2400" spc="-2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4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звания</a:t>
            </a: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Профессорско-преподавательский состав: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Рисунок 17" descr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85" y="1991262"/>
            <a:ext cx="2706700" cy="2088712"/>
          </a:xfrm>
          <a:prstGeom prst="round2DiagRect">
            <a:avLst/>
          </a:prstGeom>
          <a:ln w="28575">
            <a:solidFill>
              <a:srgbClr val="005AA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-2" y="1078669"/>
            <a:ext cx="10053215" cy="6484032"/>
            <a:chOff x="-2" y="978042"/>
            <a:chExt cx="9116624" cy="587995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978042"/>
              <a:ext cx="2174207" cy="146998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682" y="5388008"/>
              <a:ext cx="2174207" cy="146998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8020"/>
              <a:ext cx="2174207" cy="146998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88011"/>
              <a:ext cx="2174207" cy="146998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58" y="5388010"/>
              <a:ext cx="2174207" cy="14699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448031"/>
              <a:ext cx="2174207" cy="146998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324" y="5388009"/>
              <a:ext cx="2174207" cy="1469989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7221785" y="5295122"/>
              <a:ext cx="1087104" cy="287531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411143" y="5352422"/>
              <a:ext cx="1087104" cy="287531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978484" y="6346019"/>
              <a:ext cx="1087104" cy="287531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765337" y="6130624"/>
              <a:ext cx="1087104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498247" y="5885988"/>
              <a:ext cx="1087104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54695" y="5642950"/>
              <a:ext cx="1362012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754610" y="6367510"/>
              <a:ext cx="1362012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246444" y="6136969"/>
              <a:ext cx="1362012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679787" y="5897873"/>
              <a:ext cx="1362012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943385" y="5352422"/>
              <a:ext cx="1362012" cy="490777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02257" y="995218"/>
              <a:ext cx="1871947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50863" y="1227789"/>
              <a:ext cx="1871947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852119" y="1486794"/>
              <a:ext cx="1871947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105384" y="1692931"/>
              <a:ext cx="1871947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362534" y="1971910"/>
              <a:ext cx="1871947" cy="215395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7197625" y="1318999"/>
              <a:ext cx="1362012" cy="191251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0834" tIns="50417" rIns="100834" bIns="504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103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45" name="Рисунок 16" descr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3" y="2001372"/>
            <a:ext cx="5738528" cy="4428321"/>
          </a:xfrm>
          <a:prstGeom prst="round2DiagRect">
            <a:avLst/>
          </a:prstGeom>
          <a:ln w="28575">
            <a:solidFill>
              <a:srgbClr val="005AA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7" name="Рисунок 18" descr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659" y="4320685"/>
            <a:ext cx="2706700" cy="2088712"/>
          </a:xfrm>
          <a:prstGeom prst="round2DiagRect">
            <a:avLst/>
          </a:prstGeom>
          <a:ln w="28575">
            <a:solidFill>
              <a:srgbClr val="005AA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object 4"/>
          <p:cNvSpPr txBox="1"/>
          <p:nvPr/>
        </p:nvSpPr>
        <p:spPr>
          <a:xfrm>
            <a:off x="9814278" y="2928903"/>
            <a:ext cx="3275786" cy="1357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78116" indent="-378116">
              <a:buFont typeface="Century Gothic" panose="020B0502020202020204" pitchFamily="34" charset="0"/>
              <a:buChar char="−"/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2205" dirty="0">
                <a:solidFill>
                  <a:srgbClr val="005AAA"/>
                </a:solidFill>
                <a:latin typeface="Roboto "/>
              </a:rPr>
              <a:t>Кадровые офицеры</a:t>
            </a:r>
            <a:r>
              <a:rPr lang="en-US" sz="2205" dirty="0">
                <a:solidFill>
                  <a:srgbClr val="005AAA"/>
                </a:solidFill>
                <a:latin typeface="Roboto "/>
              </a:rPr>
              <a:t>;</a:t>
            </a:r>
            <a:endParaRPr lang="ru-RU" sz="2205" dirty="0">
              <a:solidFill>
                <a:srgbClr val="005AAA"/>
              </a:solidFill>
              <a:latin typeface="Roboto "/>
            </a:endParaRPr>
          </a:p>
          <a:p>
            <a:pPr marL="378116" indent="-378116">
              <a:buFont typeface="Century Gothic" panose="020B0502020202020204" pitchFamily="34" charset="0"/>
              <a:buChar char="−"/>
              <a:defRPr sz="1900" spc="9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2205" dirty="0">
                <a:solidFill>
                  <a:srgbClr val="005AAA"/>
                </a:solidFill>
                <a:latin typeface="Roboto "/>
              </a:rPr>
              <a:t>Рядовые и офицеры запаса (военная кафедра)</a:t>
            </a:r>
            <a:r>
              <a:rPr lang="en-US" sz="2205" dirty="0">
                <a:solidFill>
                  <a:srgbClr val="005AAA"/>
                </a:solidFill>
                <a:latin typeface="Roboto "/>
              </a:rPr>
              <a:t>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17" y="4976764"/>
            <a:ext cx="1718005" cy="1718005"/>
          </a:xfrm>
          <a:prstGeom prst="rect">
            <a:avLst/>
          </a:prstGeom>
        </p:spPr>
      </p:pic>
      <p:sp>
        <p:nvSpPr>
          <p:cNvPr id="32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Военный учебный центр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89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7F640D-77A9-4A6C-B518-5C7CAF1E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2"/>
          <a:stretch/>
        </p:blipFill>
        <p:spPr>
          <a:xfrm>
            <a:off x="2311344" y="3259491"/>
            <a:ext cx="9567691" cy="38385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5976" y="5164773"/>
            <a:ext cx="98905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курс 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82254" y="4497170"/>
            <a:ext cx="98905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 курс 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09393" y="3710524"/>
            <a:ext cx="1777410" cy="689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4-й семестр </a:t>
            </a:r>
          </a:p>
          <a:p>
            <a:pPr marL="12700" marR="5080" algn="ctr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(второй курс)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69842" y="3197606"/>
            <a:ext cx="183864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Магистратура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id="{AA846AC9-3818-44D2-959E-BBE5F3FF8851}"/>
              </a:ext>
            </a:extLst>
          </p:cNvPr>
          <p:cNvSpPr/>
          <p:nvPr/>
        </p:nvSpPr>
        <p:spPr>
          <a:xfrm>
            <a:off x="3106157" y="4294672"/>
            <a:ext cx="882690" cy="75164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66E21768-00D9-4C39-9001-103F82F037DA}"/>
              </a:ext>
            </a:extLst>
          </p:cNvPr>
          <p:cNvSpPr/>
          <p:nvPr/>
        </p:nvSpPr>
        <p:spPr>
          <a:xfrm>
            <a:off x="5988963" y="3170371"/>
            <a:ext cx="882846" cy="88511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object 36">
            <a:extLst>
              <a:ext uri="{FF2B5EF4-FFF2-40B4-BE49-F238E27FC236}">
                <a16:creationId xmlns:a16="http://schemas.microsoft.com/office/drawing/2014/main" id="{E176B873-2F3A-4D65-9B23-96ADF618FBCF}"/>
              </a:ext>
            </a:extLst>
          </p:cNvPr>
          <p:cNvSpPr/>
          <p:nvPr/>
        </p:nvSpPr>
        <p:spPr>
          <a:xfrm>
            <a:off x="10302061" y="2311117"/>
            <a:ext cx="882814" cy="88281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object 46">
            <a:extLst>
              <a:ext uri="{FF2B5EF4-FFF2-40B4-BE49-F238E27FC236}">
                <a16:creationId xmlns:a16="http://schemas.microsoft.com/office/drawing/2014/main" id="{6300ADAD-F3E5-49F6-B202-DF5D49266978}"/>
              </a:ext>
            </a:extLst>
          </p:cNvPr>
          <p:cNvSpPr/>
          <p:nvPr/>
        </p:nvSpPr>
        <p:spPr>
          <a:xfrm>
            <a:off x="8013523" y="2888139"/>
            <a:ext cx="865047" cy="86485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942D3C-7AA6-4D68-99F7-580CE0B41CC6}"/>
              </a:ext>
            </a:extLst>
          </p:cNvPr>
          <p:cNvSpPr/>
          <p:nvPr/>
        </p:nvSpPr>
        <p:spPr>
          <a:xfrm>
            <a:off x="3109578" y="3527560"/>
            <a:ext cx="1465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базовая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стипендия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A1F4DCE-00A3-430B-85C2-1D6E7D5432E2}"/>
              </a:ext>
            </a:extLst>
          </p:cNvPr>
          <p:cNvSpPr/>
          <p:nvPr/>
        </p:nvSpPr>
        <p:spPr>
          <a:xfrm>
            <a:off x="5656968" y="2417925"/>
            <a:ext cx="1598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3 000 руб. \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4 000 руб.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C4B5C0D-6E4E-489F-8767-F6E4189D7C68}"/>
              </a:ext>
            </a:extLst>
          </p:cNvPr>
          <p:cNvSpPr/>
          <p:nvPr/>
        </p:nvSpPr>
        <p:spPr>
          <a:xfrm>
            <a:off x="7807620" y="2149852"/>
            <a:ext cx="1598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9 000 руб. \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12 500 руб.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92129DC-E374-4648-AC81-82F8FD23BDB8}"/>
              </a:ext>
            </a:extLst>
          </p:cNvPr>
          <p:cNvSpPr/>
          <p:nvPr/>
        </p:nvSpPr>
        <p:spPr>
          <a:xfrm>
            <a:off x="9989095" y="1758591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17 000 руб.</a:t>
            </a:r>
          </a:p>
        </p:txBody>
      </p:sp>
      <p:sp>
        <p:nvSpPr>
          <p:cNvPr id="26" name="object 36">
            <a:extLst>
              <a:ext uri="{FF2B5EF4-FFF2-40B4-BE49-F238E27FC236}">
                <a16:creationId xmlns:a16="http://schemas.microsoft.com/office/drawing/2014/main" id="{A3042128-AA45-432C-8D17-DF2F240F2B29}"/>
              </a:ext>
            </a:extLst>
          </p:cNvPr>
          <p:cNvSpPr/>
          <p:nvPr/>
        </p:nvSpPr>
        <p:spPr>
          <a:xfrm>
            <a:off x="1788202" y="2978874"/>
            <a:ext cx="882814" cy="88281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97A28B6-3504-46BF-BC15-DE74EC86A5E6}"/>
              </a:ext>
            </a:extLst>
          </p:cNvPr>
          <p:cNvSpPr/>
          <p:nvPr/>
        </p:nvSpPr>
        <p:spPr>
          <a:xfrm>
            <a:off x="1923045" y="2493641"/>
            <a:ext cx="1508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20 000 руб.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04172C2A-F62E-4698-ACD3-E340414AE89C}"/>
              </a:ext>
            </a:extLst>
          </p:cNvPr>
          <p:cNvCxnSpPr>
            <a:cxnSpLocks/>
            <a:stCxn id="18" idx="1"/>
            <a:endCxn id="26" idx="1"/>
          </p:cNvCxnSpPr>
          <p:nvPr/>
        </p:nvCxnSpPr>
        <p:spPr>
          <a:xfrm rot="10800000">
            <a:off x="1788203" y="3420282"/>
            <a:ext cx="1317955" cy="1250215"/>
          </a:xfrm>
          <a:prstGeom prst="bentConnector3">
            <a:avLst>
              <a:gd name="adj1" fmla="val 117345"/>
            </a:avLst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4719" y="2513950"/>
            <a:ext cx="762001" cy="406401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97A28B6-3504-46BF-BC15-DE74EC86A5E6}"/>
              </a:ext>
            </a:extLst>
          </p:cNvPr>
          <p:cNvSpPr/>
          <p:nvPr/>
        </p:nvSpPr>
        <p:spPr>
          <a:xfrm>
            <a:off x="999613" y="2103685"/>
            <a:ext cx="2533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ЕГЭ 85+ 17 000 руб.</a:t>
            </a:r>
          </a:p>
        </p:txBody>
      </p:sp>
      <p:sp>
        <p:nvSpPr>
          <p:cNvPr id="2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Высокие стипендии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08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3" y="2754547"/>
            <a:ext cx="3998854" cy="1244869"/>
            <a:chOff x="-29028" y="2778280"/>
            <a:chExt cx="3626308" cy="1128894"/>
          </a:xfrm>
        </p:grpSpPr>
        <p:sp>
          <p:nvSpPr>
            <p:cNvPr id="21" name="Hexagon 10"/>
            <p:cNvSpPr>
              <a:spLocks noChangeAspect="1"/>
            </p:cNvSpPr>
            <p:nvPr/>
          </p:nvSpPr>
          <p:spPr>
            <a:xfrm>
              <a:off x="1660468" y="2778280"/>
              <a:ext cx="1936812" cy="1128894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2" name="Freeform: Shape 11"/>
            <p:cNvSpPr/>
            <p:nvPr/>
          </p:nvSpPr>
          <p:spPr>
            <a:xfrm rot="16200000">
              <a:off x="964520" y="2935482"/>
              <a:ext cx="1123905" cy="819478"/>
            </a:xfrm>
            <a:custGeom>
              <a:avLst/>
              <a:gdLst>
                <a:gd name="connsiteX0" fmla="*/ 0 w 1094260"/>
                <a:gd name="connsiteY0" fmla="*/ 819478 h 819478"/>
                <a:gd name="connsiteX1" fmla="*/ 204870 w 1094260"/>
                <a:gd name="connsiteY1" fmla="*/ 0 h 819478"/>
                <a:gd name="connsiteX2" fmla="*/ 889391 w 1094260"/>
                <a:gd name="connsiteY2" fmla="*/ 0 h 819478"/>
                <a:gd name="connsiteX3" fmla="*/ 1094260 w 1094260"/>
                <a:gd name="connsiteY3" fmla="*/ 819478 h 819478"/>
                <a:gd name="connsiteX4" fmla="*/ 0 w 1094260"/>
                <a:gd name="connsiteY4" fmla="*/ 819478 h 819478"/>
                <a:gd name="connsiteX0" fmla="*/ 0 w 1094260"/>
                <a:gd name="connsiteY0" fmla="*/ 819478 h 819478"/>
                <a:gd name="connsiteX1" fmla="*/ 204870 w 1094260"/>
                <a:gd name="connsiteY1" fmla="*/ 0 h 819478"/>
                <a:gd name="connsiteX2" fmla="*/ 816820 w 1094260"/>
                <a:gd name="connsiteY2" fmla="*/ 0 h 819478"/>
                <a:gd name="connsiteX3" fmla="*/ 1094260 w 1094260"/>
                <a:gd name="connsiteY3" fmla="*/ 819478 h 819478"/>
                <a:gd name="connsiteX4" fmla="*/ 0 w 1094260"/>
                <a:gd name="connsiteY4" fmla="*/ 819478 h 819478"/>
                <a:gd name="connsiteX0" fmla="*/ 0 w 1094260"/>
                <a:gd name="connsiteY0" fmla="*/ 819478 h 819478"/>
                <a:gd name="connsiteX1" fmla="*/ 262927 w 1094260"/>
                <a:gd name="connsiteY1" fmla="*/ 0 h 819478"/>
                <a:gd name="connsiteX2" fmla="*/ 816820 w 1094260"/>
                <a:gd name="connsiteY2" fmla="*/ 0 h 819478"/>
                <a:gd name="connsiteX3" fmla="*/ 1094260 w 1094260"/>
                <a:gd name="connsiteY3" fmla="*/ 819478 h 819478"/>
                <a:gd name="connsiteX4" fmla="*/ 0 w 1094260"/>
                <a:gd name="connsiteY4" fmla="*/ 819478 h 8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260" h="819478">
                  <a:moveTo>
                    <a:pt x="0" y="819478"/>
                  </a:moveTo>
                  <a:lnTo>
                    <a:pt x="262927" y="0"/>
                  </a:lnTo>
                  <a:lnTo>
                    <a:pt x="816820" y="0"/>
                  </a:lnTo>
                  <a:lnTo>
                    <a:pt x="1094260" y="819478"/>
                  </a:lnTo>
                  <a:lnTo>
                    <a:pt x="0" y="81947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3" name="Rectangle 12"/>
            <p:cNvSpPr/>
            <p:nvPr/>
          </p:nvSpPr>
          <p:spPr>
            <a:xfrm>
              <a:off x="-29028" y="3066019"/>
              <a:ext cx="1144303" cy="5665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454368" y="2758576"/>
            <a:ext cx="3990171" cy="1247398"/>
            <a:chOff x="8544537" y="2781934"/>
            <a:chExt cx="3618434" cy="1131187"/>
          </a:xfrm>
        </p:grpSpPr>
        <p:sp>
          <p:nvSpPr>
            <p:cNvPr id="24" name="Hexagon 5"/>
            <p:cNvSpPr>
              <a:spLocks noChangeAspect="1"/>
            </p:cNvSpPr>
            <p:nvPr/>
          </p:nvSpPr>
          <p:spPr>
            <a:xfrm>
              <a:off x="8544537" y="2784227"/>
              <a:ext cx="1936812" cy="1128894"/>
            </a:xfrm>
            <a:prstGeom prst="hexag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25" name="Group 6"/>
            <p:cNvGrpSpPr/>
            <p:nvPr/>
          </p:nvGrpSpPr>
          <p:grpSpPr>
            <a:xfrm rot="10800000">
              <a:off x="10196247" y="2781934"/>
              <a:ext cx="1966724" cy="1123905"/>
              <a:chOff x="121888" y="2935668"/>
              <a:chExt cx="1966724" cy="1123905"/>
            </a:xfrm>
          </p:grpSpPr>
          <p:sp>
            <p:nvSpPr>
              <p:cNvPr id="26" name="Freeform: Shape 7"/>
              <p:cNvSpPr/>
              <p:nvPr/>
            </p:nvSpPr>
            <p:spPr>
              <a:xfrm rot="16200000">
                <a:off x="1116920" y="3087882"/>
                <a:ext cx="1123905" cy="819478"/>
              </a:xfrm>
              <a:custGeom>
                <a:avLst/>
                <a:gdLst>
                  <a:gd name="connsiteX0" fmla="*/ 0 w 1094260"/>
                  <a:gd name="connsiteY0" fmla="*/ 819478 h 819478"/>
                  <a:gd name="connsiteX1" fmla="*/ 204870 w 1094260"/>
                  <a:gd name="connsiteY1" fmla="*/ 0 h 819478"/>
                  <a:gd name="connsiteX2" fmla="*/ 889391 w 1094260"/>
                  <a:gd name="connsiteY2" fmla="*/ 0 h 819478"/>
                  <a:gd name="connsiteX3" fmla="*/ 1094260 w 1094260"/>
                  <a:gd name="connsiteY3" fmla="*/ 819478 h 819478"/>
                  <a:gd name="connsiteX4" fmla="*/ 0 w 1094260"/>
                  <a:gd name="connsiteY4" fmla="*/ 819478 h 819478"/>
                  <a:gd name="connsiteX0" fmla="*/ 0 w 1094260"/>
                  <a:gd name="connsiteY0" fmla="*/ 819478 h 819478"/>
                  <a:gd name="connsiteX1" fmla="*/ 204870 w 1094260"/>
                  <a:gd name="connsiteY1" fmla="*/ 0 h 819478"/>
                  <a:gd name="connsiteX2" fmla="*/ 816820 w 1094260"/>
                  <a:gd name="connsiteY2" fmla="*/ 0 h 819478"/>
                  <a:gd name="connsiteX3" fmla="*/ 1094260 w 1094260"/>
                  <a:gd name="connsiteY3" fmla="*/ 819478 h 819478"/>
                  <a:gd name="connsiteX4" fmla="*/ 0 w 1094260"/>
                  <a:gd name="connsiteY4" fmla="*/ 819478 h 819478"/>
                  <a:gd name="connsiteX0" fmla="*/ 0 w 1094260"/>
                  <a:gd name="connsiteY0" fmla="*/ 819478 h 819478"/>
                  <a:gd name="connsiteX1" fmla="*/ 262927 w 1094260"/>
                  <a:gd name="connsiteY1" fmla="*/ 0 h 819478"/>
                  <a:gd name="connsiteX2" fmla="*/ 816820 w 1094260"/>
                  <a:gd name="connsiteY2" fmla="*/ 0 h 819478"/>
                  <a:gd name="connsiteX3" fmla="*/ 1094260 w 1094260"/>
                  <a:gd name="connsiteY3" fmla="*/ 819478 h 819478"/>
                  <a:gd name="connsiteX4" fmla="*/ 0 w 1094260"/>
                  <a:gd name="connsiteY4" fmla="*/ 819478 h 81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4260" h="819478">
                    <a:moveTo>
                      <a:pt x="0" y="819478"/>
                    </a:moveTo>
                    <a:lnTo>
                      <a:pt x="262927" y="0"/>
                    </a:lnTo>
                    <a:lnTo>
                      <a:pt x="816820" y="0"/>
                    </a:lnTo>
                    <a:lnTo>
                      <a:pt x="1094260" y="819478"/>
                    </a:lnTo>
                    <a:lnTo>
                      <a:pt x="0" y="81947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7" name="Rectangle 8"/>
              <p:cNvSpPr/>
              <p:nvPr/>
            </p:nvSpPr>
            <p:spPr>
              <a:xfrm>
                <a:off x="121888" y="3218421"/>
                <a:ext cx="1145791" cy="57612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3444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4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nstantia" panose="02030602050306030303"/>
                  <a:ea typeface="+mn-ea"/>
                  <a:cs typeface="+mn-cs"/>
                  <a:sym typeface="+mn-lt"/>
                </a:endParaRPr>
              </a:p>
            </p:txBody>
          </p:sp>
        </p:grp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068954A-996C-46D9-A92A-DE8A3587F12F}"/>
              </a:ext>
            </a:extLst>
          </p:cNvPr>
          <p:cNvGrpSpPr/>
          <p:nvPr/>
        </p:nvGrpSpPr>
        <p:grpSpPr>
          <a:xfrm>
            <a:off x="7554276" y="3300724"/>
            <a:ext cx="2135789" cy="1337132"/>
            <a:chOff x="5137870" y="2244812"/>
            <a:chExt cx="1452609" cy="909420"/>
          </a:xfrm>
        </p:grpSpPr>
        <p:sp>
          <p:nvSpPr>
            <p:cNvPr id="8" name="Hexagon 15"/>
            <p:cNvSpPr>
              <a:spLocks noChangeAspect="1"/>
            </p:cNvSpPr>
            <p:nvPr/>
          </p:nvSpPr>
          <p:spPr>
            <a:xfrm>
              <a:off x="5137870" y="2307562"/>
              <a:ext cx="1452609" cy="846670"/>
            </a:xfrm>
            <a:prstGeom prst="hexag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7BBE40B-2247-451E-9D72-93457BAC6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5402"/>
            <a:stretch/>
          </p:blipFill>
          <p:spPr>
            <a:xfrm>
              <a:off x="5419958" y="2244812"/>
              <a:ext cx="916061" cy="880711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A68F083-75A5-4C41-AD8B-679FD521436D}"/>
              </a:ext>
            </a:extLst>
          </p:cNvPr>
          <p:cNvGrpSpPr/>
          <p:nvPr/>
        </p:nvGrpSpPr>
        <p:grpSpPr>
          <a:xfrm>
            <a:off x="3762565" y="3363265"/>
            <a:ext cx="2135789" cy="1293202"/>
            <a:chOff x="2559023" y="2287348"/>
            <a:chExt cx="1452609" cy="879542"/>
          </a:xfrm>
        </p:grpSpPr>
        <p:sp>
          <p:nvSpPr>
            <p:cNvPr id="6" name="Hexagon 13"/>
            <p:cNvSpPr>
              <a:spLocks noChangeAspect="1"/>
            </p:cNvSpPr>
            <p:nvPr/>
          </p:nvSpPr>
          <p:spPr>
            <a:xfrm>
              <a:off x="2559023" y="2302690"/>
              <a:ext cx="1452609" cy="84667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2C9D8A0-0A2A-486F-A47C-E4B27DA8D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2377" y="2287348"/>
              <a:ext cx="1097873" cy="87954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9F13EDA-F6BE-4AD3-AC89-6F840C6442C7}"/>
              </a:ext>
            </a:extLst>
          </p:cNvPr>
          <p:cNvGrpSpPr/>
          <p:nvPr/>
        </p:nvGrpSpPr>
        <p:grpSpPr>
          <a:xfrm>
            <a:off x="3762565" y="4705596"/>
            <a:ext cx="2135789" cy="1275096"/>
            <a:chOff x="2559023" y="3200304"/>
            <a:chExt cx="1452609" cy="867228"/>
          </a:xfrm>
        </p:grpSpPr>
        <p:sp>
          <p:nvSpPr>
            <p:cNvPr id="9" name="Hexagon 16"/>
            <p:cNvSpPr>
              <a:spLocks noChangeAspect="1"/>
            </p:cNvSpPr>
            <p:nvPr/>
          </p:nvSpPr>
          <p:spPr>
            <a:xfrm>
              <a:off x="2559023" y="3200304"/>
              <a:ext cx="1452609" cy="846670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F5AAC25-08BD-49D8-BADD-E1C0912E5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88773" y="3220862"/>
              <a:ext cx="1220259" cy="846670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6BC2771-CB7A-437F-A203-7BFB6F1418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0990" y="2837767"/>
            <a:ext cx="1641594" cy="99496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6D0A431-63AB-4458-9DCF-978F0BD2DA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2343" y="2824739"/>
            <a:ext cx="1231553" cy="1087498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F1AF999-B811-44B6-BEFB-9848E33CFC54}"/>
              </a:ext>
            </a:extLst>
          </p:cNvPr>
          <p:cNvGrpSpPr/>
          <p:nvPr/>
        </p:nvGrpSpPr>
        <p:grpSpPr>
          <a:xfrm>
            <a:off x="7581540" y="1853807"/>
            <a:ext cx="2135789" cy="1459806"/>
            <a:chOff x="5156413" y="1260724"/>
            <a:chExt cx="1452609" cy="992854"/>
          </a:xfrm>
        </p:grpSpPr>
        <p:sp>
          <p:nvSpPr>
            <p:cNvPr id="10" name="Hexagon 17"/>
            <p:cNvSpPr>
              <a:spLocks noChangeAspect="1"/>
            </p:cNvSpPr>
            <p:nvPr/>
          </p:nvSpPr>
          <p:spPr>
            <a:xfrm>
              <a:off x="5156413" y="1406908"/>
              <a:ext cx="1452609" cy="84667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6E35A59A-3553-46D1-A38E-46BCBA18F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4100" y="1260724"/>
              <a:ext cx="1236593" cy="948075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6216A484-D31A-4CE9-8A7D-ED07FFE94393}"/>
              </a:ext>
            </a:extLst>
          </p:cNvPr>
          <p:cNvGrpSpPr/>
          <p:nvPr/>
        </p:nvGrpSpPr>
        <p:grpSpPr>
          <a:xfrm>
            <a:off x="5682101" y="751592"/>
            <a:ext cx="2213464" cy="1889457"/>
            <a:chOff x="3848447" y="2304522"/>
            <a:chExt cx="1505438" cy="1285072"/>
          </a:xfrm>
        </p:grpSpPr>
        <p:sp>
          <p:nvSpPr>
            <p:cNvPr id="44" name="Hexagon 14">
              <a:extLst>
                <a:ext uri="{FF2B5EF4-FFF2-40B4-BE49-F238E27FC236}">
                  <a16:creationId xmlns:a16="http://schemas.microsoft.com/office/drawing/2014/main" id="{645E3446-234B-4C8F-A6FB-29701207DD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8447" y="2742924"/>
              <a:ext cx="1452609" cy="846670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0600801-44E1-49B7-A10D-209B392B6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4520" y="2304522"/>
              <a:ext cx="1439365" cy="1235021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6CD438B-DB10-4C04-9918-C213AF47D333}"/>
              </a:ext>
            </a:extLst>
          </p:cNvPr>
          <p:cNvGrpSpPr/>
          <p:nvPr/>
        </p:nvGrpSpPr>
        <p:grpSpPr>
          <a:xfrm>
            <a:off x="5658421" y="4033105"/>
            <a:ext cx="2135789" cy="1244869"/>
            <a:chOff x="3848447" y="2742924"/>
            <a:chExt cx="1452609" cy="846670"/>
          </a:xfrm>
        </p:grpSpPr>
        <p:sp>
          <p:nvSpPr>
            <p:cNvPr id="7" name="Hexagon 14"/>
            <p:cNvSpPr>
              <a:spLocks noChangeAspect="1"/>
            </p:cNvSpPr>
            <p:nvPr/>
          </p:nvSpPr>
          <p:spPr>
            <a:xfrm>
              <a:off x="3848447" y="2742924"/>
              <a:ext cx="1452609" cy="846670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FC833B4-4740-45D2-AD36-61F7B19FC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19" b="22539"/>
            <a:stretch/>
          </p:blipFill>
          <p:spPr>
            <a:xfrm>
              <a:off x="4016662" y="2886802"/>
              <a:ext cx="1110675" cy="555799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FE93B7A-1363-4F19-B94B-68B3EA1C8D25}"/>
              </a:ext>
            </a:extLst>
          </p:cNvPr>
          <p:cNvGrpSpPr/>
          <p:nvPr/>
        </p:nvGrpSpPr>
        <p:grpSpPr>
          <a:xfrm>
            <a:off x="3762565" y="2085852"/>
            <a:ext cx="2135789" cy="1244869"/>
            <a:chOff x="2559023" y="1418544"/>
            <a:chExt cx="1452609" cy="846670"/>
          </a:xfrm>
        </p:grpSpPr>
        <p:sp>
          <p:nvSpPr>
            <p:cNvPr id="50" name="Hexagon 15">
              <a:extLst>
                <a:ext uri="{FF2B5EF4-FFF2-40B4-BE49-F238E27FC236}">
                  <a16:creationId xmlns:a16="http://schemas.microsoft.com/office/drawing/2014/main" id="{A0AB8E96-9FEB-40BF-89DB-389F0DC11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59023" y="1418544"/>
              <a:ext cx="1452609" cy="846670"/>
            </a:xfrm>
            <a:prstGeom prst="hexag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BBA65FC-5BD0-49D4-93A0-07486DEA5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37" y="1542386"/>
              <a:ext cx="1235954" cy="594031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A9E08CBC-7520-468A-BC63-2C0AB35BF59A}"/>
              </a:ext>
            </a:extLst>
          </p:cNvPr>
          <p:cNvGrpSpPr/>
          <p:nvPr/>
        </p:nvGrpSpPr>
        <p:grpSpPr>
          <a:xfrm>
            <a:off x="5673459" y="2720599"/>
            <a:ext cx="2135789" cy="1244869"/>
            <a:chOff x="3858675" y="1850253"/>
            <a:chExt cx="1452609" cy="846670"/>
          </a:xfrm>
        </p:grpSpPr>
        <p:sp>
          <p:nvSpPr>
            <p:cNvPr id="35" name="Hexagon 15">
              <a:extLst>
                <a:ext uri="{FF2B5EF4-FFF2-40B4-BE49-F238E27FC236}">
                  <a16:creationId xmlns:a16="http://schemas.microsoft.com/office/drawing/2014/main" id="{02D0F362-505B-4663-94C1-2C1FB4ACA8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8675" y="1850253"/>
              <a:ext cx="1452609" cy="846670"/>
            </a:xfrm>
            <a:prstGeom prst="hexag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8E645C7-965F-4354-ABF1-2BF8AA13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264" y="1881044"/>
              <a:ext cx="779674" cy="779674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E159305-1E3F-4056-AD91-220A2719C79A}"/>
              </a:ext>
            </a:extLst>
          </p:cNvPr>
          <p:cNvGrpSpPr/>
          <p:nvPr/>
        </p:nvGrpSpPr>
        <p:grpSpPr>
          <a:xfrm>
            <a:off x="5643413" y="5336698"/>
            <a:ext cx="2135789" cy="1244869"/>
            <a:chOff x="3838240" y="3629534"/>
            <a:chExt cx="1452609" cy="846670"/>
          </a:xfrm>
        </p:grpSpPr>
        <p:sp>
          <p:nvSpPr>
            <p:cNvPr id="59" name="Hexagon 17">
              <a:extLst>
                <a:ext uri="{FF2B5EF4-FFF2-40B4-BE49-F238E27FC236}">
                  <a16:creationId xmlns:a16="http://schemas.microsoft.com/office/drawing/2014/main" id="{7AB2F12D-8123-4452-A8A5-063806B53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8240" y="3629534"/>
              <a:ext cx="1452609" cy="84667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6CFC30D-F7CB-4046-9AD9-5DDD434D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213" y="3693873"/>
              <a:ext cx="672662" cy="67191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4406C22-5FAF-4922-ABAC-C79C9D8CBEE9}"/>
              </a:ext>
            </a:extLst>
          </p:cNvPr>
          <p:cNvGrpSpPr/>
          <p:nvPr/>
        </p:nvGrpSpPr>
        <p:grpSpPr>
          <a:xfrm>
            <a:off x="7538790" y="4690483"/>
            <a:ext cx="2135789" cy="1244869"/>
            <a:chOff x="5127338" y="3190025"/>
            <a:chExt cx="1452609" cy="846670"/>
          </a:xfrm>
        </p:grpSpPr>
        <p:sp>
          <p:nvSpPr>
            <p:cNvPr id="62" name="Hexagon 16">
              <a:extLst>
                <a:ext uri="{FF2B5EF4-FFF2-40B4-BE49-F238E27FC236}">
                  <a16:creationId xmlns:a16="http://schemas.microsoft.com/office/drawing/2014/main" id="{8BB13F92-DA38-4747-B6E9-4F722941D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7338" y="3190025"/>
              <a:ext cx="1452609" cy="846670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44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4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EB8EFF22-317B-4987-A986-51FD1A23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255" y="3305181"/>
              <a:ext cx="1191475" cy="555302"/>
            </a:xfrm>
            <a:prstGeom prst="rect">
              <a:avLst/>
            </a:prstGeom>
          </p:spPr>
        </p:pic>
      </p:grpSp>
      <p:sp>
        <p:nvSpPr>
          <p:cNvPr id="48" name="object 17"/>
          <p:cNvSpPr/>
          <p:nvPr/>
        </p:nvSpPr>
        <p:spPr>
          <a:xfrm>
            <a:off x="590473" y="885825"/>
            <a:ext cx="12227795" cy="15240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6"/>
          <p:cNvSpPr txBox="1">
            <a:spLocks/>
          </p:cNvSpPr>
          <p:nvPr/>
        </p:nvSpPr>
        <p:spPr>
          <a:xfrm>
            <a:off x="590473" y="360003"/>
            <a:ext cx="787908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004F9F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Наши партнёры – твоя перспектива 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69" y="309910"/>
            <a:ext cx="1454943" cy="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13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ame Studio Powerpoint Template，Freepptbackgrounds.net">
  <a:themeElements>
    <a:clrScheme name="Другая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4F5D"/>
      </a:accent1>
      <a:accent2>
        <a:srgbClr val="FF6418"/>
      </a:accent2>
      <a:accent3>
        <a:srgbClr val="424F5D"/>
      </a:accent3>
      <a:accent4>
        <a:srgbClr val="FF6418"/>
      </a:accent4>
      <a:accent5>
        <a:srgbClr val="424F5D"/>
      </a:accent5>
      <a:accent6>
        <a:srgbClr val="FF6418"/>
      </a:accent6>
      <a:hlink>
        <a:srgbClr val="424F5D"/>
      </a:hlink>
      <a:folHlink>
        <a:srgbClr val="FF6418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5004</TotalTime>
  <Words>1320</Words>
  <Application>Microsoft Office PowerPoint</Application>
  <PresentationFormat>Произвольный</PresentationFormat>
  <Paragraphs>368</Paragraphs>
  <Slides>44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44</vt:i4>
      </vt:variant>
    </vt:vector>
  </HeadingPairs>
  <TitlesOfParts>
    <vt:vector size="65" baseType="lpstr">
      <vt:lpstr>Franklin Gothic Book</vt:lpstr>
      <vt:lpstr>Calibri</vt:lpstr>
      <vt:lpstr>Roboto </vt:lpstr>
      <vt:lpstr>Roboto Medium</vt:lpstr>
      <vt:lpstr>Times New Roman</vt:lpstr>
      <vt:lpstr>Constantia</vt:lpstr>
      <vt:lpstr>Arial</vt:lpstr>
      <vt:lpstr>等线</vt:lpstr>
      <vt:lpstr>华文新魏</vt:lpstr>
      <vt:lpstr>Calibri Light</vt:lpstr>
      <vt:lpstr>Trebuchet MS</vt:lpstr>
      <vt:lpstr>华文楷体</vt:lpstr>
      <vt:lpstr>Roboto Light</vt:lpstr>
      <vt:lpstr>Century Gothic</vt:lpstr>
      <vt:lpstr>宋体</vt:lpstr>
      <vt:lpstr>Roboto</vt:lpstr>
      <vt:lpstr>Тема Office</vt:lpstr>
      <vt:lpstr>2_Тема Office</vt:lpstr>
      <vt:lpstr>3_Тема Office</vt:lpstr>
      <vt:lpstr>Office Theme</vt:lpstr>
      <vt:lpstr>Game Studio Powerpoint Template，Freepptbackgrounds.net</vt:lpstr>
      <vt:lpstr>Презентация PowerPoint</vt:lpstr>
      <vt:lpstr>Университет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Математика, физика, информатика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MAK</cp:lastModifiedBy>
  <cp:revision>281</cp:revision>
  <cp:lastPrinted>2018-09-06T11:54:59Z</cp:lastPrinted>
  <dcterms:created xsi:type="dcterms:W3CDTF">2017-12-17T07:35:55Z</dcterms:created>
  <dcterms:modified xsi:type="dcterms:W3CDTF">2025-03-20T13:42:09Z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2017-12-06T00:00:00Z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2017-12-17T00:00:00Z</vt:filetime>
  </property>
</Properties>
</file>