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thumbnail" Target="docProps/thumbnail.jpeg" /><Relationship Id="rId3" Type="http://schemas.openxmlformats.org/package/2006/relationships/metadata/core-properties" Target="docProps/core.xml" /><Relationship Id="rId4" Type="http://schemas.openxmlformats.org/officeDocument/2006/relationships/extended-properties" Target="docProps/app.xml" /><Relationship Id="rId5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custDataLst>
    <p:tags r:id="rId4"/>
  </p:custDataLst>
  <p:defaultTextStyle>
    <a:defPPr algn="l" rtl="0" eaLnBrk="1" hangingPunct="1">
      <a:defRPr kumimoji="0">
        <a:ea typeface="Arial" charset="0"/>
      </a:defRPr>
    </a:defPPr>
    <a:lvl1pPr marL="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1pPr>
    <a:lvl2pPr marL="457200" indent="-4572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2pPr>
    <a:lvl3pPr marL="914400" indent="-9144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3pPr>
    <a:lvl4pPr marL="1371600" indent="-13716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4pPr>
    <a:lvl5pPr marL="1828800" indent="-18288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5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/>
            <a:r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noAutofit/>
          </a:bodyPr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1028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/>
            <a:r>
              <a:rPr sz="1200">
                <a:solidFill>
                  <a:srgbClr val="898989"/>
                </a:solidFill>
              </a:rPr>
              <a:t>*</a:t>
            </a:r>
          </a:p>
        </p:txBody>
      </p:sp>
      <p:sp>
        <p:nvSpPr>
          <p:cNvPr id="10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endParaRPr/>
          </a:p>
        </p:txBody>
      </p:sp>
      <p:sp>
        <p:nvSpPr>
          <p:cNvPr id="103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 algn="r"/>
            <a:r>
              <a:rPr sz="1200">
                <a:solidFill>
                  <a:srgbClr val="898989"/>
                </a:solidFill>
              </a:rPr>
              <a:t>*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iming>
    <p:tnLst>
      <p:par>
        <p:cTn id="1" dur="indefinite" restart="never" nodeType="tmRoot"/>
      </p:par>
    </p:tnLst>
  </p:timing>
  <p:txStyles>
    <p:titleStyle>
      <a:lvl1pPr marL="0" indent="0" algn="ctr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>
          <a:solidFill>
            <a:schemeClr val="tx1"/>
          </a:solidFill>
          <a:latin typeface="Calibri" pitchFamily="2" charset="0"/>
        </a:defRPr>
      </a:lvl1pPr>
    </p:titleStyle>
    <p:bodyStyle>
      <a:lvl1pPr marL="342900" indent="-3429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defRPr kumimoji="0" sz="3200" b="0" i="0" u="none">
          <a:solidFill>
            <a:schemeClr val="tx1"/>
          </a:solidFill>
          <a:latin typeface="Calibri" pitchFamily="2" charset="0"/>
        </a:defRPr>
      </a:lvl1pPr>
      <a:lvl2pPr marL="742950" indent="-28575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–"/>
        <a:defRPr kumimoji="0" sz="2800" b="0" i="0" u="none">
          <a:solidFill>
            <a:schemeClr val="tx1"/>
          </a:solidFill>
          <a:latin typeface="Calibri" pitchFamily="2" charset="0"/>
        </a:defRPr>
      </a:lvl2pPr>
      <a:lvl3pPr marL="11430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defRPr kumimoji="0" sz="2400" b="0" i="0" u="none">
          <a:solidFill>
            <a:schemeClr val="tx1"/>
          </a:solidFill>
          <a:latin typeface="Calibri" pitchFamily="2" charset="0"/>
        </a:defRPr>
      </a:lvl3pPr>
      <a:lvl4pPr marL="16002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–"/>
        <a:defRPr kumimoji="0" sz="2000" b="0" i="0" u="none">
          <a:solidFill>
            <a:schemeClr val="tx1"/>
          </a:solidFill>
          <a:latin typeface="Calibri" pitchFamily="2" charset="0"/>
        </a:defRPr>
      </a:lvl4pPr>
      <a:lvl5pPr marL="20574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»"/>
        <a:defRPr kumimoji="0" sz="2000" b="0" i="0" u="none">
          <a:solidFill>
            <a:schemeClr val="tx1"/>
          </a:solidFill>
          <a:latin typeface="Calibri" pitchFamily="2" charset="0"/>
        </a:defRPr>
      </a:lvl5pPr>
    </p:bodyStyle>
    <p:otherStyle>
      <a:lvl1pPr marL="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1pPr>
      <a:lvl2pPr marL="4572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2pPr>
      <a:lvl3pPr marL="9144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3pPr>
      <a:lvl4pPr marL="13716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4pPr>
      <a:lvl5pPr marL="18288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5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/>
          <p:nvPr/>
        </p:nvSpPr>
        <p:spPr>
          <a:xfrm>
            <a:off x="609600" y="609600"/>
            <a:ext cx="3429000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marL="342900" lvl="0" indent="-342900">
              <a:buChar char="•"/>
            </a:pPr>
            <a:r>
              <a:rPr>
                <a:solidFill>
                  <a:srgbClr val="FF0000"/>
                </a:solidFill>
              </a:rPr>
              <a:t>Text Box</a:t>
            </a:r>
          </a:p>
          <a:p>
            <a:pPr marL="342900" lvl="0" indent="-342900">
              <a:buChar char="•"/>
            </a:pPr>
            <a:r>
              <a:rPr>
                <a:solidFill>
                  <a:srgbClr val="953735"/>
                </a:solidFill>
              </a:rPr>
              <a:t>Hi There</a:t>
            </a:r>
          </a:p>
        </p:txBody>
      </p:sp>
      <p:sp>
        <p:nvSpPr>
          <p:cNvPr id="2051" name="TextBox 4"/>
          <p:cNvSpPr/>
          <p:nvPr/>
        </p:nvSpPr>
        <p:spPr>
          <a:xfrm>
            <a:off x="1371600" y="1905000"/>
            <a:ext cx="6019800" cy="8302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lvl="0"/>
            <a:r>
              <a:rPr sz="4800">
                <a:solidFill>
                  <a:srgbClr val="558ED5"/>
                </a:solidFill>
              </a:rPr>
              <a:t>Aspose.Slides for .NET</a:t>
            </a:r>
          </a:p>
        </p:txBody>
      </p:sp>
      <p:grpSp>
        <p:nvGrpSpPr>
          <p:cNvPr id="2052" name="Group 7"/>
          <p:cNvGrpSpPr/>
          <p:nvPr/>
        </p:nvGrpSpPr>
        <p:grpSpPr>
          <a:xfrm>
            <a:off x="2324100" y="3608388"/>
            <a:ext cx="6057900" cy="2057400"/>
            <a:chOff x="0" y="0"/>
            <a:chExt cx="832307150" cy="832307150"/>
          </a:xfrm>
        </p:grpSpPr>
        <p:sp>
          <p:nvSpPr>
            <p:cNvPr id="2053" name="Rectangle 5"/>
            <p:cNvSpPr/>
            <p:nvPr/>
          </p:nvSpPr>
          <p:spPr>
            <a:xfrm>
              <a:off x="0" y="173747658"/>
              <a:ext cx="434474838" cy="647350006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rgbClr val="385D8A"/>
              </a:solidFill>
              <a:miter lim="800000"/>
            </a:ln>
          </p:spPr>
          <p:txBody>
            <a:bodyPr anchor="ctr" anchorCtr="0">
              <a:noAutofit/>
            </a:bodyPr>
            <a:lstStyle/>
            <a:p>
              <a:endParaRPr/>
            </a:p>
          </p:txBody>
        </p:sp>
        <p:sp>
          <p:nvSpPr>
            <p:cNvPr id="2054" name="Oval 6"/>
            <p:cNvSpPr/>
            <p:nvPr/>
          </p:nvSpPr>
          <p:spPr>
            <a:xfrm>
              <a:off x="518229007" y="0"/>
              <a:ext cx="314078169" cy="832307150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rgbClr val="385D8A"/>
              </a:solidFill>
              <a:miter lim="800000"/>
            </a:ln>
          </p:spPr>
          <p:txBody>
            <a:bodyPr anchor="ctr" anchorCtr="0">
              <a:noAutofit/>
            </a:bodyPr>
            <a:lstStyle/>
            <a:p>
              <a:endParaRPr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ctr" anchorCtr="0">
            <a:noAutofit/>
          </a:bodyPr>
          <a:lstStyle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4400" b="0" i="0" u="none">
                <a:solidFill>
                  <a:schemeClr val="tx1"/>
                </a:solidFill>
                <a:latin typeface="Calibri" pitchFamily="2" charset="0"/>
              </a:defRPr>
            </a:lvl1pPr>
          </a:lstStyle>
          <a:p>
            <a:pPr lvl="0"/>
            <a:r>
              <a:rPr>
                <a:solidFill>
                  <a:srgbClr val="558ED5"/>
                </a:solidFill>
              </a:rPr>
              <a:t>Aspose.Slides for .NET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42900" indent="-3429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defRPr kumimoji="0" sz="32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742950" indent="-28575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defRPr kumimoji="0" sz="2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11430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defRPr kumimoji="0" sz="24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6002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defRPr kumimoji="0" sz="20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20574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»"/>
              <a:defRPr kumimoji="0" sz="20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lvl="0"/>
            <a:r>
              <a:rPr>
                <a:solidFill>
                  <a:srgbClr val="FF0000"/>
                </a:solidFill>
              </a:rPr>
              <a:t>Welcome</a:t>
            </a:r>
          </a:p>
          <a:p>
            <a:pPr lvl="0"/>
            <a:r>
              <a:rPr>
                <a:solidFill>
                  <a:srgbClr val="376092"/>
                </a:solidFill>
              </a:rPr>
              <a:t>Hello World</a:t>
            </a:r>
          </a:p>
        </p:txBody>
      </p:sp>
      <p:sp>
        <p:nvSpPr>
          <p:cNvPr id="3076" name="TextBox"/>
          <p:cNvSpPr txBox="1">
            <a:spLocks noGrp="1" noSelect="1" noRot="1" noMove="1"/>
          </p:cNvSpPr>
          <p:nvPr/>
        </p:nvSpPr>
        <p:spPr>
          <a:xfrm>
            <a:off x="4479841" y="3051623"/>
            <a:ext cx="184730" cy="754694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endParaRPr dirty="0"/>
          </a:p>
        </p:txBody>
      </p:sp>
      <p:sp>
        <p:nvSpPr>
          <p:cNvPr id="2" name="TextBox 1"/>
          <p:cNvSpPr txBox="1"/>
          <p:nvPr/>
        </p:nvSpPr>
        <p:spPr>
          <a:xfrm>
            <a:off x="3995936" y="29249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2.0.50727.5472"/>
  <p:tag name="AS_OS" val="Microsoft Windows NT 6.1.7601 Service Pack 1"/>
  <p:tag name="AS_RELEASE_DATE" val="2014.02.17"/>
  <p:tag name="AS_TITLE" val="Aspose.Slides for .NET 2.0"/>
  <p:tag name="AS_VERSION" val="14.1.2.0"/>
</p:tagLst>
</file>

<file path=ppt/theme/theme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</a:extraClrScheme>
  </a:extraClrSchemeLst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0</Slides>
  <Notes>0</Notes>
  <TotalTime>3</TotalTime>
  <HiddenSlides>0</HiddenSlides>
  <MMClips>0</MMClips>
  <ScaleCrop>0</ScaleCrop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New Title</dc:title>
  <dc:creator>New Author</dc:creator>
  <cp:lastModifiedBy>Jawad Ahmed</cp:lastModifiedBy>
  <cp:revision>1</cp:revision>
  <cp:lastPrinted>2014-02-21T18:36:38.000</cp:lastPrinted>
  <dcterms:created xsi:type="dcterms:W3CDTF">2014-02-21T13:27:25Z</dcterms:created>
  <dcterms:modified xsi:type="dcterms:W3CDTF">2016-05-26T12:19:59Z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/>
</file>