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s>
</file>

<file path=ppt/presentation.xml><?xml version="1.0" encoding="utf-8"?>
<!--Generated by Aspose.Slides for .NET 21.12-->
<p:presentation xmlns:r="http://schemas.openxmlformats.org/officeDocument/2006/relationships" xmlns:a="http://schemas.openxmlformats.org/drawingml/2006/main" xmlns:p="http://schemas.openxmlformats.org/presentationml/2006/main" saveSubsetFonts="1">
  <p:sldMasterIdLst>
    <p:sldMasterId id="2147483648" r:id="rId1"/>
  </p:sldMasterIdLst>
  <p:sldIdLst>
    <p:sldId id="256" r:id="rId2"/>
  </p:sldIdLst>
  <p:sldSz cx="9144000" cy="6858000" type="screen4x3"/>
  <p:notesSz cx="6858000" cy="9144000"/>
  <p:custDataLst>
    <p:tags r:id="rId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6000"/>
    <p:restoredTop sz="0"/>
  </p:normalViewPr>
  <p:slideViewPr>
    <p:cSldViewPr>
      <p:cViewPr>
        <p:scale>
          <a:sx n="73" d="100"/>
          <a:sy n="73" d="100"/>
        </p:scale>
        <p:origin x="0" y="0"/>
      </p:cViewPr>
    </p:cSldViewPr>
  </p:slideViewPr>
  <p:notesViewPr>
    <p:cSldViewPr>
      <p:cViewPr>
        <p:scale>
          <a:sx n="1" d="100"/>
          <a:sy n="1" d="100"/>
        </p:scale>
        <p:origin x="0" y="0"/>
      </p:cViewPr>
    </p:cSldViewPr>
  </p:notesViewPr>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2" Type="http://schemas.openxmlformats.org/officeDocument/2006/relationships/slide" Target="slides/slide1.xml" /><Relationship Id="rId3" Type="http://schemas.openxmlformats.org/officeDocument/2006/relationships/tags" Target="tags/tag1.xml" /><Relationship Id="rId4" Type="http://schemas.openxmlformats.org/officeDocument/2006/relationships/presProps" Target="presProps.xml" /><Relationship Id="rId5" Type="http://schemas.openxmlformats.org/officeDocument/2006/relationships/viewProps" Target="viewProps.xml" /><Relationship Id="rId6" Type="http://schemas.openxmlformats.org/officeDocument/2006/relationships/theme" Target="theme/theme1.xml" /><Relationship Id="rId7" Type="http://schemas.openxmlformats.org/officeDocument/2006/relationships/tableStyles" Target="tableStyles.xml" /></Relationships>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Title Slide">
    <p:spTree>
      <p:nvGrpSpPr>
        <p:cNvPr id="1" name="" title=""/>
        <p:cNvGrpSpPr/>
        <p:nvPr/>
      </p:nvGrpSpPr>
      <p:grpSpPr>
        <a:xfrm>
          <a:off x="0" y="0"/>
          <a:ext cx="0" cy="0"/>
        </a:xfrm>
      </p:grpSpPr>
      <p:sp>
        <p:nvSpPr>
          <p:cNvPr id="2" name="Title 1" title=""/>
          <p:cNvSpPr>
            <a:spLocks noGrp="1"/>
          </p:cNvSpPr>
          <p:nvPr>
            <p:ph type="ctrTitle"/>
          </p:nvPr>
        </p:nvSpPr>
        <p:spPr/>
        <p:txBody>
          <a:bodyPr/>
          <a:lstStyle/>
          <a:p>
            <a:r>
              <a:rPr lang="en-US" smtClean="0"/>
              <a:t>Click to edit Master title style</a:t>
            </a:r>
            <a:endParaRPr lang="en-US"/>
          </a:p>
        </p:txBody>
      </p:sp>
      <p:sp>
        <p:nvSpPr>
          <p:cNvPr id="3" name="Subtitle 2" title=""/>
          <p:cNvSpPr>
            <a:spLocks noGrp="1"/>
          </p:cNvSpPr>
          <p:nvPr>
            <p:ph type="subTitle" idx="1"/>
          </p:nvPr>
        </p:nvSpPr>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title=""/>
          <p:cNvSpPr>
            <a:spLocks noGrp="1"/>
          </p:cNvSpPr>
          <p:nvPr>
            <p:ph type="dt" sz="half" idx="2"/>
          </p:nvPr>
        </p:nvSpPr>
        <p:spPr/>
        <p:txBody>
          <a:bodyPr/>
          <a:lstStyle/>
          <a:p>
            <a:fld id="{6681FF61-72E6-4F33-B418-5C8DC58CD8D1}" type="datetimeFigureOut">
              <a:rPr lang="en-US" smtClean="0"/>
              <a:t>11/7/2009</a:t>
            </a:fld>
            <a:endParaRPr lang="en-US"/>
          </a:p>
        </p:txBody>
      </p:sp>
      <p:sp>
        <p:nvSpPr>
          <p:cNvPr id="5" name="Footer Placeholder 4" title=""/>
          <p:cNvSpPr>
            <a:spLocks noGrp="1"/>
          </p:cNvSpPr>
          <p:nvPr>
            <p:ph type="ftr" sz="quarter" idx="3"/>
          </p:nvPr>
        </p:nvSpPr>
        <p:spPr/>
        <p:txBody>
          <a:bodyPr/>
          <a:lstStyle/>
          <a:p>
            <a:endParaRPr lang="en-US"/>
          </a:p>
        </p:txBody>
      </p:sp>
      <p:sp>
        <p:nvSpPr>
          <p:cNvPr id="6" name="Slide Number Placeholder 5" title=""/>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Title and Vertical Text">
    <p:spTree>
      <p:nvGrpSpPr>
        <p:cNvPr id="1" name="" title=""/>
        <p:cNvGrpSpPr/>
        <p:nvPr/>
      </p:nvGrpSpPr>
      <p:grpSpPr>
        <a:xfrm>
          <a:off x="0" y="0"/>
          <a:ext cx="0" cy="0"/>
        </a:xfrm>
      </p:grpSpPr>
      <p:sp>
        <p:nvSpPr>
          <p:cNvPr id="2" name="Title 1" title=""/>
          <p:cNvSpPr>
            <a:spLocks noGrp="1"/>
          </p:cNvSpPr>
          <p:nvPr>
            <p:ph type="title"/>
          </p:nvPr>
        </p:nvSpPr>
        <p:spPr/>
        <p:txBody>
          <a:bodyPr/>
          <a:lstStyle/>
          <a:p>
            <a:r>
              <a:rPr lang="en-US" smtClean="0"/>
              <a:t>Click to edit Master title style</a:t>
            </a:r>
            <a:endParaRPr lang="en-US"/>
          </a:p>
        </p:txBody>
      </p:sp>
      <p:sp>
        <p:nvSpPr>
          <p:cNvPr id="3" name="Vertical Text Placeholder 2" title=""/>
          <p:cNvSpPr>
            <a:spLocks noGrp="1"/>
          </p:cNvSpPr>
          <p:nvPr>
            <p:ph type="body" orient="vert" idx="1"/>
          </p:nvPr>
        </p:nvSpPr>
        <p:spPr/>
        <p:txBody>
          <a:bodyPr vert="eaVert"/>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title=""/>
          <p:cNvSpPr>
            <a:spLocks noGrp="1"/>
          </p:cNvSpPr>
          <p:nvPr>
            <p:ph type="dt" sz="half" idx="2"/>
          </p:nvPr>
        </p:nvSpPr>
        <p:spPr/>
        <p:txBody>
          <a:bodyPr/>
          <a:lstStyle/>
          <a:p>
            <a:fld id="{C7867196-643B-4080-821A-65B58B2BECE3}" type="datetimeFigureOut">
              <a:rPr lang="en-US" smtClean="0"/>
              <a:t>11/7/2009</a:t>
            </a:fld>
            <a:endParaRPr lang="en-US"/>
          </a:p>
        </p:txBody>
      </p:sp>
      <p:sp>
        <p:nvSpPr>
          <p:cNvPr id="5" name="Footer Placeholder 4" title=""/>
          <p:cNvSpPr>
            <a:spLocks noGrp="1"/>
          </p:cNvSpPr>
          <p:nvPr>
            <p:ph type="ftr" sz="quarter" idx="3"/>
          </p:nvPr>
        </p:nvSpPr>
        <p:spPr/>
        <p:txBody>
          <a:bodyPr/>
          <a:lstStyle/>
          <a:p>
            <a:endParaRPr lang="en-US"/>
          </a:p>
        </p:txBody>
      </p:sp>
      <p:sp>
        <p:nvSpPr>
          <p:cNvPr id="6" name="Slide Number Placeholder 5" title=""/>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Vertical Title and Text">
    <p:spTree>
      <p:nvGrpSpPr>
        <p:cNvPr id="1" name="" title=""/>
        <p:cNvGrpSpPr/>
        <p:nvPr/>
      </p:nvGrpSpPr>
      <p:grpSpPr>
        <a:xfrm>
          <a:off x="0" y="0"/>
          <a:ext cx="0" cy="0"/>
        </a:xfrm>
      </p:grpSpPr>
      <p:sp>
        <p:nvSpPr>
          <p:cNvPr id="2" name="Vertical Title 1" title=""/>
          <p:cNvSpPr>
            <a:spLocks noGrp="1"/>
          </p:cNvSpPr>
          <p:nvPr>
            <p:ph type="title" orient="vert"/>
          </p:nvPr>
        </p:nvSpPr>
        <p:spPr/>
        <p:txBody>
          <a:bodyPr vert="eaVert"/>
          <a:lstStyle/>
          <a:p>
            <a:r>
              <a:rPr lang="en-US" smtClean="0"/>
              <a:t>Click to edit Master title style</a:t>
            </a:r>
            <a:endParaRPr lang="en-US"/>
          </a:p>
        </p:txBody>
      </p:sp>
      <p:sp>
        <p:nvSpPr>
          <p:cNvPr id="3" name="Vertical Text Placeholder 2" title=""/>
          <p:cNvSpPr>
            <a:spLocks noGrp="1"/>
          </p:cNvSpPr>
          <p:nvPr>
            <p:ph type="body" orient="vert" idx="1"/>
          </p:nvPr>
        </p:nvSpPr>
        <p:spPr/>
        <p:txBody>
          <a:bodyPr vert="eaVert"/>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title=""/>
          <p:cNvSpPr>
            <a:spLocks noGrp="1"/>
          </p:cNvSpPr>
          <p:nvPr>
            <p:ph type="dt" sz="half" idx="2"/>
          </p:nvPr>
        </p:nvSpPr>
        <p:spPr/>
        <p:txBody>
          <a:bodyPr/>
          <a:lstStyle/>
          <a:p>
            <a:fld id="{536BEEC5-24DC-4B26-AEFB-671DA60118A3}" type="datetimeFigureOut">
              <a:rPr lang="en-US" smtClean="0"/>
              <a:t>11/7/2009</a:t>
            </a:fld>
            <a:endParaRPr lang="en-US"/>
          </a:p>
        </p:txBody>
      </p:sp>
      <p:sp>
        <p:nvSpPr>
          <p:cNvPr id="5" name="Footer Placeholder 4" title=""/>
          <p:cNvSpPr>
            <a:spLocks noGrp="1"/>
          </p:cNvSpPr>
          <p:nvPr>
            <p:ph type="ftr" sz="quarter" idx="3"/>
          </p:nvPr>
        </p:nvSpPr>
        <p:spPr/>
        <p:txBody>
          <a:bodyPr/>
          <a:lstStyle/>
          <a:p>
            <a:endParaRPr lang="en-US"/>
          </a:p>
        </p:txBody>
      </p:sp>
      <p:sp>
        <p:nvSpPr>
          <p:cNvPr id="6" name="Slide Number Placeholder 5" title=""/>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Title and Content">
    <p:spTree>
      <p:nvGrpSpPr>
        <p:cNvPr id="1" name="" title=""/>
        <p:cNvGrpSpPr/>
        <p:nvPr/>
      </p:nvGrpSpPr>
      <p:grpSpPr>
        <a:xfrm>
          <a:off x="0" y="0"/>
          <a:ext cx="0" cy="0"/>
        </a:xfrm>
      </p:grpSpPr>
      <p:sp>
        <p:nvSpPr>
          <p:cNvPr id="2" name="Title 1" title=""/>
          <p:cNvSpPr>
            <a:spLocks noGrp="1"/>
          </p:cNvSpPr>
          <p:nvPr>
            <p:ph type="title"/>
          </p:nvPr>
        </p:nvSpPr>
        <p:spPr/>
        <p:txBody>
          <a:bodyPr/>
          <a:lstStyle/>
          <a:p>
            <a:r>
              <a:rPr lang="en-US" smtClean="0"/>
              <a:t>Click to edit Master title style</a:t>
            </a:r>
            <a:endParaRPr lang="en-US"/>
          </a:p>
        </p:txBody>
      </p:sp>
      <p:sp>
        <p:nvSpPr>
          <p:cNvPr id="3" name="Content Placeholder 2" title=""/>
          <p:cNvSpPr>
            <a:spLocks noGrp="1"/>
          </p:cNvSpPr>
          <p:nvPr>
            <p:ph idx="1"/>
          </p:nvPr>
        </p:nvSpPr>
        <p:spPr/>
        <p:txBody>
          <a:body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title=""/>
          <p:cNvSpPr>
            <a:spLocks noGrp="1"/>
          </p:cNvSpPr>
          <p:nvPr>
            <p:ph type="dt" sz="half" idx="2"/>
          </p:nvPr>
        </p:nvSpPr>
        <p:spPr/>
        <p:txBody>
          <a:bodyPr/>
          <a:lstStyle/>
          <a:p>
            <a:fld id="{F8C3AF0C-F59B-4B05-8728-635A039768F6}" type="datetimeFigureOut">
              <a:rPr lang="en-US" smtClean="0"/>
              <a:t>11/7/2009</a:t>
            </a:fld>
            <a:endParaRPr lang="en-US"/>
          </a:p>
        </p:txBody>
      </p:sp>
      <p:sp>
        <p:nvSpPr>
          <p:cNvPr id="5" name="Footer Placeholder 4" title=""/>
          <p:cNvSpPr>
            <a:spLocks noGrp="1"/>
          </p:cNvSpPr>
          <p:nvPr>
            <p:ph type="ftr" sz="quarter" idx="3"/>
          </p:nvPr>
        </p:nvSpPr>
        <p:spPr/>
        <p:txBody>
          <a:bodyPr/>
          <a:lstStyle/>
          <a:p>
            <a:endParaRPr lang="en-US"/>
          </a:p>
        </p:txBody>
      </p:sp>
      <p:sp>
        <p:nvSpPr>
          <p:cNvPr id="6" name="Slide Number Placeholder 5" title=""/>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Section Header">
    <p:spTree>
      <p:nvGrpSpPr>
        <p:cNvPr id="1" name="" title=""/>
        <p:cNvGrpSpPr/>
        <p:nvPr/>
      </p:nvGrpSpPr>
      <p:grpSpPr>
        <a:xfrm>
          <a:off x="0" y="0"/>
          <a:ext cx="0" cy="0"/>
        </a:xfrm>
      </p:grpSpPr>
      <p:sp>
        <p:nvSpPr>
          <p:cNvPr id="2" name="Title 1" title=""/>
          <p:cNvSpPr>
            <a:spLocks noGrp="1"/>
          </p:cNvSpPr>
          <p:nvPr>
            <p:ph type="title"/>
          </p:nvPr>
        </p:nvSpPr>
        <p:spPr/>
        <p:txBody>
          <a:bodyPr anchor="t"/>
          <a:lstStyle>
            <a:lvl1pPr algn="l">
              <a:defRPr sz="4000" b="1" cap="all"/>
            </a:lvl1pPr>
          </a:lstStyle>
          <a:p>
            <a:r>
              <a:rPr lang="en-US" smtClean="0"/>
              <a:t>Click to edit Master title style</a:t>
            </a:r>
            <a:endParaRPr lang="en-US"/>
          </a:p>
        </p:txBody>
      </p:sp>
      <p:sp>
        <p:nvSpPr>
          <p:cNvPr id="3" name="Text Placeholder 2" title=""/>
          <p:cNvSpPr>
            <a:spLocks noGrp="1"/>
          </p:cNvSpPr>
          <p:nvPr>
            <p:ph type="body" idx="1"/>
          </p:nvPr>
        </p:nvSpPr>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US" smtClean="0"/>
              <a:t>Click to edit Master text styles</a:t>
            </a:r>
          </a:p>
        </p:txBody>
      </p:sp>
      <p:sp>
        <p:nvSpPr>
          <p:cNvPr id="4" name="Date Placeholder 3" title=""/>
          <p:cNvSpPr>
            <a:spLocks noGrp="1"/>
          </p:cNvSpPr>
          <p:nvPr>
            <p:ph type="dt" sz="half" idx="2"/>
          </p:nvPr>
        </p:nvSpPr>
        <p:spPr/>
        <p:txBody>
          <a:bodyPr/>
          <a:lstStyle/>
          <a:p>
            <a:fld id="{287CDA40-2F8F-4137-B5A4-308049C4F957}" type="datetimeFigureOut">
              <a:rPr lang="en-US" smtClean="0"/>
              <a:t>11/7/2009</a:t>
            </a:fld>
            <a:endParaRPr lang="en-US"/>
          </a:p>
        </p:txBody>
      </p:sp>
      <p:sp>
        <p:nvSpPr>
          <p:cNvPr id="5" name="Footer Placeholder 4" title=""/>
          <p:cNvSpPr>
            <a:spLocks noGrp="1"/>
          </p:cNvSpPr>
          <p:nvPr>
            <p:ph type="ftr" sz="quarter" idx="3"/>
          </p:nvPr>
        </p:nvSpPr>
        <p:spPr/>
        <p:txBody>
          <a:bodyPr/>
          <a:lstStyle/>
          <a:p>
            <a:endParaRPr lang="en-US"/>
          </a:p>
        </p:txBody>
      </p:sp>
      <p:sp>
        <p:nvSpPr>
          <p:cNvPr id="6" name="Slide Number Placeholder 5" title=""/>
          <p:cNvSpPr>
            <a:spLocks noGrp="1"/>
          </p:cNvSpPr>
          <p:nvPr>
            <p:ph type="sldNum" sz="quarter" idx="4"/>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Two Content">
    <p:spTree>
      <p:nvGrpSpPr>
        <p:cNvPr id="1" name="" title=""/>
        <p:cNvGrpSpPr/>
        <p:nvPr/>
      </p:nvGrpSpPr>
      <p:grpSpPr>
        <a:xfrm>
          <a:off x="0" y="0"/>
          <a:ext cx="0" cy="0"/>
        </a:xfrm>
      </p:grpSpPr>
      <p:sp>
        <p:nvSpPr>
          <p:cNvPr id="2" name="Title 1" title=""/>
          <p:cNvSpPr>
            <a:spLocks noGrp="1"/>
          </p:cNvSpPr>
          <p:nvPr>
            <p:ph type="title"/>
          </p:nvPr>
        </p:nvSpPr>
        <p:spPr/>
        <p:txBody>
          <a:bodyPr/>
          <a:lstStyle/>
          <a:p>
            <a:r>
              <a:rPr lang="en-US" smtClean="0"/>
              <a:t>Click to edit Master title style</a:t>
            </a:r>
            <a:endParaRPr lang="en-US"/>
          </a:p>
        </p:txBody>
      </p:sp>
      <p:sp>
        <p:nvSpPr>
          <p:cNvPr id="3" name="Content Placeholder 2" title=""/>
          <p:cNvSpPr>
            <a:spLocks noGrp="1"/>
          </p:cNvSpPr>
          <p:nvPr>
            <p:ph sz="half" idx="1"/>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title=""/>
          <p:cNvSpPr>
            <a:spLocks noGrp="1"/>
          </p:cNvSpPr>
          <p:nvPr>
            <p:ph sz="half" idx="2"/>
          </p:nvPr>
        </p:nvSpPr>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title=""/>
          <p:cNvSpPr>
            <a:spLocks noGrp="1"/>
          </p:cNvSpPr>
          <p:nvPr>
            <p:ph type="dt" sz="half" idx="3"/>
          </p:nvPr>
        </p:nvSpPr>
        <p:spPr/>
        <p:txBody>
          <a:bodyPr/>
          <a:lstStyle/>
          <a:p>
            <a:fld id="{F12B8FFC-A9C6-4715-B1F9-DF56066D7154}" type="datetimeFigureOut">
              <a:rPr lang="en-US" smtClean="0"/>
              <a:t>11/7/2009</a:t>
            </a:fld>
            <a:endParaRPr lang="en-US"/>
          </a:p>
        </p:txBody>
      </p:sp>
      <p:sp>
        <p:nvSpPr>
          <p:cNvPr id="6" name="Footer Placeholder 5" title=""/>
          <p:cNvSpPr>
            <a:spLocks noGrp="1"/>
          </p:cNvSpPr>
          <p:nvPr>
            <p:ph type="ftr" sz="quarter" idx="4"/>
          </p:nvPr>
        </p:nvSpPr>
        <p:spPr/>
        <p:txBody>
          <a:bodyPr/>
          <a:lstStyle/>
          <a:p>
            <a:endParaRPr lang="en-US"/>
          </a:p>
        </p:txBody>
      </p:sp>
      <p:sp>
        <p:nvSpPr>
          <p:cNvPr id="7" name="Slide Number Placeholder 6" title=""/>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Comparison">
    <p:spTree>
      <p:nvGrpSpPr>
        <p:cNvPr id="1" name="" title=""/>
        <p:cNvGrpSpPr/>
        <p:nvPr/>
      </p:nvGrpSpPr>
      <p:grpSpPr>
        <a:xfrm>
          <a:off x="0" y="0"/>
          <a:ext cx="0" cy="0"/>
        </a:xfrm>
      </p:grpSpPr>
      <p:sp>
        <p:nvSpPr>
          <p:cNvPr id="2" name="Title 1" title=""/>
          <p:cNvSpPr>
            <a:spLocks noGrp="1"/>
          </p:cNvSpPr>
          <p:nvPr>
            <p:ph type="title"/>
          </p:nvPr>
        </p:nvSpPr>
        <p:spPr/>
        <p:txBody>
          <a:bodyPr/>
          <a:lstStyle/>
          <a:p>
            <a:r>
              <a:rPr lang="en-US" smtClean="0"/>
              <a:t>Click to edit Master title style</a:t>
            </a:r>
            <a:endParaRPr lang="en-US"/>
          </a:p>
        </p:txBody>
      </p:sp>
      <p:sp>
        <p:nvSpPr>
          <p:cNvPr id="3" name="Text Placeholder 2" title=""/>
          <p:cNvSpPr>
            <a:spLocks noGrp="1"/>
          </p:cNvSpPr>
          <p:nvPr>
            <p:ph type="body" idx="1"/>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smtClean="0"/>
              <a:t>Click to edit Master text styles</a:t>
            </a:r>
          </a:p>
        </p:txBody>
      </p:sp>
      <p:sp>
        <p:nvSpPr>
          <p:cNvPr id="4" name="Content Placeholder 3" title=""/>
          <p:cNvSpPr>
            <a:spLocks noGrp="1"/>
          </p:cNvSpPr>
          <p:nvPr>
            <p:ph sz="half" idx="2"/>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title=""/>
          <p:cNvSpPr>
            <a:spLocks noGrp="1"/>
          </p:cNvSpPr>
          <p:nvPr>
            <p:ph type="body" sz="quarter" idx="3"/>
          </p:nvPr>
        </p:nvSpPr>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n-US" smtClean="0"/>
              <a:t>Click to edit Master text styles</a:t>
            </a:r>
          </a:p>
        </p:txBody>
      </p:sp>
      <p:sp>
        <p:nvSpPr>
          <p:cNvPr id="6" name="Content Placeholder 5" title=""/>
          <p:cNvSpPr>
            <a:spLocks noGrp="1"/>
          </p:cNvSpPr>
          <p:nvPr>
            <p:ph sz="quarter" idx="4"/>
          </p:nvPr>
        </p:nvSpPr>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title=""/>
          <p:cNvSpPr>
            <a:spLocks noGrp="1"/>
          </p:cNvSpPr>
          <p:nvPr>
            <p:ph type="dt" sz="half" idx="5"/>
          </p:nvPr>
        </p:nvSpPr>
        <p:spPr/>
        <p:txBody>
          <a:bodyPr/>
          <a:lstStyle/>
          <a:p>
            <a:fld id="{1C1D85B3-8797-4607-A036-86D01D5D36C2}" type="datetimeFigureOut">
              <a:rPr lang="en-US" smtClean="0"/>
              <a:t>11/7/2009</a:t>
            </a:fld>
            <a:endParaRPr lang="en-US"/>
          </a:p>
        </p:txBody>
      </p:sp>
      <p:sp>
        <p:nvSpPr>
          <p:cNvPr id="8" name="Footer Placeholder 7" title=""/>
          <p:cNvSpPr>
            <a:spLocks noGrp="1"/>
          </p:cNvSpPr>
          <p:nvPr>
            <p:ph type="ftr" sz="quarter" idx="6"/>
          </p:nvPr>
        </p:nvSpPr>
        <p:spPr/>
        <p:txBody>
          <a:bodyPr/>
          <a:lstStyle/>
          <a:p>
            <a:endParaRPr lang="en-US"/>
          </a:p>
        </p:txBody>
      </p:sp>
      <p:sp>
        <p:nvSpPr>
          <p:cNvPr id="9" name="Slide Number Placeholder 8" title=""/>
          <p:cNvSpPr>
            <a:spLocks noGrp="1"/>
          </p:cNvSpPr>
          <p:nvPr>
            <p:ph type="sldNum" sz="quarter" idx="7"/>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Title Only">
    <p:spTree>
      <p:nvGrpSpPr>
        <p:cNvPr id="1" name="" title=""/>
        <p:cNvGrpSpPr/>
        <p:nvPr/>
      </p:nvGrpSpPr>
      <p:grpSpPr>
        <a:xfrm>
          <a:off x="0" y="0"/>
          <a:ext cx="0" cy="0"/>
        </a:xfrm>
      </p:grpSpPr>
      <p:sp>
        <p:nvSpPr>
          <p:cNvPr id="2" name="Title 1" title=""/>
          <p:cNvSpPr>
            <a:spLocks noGrp="1"/>
          </p:cNvSpPr>
          <p:nvPr>
            <p:ph type="title"/>
          </p:nvPr>
        </p:nvSpPr>
        <p:spPr/>
        <p:txBody>
          <a:bodyPr/>
          <a:lstStyle/>
          <a:p>
            <a:r>
              <a:rPr lang="en-US" smtClean="0"/>
              <a:t>Click to edit Master title style</a:t>
            </a:r>
            <a:endParaRPr lang="en-US"/>
          </a:p>
        </p:txBody>
      </p:sp>
      <p:sp>
        <p:nvSpPr>
          <p:cNvPr id="3" name="Date Placeholder 2" title=""/>
          <p:cNvSpPr>
            <a:spLocks noGrp="1"/>
          </p:cNvSpPr>
          <p:nvPr>
            <p:ph type="dt" sz="half" idx="1"/>
          </p:nvPr>
        </p:nvSpPr>
        <p:spPr/>
        <p:txBody>
          <a:bodyPr/>
          <a:lstStyle/>
          <a:p>
            <a:fld id="{EEA0E676-430C-4C29-9AAF-AEF71627C412}" type="datetimeFigureOut">
              <a:rPr lang="en-US" smtClean="0"/>
              <a:t>11/7/2009</a:t>
            </a:fld>
            <a:endParaRPr lang="en-US"/>
          </a:p>
        </p:txBody>
      </p:sp>
      <p:sp>
        <p:nvSpPr>
          <p:cNvPr id="4" name="Footer Placeholder 3" title=""/>
          <p:cNvSpPr>
            <a:spLocks noGrp="1"/>
          </p:cNvSpPr>
          <p:nvPr>
            <p:ph type="ftr" sz="quarter" idx="2"/>
          </p:nvPr>
        </p:nvSpPr>
        <p:spPr/>
        <p:txBody>
          <a:bodyPr/>
          <a:lstStyle/>
          <a:p>
            <a:endParaRPr lang="en-US"/>
          </a:p>
        </p:txBody>
      </p:sp>
      <p:sp>
        <p:nvSpPr>
          <p:cNvPr id="5" name="Slide Number Placeholder 4" title=""/>
          <p:cNvSpPr>
            <a:spLocks noGrp="1"/>
          </p:cNvSpPr>
          <p:nvPr>
            <p:ph type="sldNum" sz="quarter" idx="3"/>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Blank">
    <p:spTree>
      <p:nvGrpSpPr>
        <p:cNvPr id="1" name="" title=""/>
        <p:cNvGrpSpPr/>
        <p:nvPr/>
      </p:nvGrpSpPr>
      <p:grpSpPr>
        <a:xfrm>
          <a:off x="0" y="0"/>
          <a:ext cx="0" cy="0"/>
        </a:xfrm>
      </p:grpSpPr>
      <p:sp>
        <p:nvSpPr>
          <p:cNvPr id="2" name="Date Placeholder 1" title=""/>
          <p:cNvSpPr>
            <a:spLocks noGrp="1"/>
          </p:cNvSpPr>
          <p:nvPr>
            <p:ph type="dt" sz="half"/>
          </p:nvPr>
        </p:nvSpPr>
        <p:spPr/>
        <p:txBody>
          <a:bodyPr/>
          <a:lstStyle/>
          <a:p>
            <a:fld id="{AE7532D1-2FC9-47B9-BBA3-57DB0DCD9535}" type="datetimeFigureOut">
              <a:rPr lang="en-US" smtClean="0"/>
              <a:t>11/7/2009</a:t>
            </a:fld>
            <a:endParaRPr lang="en-US"/>
          </a:p>
        </p:txBody>
      </p:sp>
      <p:sp>
        <p:nvSpPr>
          <p:cNvPr id="3" name="Footer Placeholder 2" title=""/>
          <p:cNvSpPr>
            <a:spLocks noGrp="1"/>
          </p:cNvSpPr>
          <p:nvPr>
            <p:ph type="ftr" sz="quarter" idx="1"/>
          </p:nvPr>
        </p:nvSpPr>
        <p:spPr/>
        <p:txBody>
          <a:bodyPr/>
          <a:lstStyle/>
          <a:p>
            <a:endParaRPr lang="en-US"/>
          </a:p>
        </p:txBody>
      </p:sp>
      <p:sp>
        <p:nvSpPr>
          <p:cNvPr id="4" name="Slide Number Placeholder 3" title=""/>
          <p:cNvSpPr>
            <a:spLocks noGrp="1"/>
          </p:cNvSpPr>
          <p:nvPr>
            <p:ph type="sldNum" sz="quarter" idx="2"/>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Content with Caption">
    <p:spTree>
      <p:nvGrpSpPr>
        <p:cNvPr id="1" name="" title=""/>
        <p:cNvGrpSpPr/>
        <p:nvPr/>
      </p:nvGrpSpPr>
      <p:grpSpPr>
        <a:xfrm>
          <a:off x="0" y="0"/>
          <a:ext cx="0" cy="0"/>
        </a:xfrm>
      </p:grpSpPr>
      <p:sp>
        <p:nvSpPr>
          <p:cNvPr id="2" name="Title 1" title=""/>
          <p:cNvSpPr>
            <a:spLocks noGrp="1"/>
          </p:cNvSpPr>
          <p:nvPr>
            <p:ph type="title"/>
          </p:nvPr>
        </p:nvSpPr>
        <p:spPr/>
        <p:txBody>
          <a:bodyPr anchor="b"/>
          <a:lstStyle>
            <a:lvl1pPr algn="l">
              <a:defRPr sz="2000" b="1"/>
            </a:lvl1pPr>
          </a:lstStyle>
          <a:p>
            <a:r>
              <a:rPr lang="en-US" smtClean="0"/>
              <a:t>Click to edit Master title style</a:t>
            </a:r>
            <a:endParaRPr lang="en-US"/>
          </a:p>
        </p:txBody>
      </p:sp>
      <p:sp>
        <p:nvSpPr>
          <p:cNvPr id="3" name="Content Placeholder 2" title=""/>
          <p:cNvSpPr>
            <a:spLocks noGrp="1"/>
          </p:cNvSpPr>
          <p:nvPr>
            <p:ph idx="1"/>
          </p:nvPr>
        </p:nvSpPr>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title=""/>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smtClean="0"/>
              <a:t>Click to edit Master text styles</a:t>
            </a:r>
          </a:p>
        </p:txBody>
      </p:sp>
      <p:sp>
        <p:nvSpPr>
          <p:cNvPr id="5" name="Date Placeholder 4" title=""/>
          <p:cNvSpPr>
            <a:spLocks noGrp="1"/>
          </p:cNvSpPr>
          <p:nvPr>
            <p:ph type="dt" sz="half" idx="3"/>
          </p:nvPr>
        </p:nvSpPr>
        <p:spPr/>
        <p:txBody>
          <a:bodyPr/>
          <a:lstStyle/>
          <a:p>
            <a:fld id="{87C79616-0C9C-4589-8DFB-0F9F3F321C81}" type="datetimeFigureOut">
              <a:rPr lang="en-US" smtClean="0"/>
              <a:t>11/7/2009</a:t>
            </a:fld>
            <a:endParaRPr lang="en-US"/>
          </a:p>
        </p:txBody>
      </p:sp>
      <p:sp>
        <p:nvSpPr>
          <p:cNvPr id="6" name="Footer Placeholder 5" title=""/>
          <p:cNvSpPr>
            <a:spLocks noGrp="1"/>
          </p:cNvSpPr>
          <p:nvPr>
            <p:ph type="ftr" sz="quarter" idx="4"/>
          </p:nvPr>
        </p:nvSpPr>
        <p:spPr/>
        <p:txBody>
          <a:bodyPr/>
          <a:lstStyle/>
          <a:p>
            <a:endParaRPr lang="en-US"/>
          </a:p>
        </p:txBody>
      </p:sp>
      <p:sp>
        <p:nvSpPr>
          <p:cNvPr id="7" name="Slide Number Placeholder 6" title=""/>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Picture with Caption">
    <p:spTree>
      <p:nvGrpSpPr>
        <p:cNvPr id="1" name="" title=""/>
        <p:cNvGrpSpPr/>
        <p:nvPr/>
      </p:nvGrpSpPr>
      <p:grpSpPr>
        <a:xfrm>
          <a:off x="0" y="0"/>
          <a:ext cx="0" cy="0"/>
        </a:xfrm>
      </p:grpSpPr>
      <p:sp>
        <p:nvSpPr>
          <p:cNvPr id="2" name="Title 1" title=""/>
          <p:cNvSpPr>
            <a:spLocks noGrp="1"/>
          </p:cNvSpPr>
          <p:nvPr>
            <p:ph type="title"/>
          </p:nvPr>
        </p:nvSpPr>
        <p:spPr/>
        <p:txBody>
          <a:bodyPr anchor="b"/>
          <a:lstStyle>
            <a:lvl1pPr algn="l">
              <a:defRPr sz="2000" b="1"/>
            </a:lvl1pPr>
          </a:lstStyle>
          <a:p>
            <a:r>
              <a:rPr lang="en-US" smtClean="0"/>
              <a:t>Click to edit Master title style</a:t>
            </a:r>
            <a:endParaRPr lang="en-US"/>
          </a:p>
        </p:txBody>
      </p:sp>
      <p:sp>
        <p:nvSpPr>
          <p:cNvPr id="3" name="Picture Placeholder 2" title=""/>
          <p:cNvSpPr>
            <a:spLocks noGrp="1"/>
          </p:cNvSpPr>
          <p:nvPr>
            <p:ph type="pic" idx="1"/>
          </p:nvPr>
        </p:nvSpPr>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title=""/>
          <p:cNvSpPr>
            <a:spLocks noGrp="1"/>
          </p:cNvSpPr>
          <p:nvPr>
            <p:ph type="body" sz="half" idx="2"/>
          </p:nvPr>
        </p:nvSpPr>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r>
              <a:rPr lang="en-US" smtClean="0"/>
              <a:t>Click to edit Master text styles</a:t>
            </a:r>
          </a:p>
        </p:txBody>
      </p:sp>
      <p:sp>
        <p:nvSpPr>
          <p:cNvPr id="5" name="Date Placeholder 4" title=""/>
          <p:cNvSpPr>
            <a:spLocks noGrp="1"/>
          </p:cNvSpPr>
          <p:nvPr>
            <p:ph type="dt" sz="half" idx="3"/>
          </p:nvPr>
        </p:nvSpPr>
        <p:spPr/>
        <p:txBody>
          <a:bodyPr/>
          <a:lstStyle/>
          <a:p>
            <a:fld id="{85EC145E-E775-4F10-BB72-E78C083DEAE3}" type="datetimeFigureOut">
              <a:rPr lang="en-US" smtClean="0"/>
              <a:t>11/7/2009</a:t>
            </a:fld>
            <a:endParaRPr lang="en-US"/>
          </a:p>
        </p:txBody>
      </p:sp>
      <p:sp>
        <p:nvSpPr>
          <p:cNvPr id="6" name="Footer Placeholder 5" title=""/>
          <p:cNvSpPr>
            <a:spLocks noGrp="1"/>
          </p:cNvSpPr>
          <p:nvPr>
            <p:ph type="ftr" sz="quarter" idx="4"/>
          </p:nvPr>
        </p:nvSpPr>
        <p:spPr/>
        <p:txBody>
          <a:bodyPr/>
          <a:lstStyle/>
          <a:p>
            <a:endParaRPr lang="en-US"/>
          </a:p>
        </p:txBody>
      </p:sp>
      <p:sp>
        <p:nvSpPr>
          <p:cNvPr id="7" name="Slide Number Placeholder 6" title=""/>
          <p:cNvSpPr>
            <a:spLocks noGrp="1"/>
          </p:cNvSpPr>
          <p:nvPr>
            <p:ph type="sldNum" sz="quarter" idx="5"/>
          </p:nvPr>
        </p:nvSpPr>
        <p:spPr/>
        <p:txBody>
          <a:bodyPr/>
          <a:lstStyle/>
          <a:p>
            <a:fld id="{93AE1883-0942-4AA3-9DB2-9C7C3A0314B1}" type="slidenum">
              <a:rPr lang="en-US" smtClean="0"/>
              <a:t>‹#›</a:t>
            </a:fld>
            <a:endParaRPr 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title=""/>
        <p:cNvGrpSpPr/>
        <p:nvPr/>
      </p:nvGrpSpPr>
      <p:grpSpPr>
        <a:xfrm>
          <a:off x="0" y="0"/>
          <a:ext cx="0" cy="0"/>
        </a:xfrm>
      </p:grpSpPr>
      <p:sp>
        <p:nvSpPr>
          <p:cNvPr id="2" name="Title Placeholder 1" title=""/>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title=""/>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title=""/>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FD0B7A-F5DD-4F40-B4CB-3B2C354B893A}" type="datetimeFigureOut">
              <a:rPr lang="en-US" smtClean="0"/>
              <a:t>11/7/2009</a:t>
            </a:fld>
            <a:endParaRPr lang="en-US"/>
          </a:p>
        </p:txBody>
      </p:sp>
      <p:sp>
        <p:nvSpPr>
          <p:cNvPr id="5" name="Footer Placeholder 4" title=""/>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title=""/>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AE1883-0942-4AA3-9DB2-9C7C3A0314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title=""/>
        <p:cNvGrpSpPr/>
        <p:nvPr/>
      </p:nvGrpSpPr>
      <p:grpSpPr>
        <a:xfrm>
          <a:off x="0" y="0"/>
          <a:ext cx="0" cy="0"/>
        </a:xfrm>
      </p:grpSpPr>
      <p:sp>
        <p:nvSpPr>
          <p:cNvPr id="2" name="New shape" title=""/>
          <p:cNvSpPr/>
          <p:nvPr/>
        </p:nvSpPr>
        <p:spPr>
          <a:xfrm>
            <a:off x="1270000" y="1270000"/>
            <a:ext cx="3810000" cy="3810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numCol="3" spcCol="190500" rtlCol="0" anchor="ctr"/>
          <a:lstStyle/>
          <a:p>
            <a:pPr algn="ctr"/>
            <a:r>
              <a:t>All these columns are limited to be within a single text container -- you can add or delete text and the new or remaining text automatically adjusts itself to flow within the container. You cannot have text flow from one container to other though -- we told you PowerPoint's column options for text are limited!</a:t>
            </a:r>
          </a:p>
        </p:txBody>
      </p:sp>
      <p:sp>
        <p:nvSpPr>
          <p:cNvPr id="3" name="TextBox"/>
          <p:cNvSpPr txBox="1">
            <a:spLocks noGrp="1" noSelect="1" noRot="1" noMove="1"/>
          </p:cNvSpPr>
          <p:nvPr/>
        </p:nvSpPr>
        <p:spPr>
          <a:xfrm>
            <a:off x="1366520" y="2644140"/>
            <a:ext cx="6411372" cy="1569660"/>
          </a:xfrm>
          <a:prstGeom prst="rect">
            <a:avLst/>
          </a:prstGeom>
          <a:noFill/>
        </p:spPr>
        <p:txBody>
          <a:bodyPr wrap="none" rtlCol="0" anchor="ctr" anchorCtr="1">
            <a:spAutoFit/>
          </a:bodyPr>
          <a:lstStyle>
            <a:lvl1pPr algn="l">
              <a:lnSpc>
                <a:spcPct val="150000"/>
              </a:lnSpc>
              <a:spcBef>
                <a:spcPct val="0"/>
              </a:spcBef>
              <a:spcAft>
                <a:spcPct val="0"/>
              </a:spcAft>
              <a:defRPr lang="en-US" sz="3200" b="1" noProof="1" dirty="0">
                <a:solidFill>
                  <a:prstClr val="red">
                    <a:lumOff val="30000"/>
                    <a:alpha val="40000"/>
                  </a:prstClr>
                </a:solidFill>
                <a:effectLst>
                  <a:outerShdw blurRad="50800" dist="38100" algn="tr" rotWithShape="0">
                    <a:prstClr val="black">
                      <a:alpha val="80000"/>
                    </a:prstClr>
                  </a:outerShdw>
                </a:effectLst>
                <a:latin typeface="Calibri" pitchFamily="34" charset="0"/>
              </a:defRPr>
            </a:lvl1pPr>
          </a:lstStyle>
          <a:p>
            <a:pPr algn="ctr"/>
            <a:r>
              <a:t>Evaluation only.</a:t>
            </a:r>
          </a:p>
          <a:p>
            <a:pPr algn="ctr"/>
            <a:r>
              <a:t>Created with Aspose.Slides for .NET 4.0 Client Profile 21.12.</a:t>
            </a:r>
          </a:p>
          <a:p>
            <a:pPr algn="ctr"/>
            <a:r>
              <a:t>Copyright 2004-2021Aspose Pty Ltd.</a:t>
            </a:r>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6.3.9600.0"/>
  <p:tag name="AS_RELEASE_DATE" val="2021.12.14"/>
  <p:tag name="AS_TITLE" val="Aspose.Slides for .NET 4.0 Client Profile"/>
  <p:tag name="AS_VERSION" val="21.12"/>
</p:tagLst>
</file>

<file path=ppt/theme/theme1.xml><?xml version="1.0" encoding="utf-8"?>
<a:theme xmlns:r="http://schemas.openxmlformats.org/officeDocument/2006/relationships"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pitchFamily="34" charset="0"/>
        <a:cs typeface="Arial" pitchFamily="34" charset="0"/>
        <a:font script="Jpan" typeface="ＭＳ%20Ｐゴシック"/>
        <a:font script="Hang" typeface="맑은%20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vt="http://schemas.openxmlformats.org/officeDocument/2006/docPropsVTypes" xmlns="http://schemas.openxmlformats.org/officeDocument/2006/extended-properties">
  <Company/>
  <PresentationFormat>On-screen Show (4:3)</PresentationFormat>
  <Paragraphs>1</Paragraphs>
  <Slides>1</Slides>
  <Notes>0</Notes>
  <TotalTime>1</TotalTime>
  <HiddenSlides>0</HiddenSlides>
  <MMClips>0</MMClips>
  <ScaleCrop>0</ScaleCrop>
  <HeadingPairs>
    <vt:vector baseType="variant" size="6">
      <vt:variant>
        <vt:lpstr>Fonts used</vt:lpstr>
      </vt:variant>
      <vt:variant>
        <vt:i4>2</vt:i4>
      </vt:variant>
      <vt:variant>
        <vt:lpstr>Theme</vt:lpstr>
      </vt:variant>
      <vt:variant>
        <vt:i4>1</vt:i4>
      </vt:variant>
      <vt:variant>
        <vt:lpstr>Slide Titles</vt:lpstr>
      </vt:variant>
      <vt:variant>
        <vt:i4>1</vt:i4>
      </vt:variant>
    </vt:vector>
  </HeadingPairs>
  <TitlesOfParts>
    <vt:vector baseType="lpstr" size="4">
      <vt:lpstr>Arial</vt:lpstr>
      <vt:lpstr>Calibri</vt:lpstr>
      <vt:lpstr>Office Theme</vt:lpstr>
      <vt:lpstr>PowerPoint Presentation</vt:lpstr>
    </vt:vector>
  </TitlesOfParts>
  <LinksUpToDate>0</LinksUpToDate>
  <SharedDoc>0</SharedDoc>
  <HyperlinksChanged>0</HyperlinksChanged>
  <Application>Aspose.Slides for .NET</Application>
  <AppVersion>21.1200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revision>1</cp:revision>
  <cp:lastPrinted>2021-12-17T17:36:34.889</cp:lastPrinted>
  <dcterms:created xsi:type="dcterms:W3CDTF">2021-12-17T15:36:34Z</dcterms:created>
  <dcterms:modified xsi:type="dcterms:W3CDTF">2021-12-17T15:36:35Z</dcterms:modified>
</cp:coreProperties>
</file>