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D96F35E-D64F-46E2-9C22-3CE23119E9E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6E3F541-940D-4DA9-B290-D3D73BB900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AA1AE6-0F20-4AA4-AE9E-1A8ABC30F6A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9A75FB-568C-46CE-9E99-C581C96F1FF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E2684F5-C433-4C84-9C8E-8056771A95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70996D6-329D-471F-8290-946C365D8FF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45CBCE3-EC46-4260-8DF2-0C9922957DE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91538CA-C047-4F4A-9A8A-29AF2A2401C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1BE84AA-9982-4030-9AAD-6975FF41788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DA798EC-C352-4B45-8EB0-A113D0DEA44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E373237-D26F-4D9A-B865-E5683ED47C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2540000" y="2540000"/>
            <a:ext cx="5080000" cy="2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4">
              <a:buAutoNum type="arabicPeriod" startAt="2"/>
            </a:pPr>
            <a:r>
              <a:t>bullet 2</a:t>
            </a:r>
          </a:p>
          <a:p>
            <a:pPr lvl="4">
              <a:buAutoNum type="arabicPeriod" startAt="3"/>
            </a:pPr>
            <a:r>
              <a:t>bullet 3</a:t>
            </a:r>
          </a:p>
          <a:p>
            <a:pPr lvl="4">
              <a:buAutoNum type="arabicPeriod" startAt="7"/>
            </a:pPr>
            <a:r>
              <a:t>bullet 7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2021-12-17T17:36:35.471</cp:lastPrinted>
  <dcterms:created xsi:type="dcterms:W3CDTF">2021-12-17T15:36:35Z</dcterms:created>
  <dcterms:modified xsi:type="dcterms:W3CDTF">2021-12-17T15:36:35Z</dcterms:modified>
</cp:coreProperties>
</file>