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spPr>
    <a:ln cmpd="sng">
      <a:solidFill>
        <a:prstClr val="black"/>
      </a:solidFill>
    </a:ln>
  </c:spPr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B8C72C-2CA2-4640-BDE1-7ACB2030D6D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118D32-1496-42E0-974C-3C2B9B719AC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46FD65-8AFD-4EAD-98FF-FDA146EFF2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52E8AAD-BBC9-4070-A994-D522967CFF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335B8B-478F-40E8-A2C3-6ECB028A21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328066B-E0F0-473A-B0F2-9473D69066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71C0A29-F8C8-4302-AB67-9B60B8C8AA0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FE2183D-8D7F-44FD-8699-A6EF79D5E27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4F2D961-B1B2-4531-BDE6-C52A1875A60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EDFA350-F3C6-4F7B-996C-D92F5F7868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9767C86-22C0-4911-8699-D89C7B4852A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254000" y="1270000"/>
          <a:ext cx="762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2021-12-17T17:24:31.644</cp:lastPrinted>
  <dcterms:created xsi:type="dcterms:W3CDTF">2021-12-17T15:24:31Z</dcterms:created>
  <dcterms:modified xsi:type="dcterms:W3CDTF">2021-12-17T15:24:31Z</dcterms:modified>
</cp:coreProperties>
</file>