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166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82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378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43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762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371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11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46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36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37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708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57FBF-5015-432F-8879-AE188D558E5E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0527C-06C7-475C-8F61-48B2FA98F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682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ildlif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0" y="228600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1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Jawad Ahmed</dc:creator>
  <cp:lastModifiedBy>Jawad Ahmed</cp:lastModifiedBy>
  <cp:revision>2</cp:revision>
  <dcterms:created xsi:type="dcterms:W3CDTF">2016-06-07T18:49:16Z</dcterms:created>
  <dcterms:modified xsi:type="dcterms:W3CDTF">2016-06-07T18:52:16Z</dcterms:modified>
</cp:coreProperties>
</file>