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Plan</a:t>
            </a:r>
            <a:r>
              <a:rPr lang="ru-RU" dirty="0"/>
              <a:t> / </a:t>
            </a:r>
            <a:r>
              <a:rPr lang="en-US" dirty="0"/>
              <a:t>Fact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Plan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2020/01</c:v>
                </c:pt>
                <c:pt idx="1">
                  <c:v>2020/02</c:v>
                </c:pt>
                <c:pt idx="2">
                  <c:v>2020/03</c:v>
                </c:pt>
                <c:pt idx="3">
                  <c:v>2020/04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AF-4934-BEB8-49A3C554A0C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Fact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2020/01</c:v>
                </c:pt>
                <c:pt idx="1">
                  <c:v>2020/02</c:v>
                </c:pt>
                <c:pt idx="2">
                  <c:v>2020/03</c:v>
                </c:pt>
                <c:pt idx="3">
                  <c:v>2020/04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AF-4934-BEB8-49A3C554A0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63274336"/>
        <c:axId val="2017198624"/>
      </c:lineChart>
      <c:catAx>
        <c:axId val="196327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17198624"/>
        <c:crosses val="autoZero"/>
        <c:auto val="1"/>
        <c:lblAlgn val="ctr"/>
        <c:lblOffset val="100"/>
        <c:noMultiLvlLbl val="0"/>
      </c:catAx>
      <c:valAx>
        <c:axId val="201719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63274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CCAC1-B7E3-44D9-B5B9-E353C73AE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99ABE5-8042-43F3-8B7B-71940FD8C4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F9600-E816-4C28-9104-27323F653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B1DC-E03C-42FA-880E-B65DD70CE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4D6A2-32F3-4A52-B49C-67E8966FC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1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CDE03-A722-467A-8841-B746DECBC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6DF393-AF7E-4C51-9E53-1FDFB962C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DFC7D-7CFC-4783-B9C7-941F7527F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63910-D098-4A08-95FA-49195EB7C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9F327-A77D-4BED-BCEA-6209C8481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91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280897-1E58-4C0F-B34D-3C781D51B2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64B1BD-7C51-484E-88B4-F1553BC58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3DA54-A2DD-43C2-91E5-637A6F0C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511D-51F5-4D4D-882D-31663B2F7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F351D9-FD62-4D80-AA6B-5E481927E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3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B0558-671C-4095-AB4D-9851B4A64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B77FC-6731-4D8A-9CFE-67C87470E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B9ED5-7795-4148-A435-43508320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FC8E9-9FA2-4DAD-903B-8AA5413A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18959-577B-41D7-956D-7D99964B6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800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3A5E1-897E-4F20-B900-7400E53FF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46F2D9-B50A-4FC4-B50A-93EC823BD1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23FB68-C2ED-49E8-A226-5D284E5F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0F6E41-CB81-4A82-920A-B0998237D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645AA-8AE7-4FCD-AE4D-DE017870F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86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07670-3BDD-4257-B1B4-9822CABEF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0D1F0-FA89-441D-A894-6A53361BC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389B1F-5A15-4D08-BDD8-610A18AA8C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5187A-2B7D-4679-922E-4ADDDCFE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F212C-6841-4D26-AEDF-471A7D54F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837D85-58C8-4ED3-A323-B31CEBC36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45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CACB4-13CB-4017-9C5A-1238679A6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5E8AD8-8056-42E2-A697-2350F11816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28BF47-AB2C-4DEC-A119-C0C4E42862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3D59A-7638-4400-B967-850C7AC89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9E894B-8346-4E75-9F31-9E60F6C160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8C5942-09B7-4737-A4A3-B6C13DAC1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5E9C1-2CB2-4BBF-BA9E-FD02D79B2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ECA79F-C000-4474-85D4-C942CEF7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73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69307-ADB2-4D2D-B943-B646DFBF2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A64E55-35E2-4B19-9C49-E325BF1B4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4F454D-FE16-45BE-A528-CEFE542AA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8509D-C288-4EEF-BD0E-C86B406F8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8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D4F84-D284-46AE-B7B2-6F248E3E5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D84AD8-9958-4059-B626-D3B49397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1DD704-FAC2-43AA-9DB2-4F7CE233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11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65780-2184-4A7E-8165-B1DFE4B6A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BF860-255F-4342-BC08-41311FD9A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E4150E-3CED-4DAA-9C75-BD87174E4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D6AD8D-21C6-47B5-B1BE-DAD032D28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E3EF67-CC5E-4266-8037-679703C0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4384F-0E03-4B38-8FC7-9C0BCB8DC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850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6CBE6-803A-407A-BD18-F28CA7F68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8FAD59-1D9D-4FC2-89B3-D3007A95CB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E4FE2-6A20-4105-90A8-13FC729A31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671E1B-7BB2-4568-85FF-B3B1C991A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FACCF0-A136-4526-A9A8-85FBFDDC8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B5770-DB95-49A9-8A6F-CAFECFFA9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68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A086D9-AD4F-4C50-A01A-83F208CFD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0D46B-EDC2-4071-9AAC-6F33402175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19D1DC-4AA5-48A6-95F2-BD8AC574D6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4DDA7-A391-420F-9650-40A304B457DC}" type="datetimeFigureOut">
              <a:rPr lang="ru-RU" smtClean="0"/>
              <a:t>05.10.2020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CA408-B7EF-4A77-A8F2-EE1E47C2D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68A81-8E36-46BD-A871-BD6241598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0D19F-F864-4EF8-B424-7A459FAEC9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F8D15E-0342-4BE4-B631-1E63CEB618B2}"/>
              </a:ext>
            </a:extLst>
          </p:cNvPr>
          <p:cNvSpPr txBox="1"/>
          <p:nvPr/>
        </p:nvSpPr>
        <p:spPr>
          <a:xfrm>
            <a:off x="2957931" y="1259977"/>
            <a:ext cx="3203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Chief of the department</a:t>
            </a:r>
            <a:endParaRPr lang="ru-RU" sz="24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121B1C-C5ED-4F68-AE0F-51CDFA9FA6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41" y="1173452"/>
            <a:ext cx="1813377" cy="18133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681279-2BC8-4780-82C2-5A6F9D338304}"/>
              </a:ext>
            </a:extLst>
          </p:cNvPr>
          <p:cNvSpPr txBox="1"/>
          <p:nvPr/>
        </p:nvSpPr>
        <p:spPr>
          <a:xfrm>
            <a:off x="837145" y="3073354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Staff</a:t>
            </a:r>
            <a:r>
              <a:rPr lang="ru-RU" dirty="0"/>
              <a:t>: </a:t>
            </a:r>
            <a:endParaRPr lang="en-US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5DCE90F-960B-4296-BA5D-D273F56C5D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9698492"/>
              </p:ext>
            </p:extLst>
          </p:nvPr>
        </p:nvGraphicFramePr>
        <p:xfrm>
          <a:off x="5166443" y="2251495"/>
          <a:ext cx="6482272" cy="3274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289A8E6-3E8C-4F11-B1F6-911F49CCCC4E}"/>
              </a:ext>
            </a:extLst>
          </p:cNvPr>
          <p:cNvSpPr txBox="1"/>
          <p:nvPr/>
        </p:nvSpPr>
        <p:spPr>
          <a:xfrm>
            <a:off x="172528" y="552091"/>
            <a:ext cx="11800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lgerian" panose="04020705040A02060702" pitchFamily="82" charset="0"/>
              </a:rPr>
              <a:t>Department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29319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10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Algerian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 Пучок</dc:creator>
  <cp:lastModifiedBy>Сергей Пучок</cp:lastModifiedBy>
  <cp:revision>12</cp:revision>
  <dcterms:created xsi:type="dcterms:W3CDTF">2020-09-28T13:50:04Z</dcterms:created>
  <dcterms:modified xsi:type="dcterms:W3CDTF">2020-10-05T16:07:19Z</dcterms:modified>
</cp:coreProperties>
</file>