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08080"/>
            </a:solidFill>
          </c:spPr>
          <c:invertIfNegative val="1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F113E5-80E7-4BF3-9DB0-3DED450E680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51784A1-6371-4B69-92ED-F09634C875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BAF9257-9B72-4524-91F6-02428246AA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AD953DD-D558-411F-9A46-34D09C1B311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A8AB294-722D-4C01-80C8-2215DC02F49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19BF5E-71FC-4E1E-B832-1FB1F2F75B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B5A49EF-CBBB-4C3F-866C-0023C08F5E8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8D587BF9-8D98-4BB2-BC62-3797784F4ED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0348F60-283A-4938-A61C-4ED6FE2887F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D6425FB-E158-40E1-A357-E2C97D2546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E5039C3-BDCE-4332-BCEE-D34779A35DB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2021-12-17T17:24:39.051</cp:lastPrinted>
  <dcterms:created xsi:type="dcterms:W3CDTF">2021-12-17T15:24:39Z</dcterms:created>
  <dcterms:modified xsi:type="dcterms:W3CDTF">2021-12-17T15:24:39Z</dcterms:modified>
</cp:coreProperties>
</file>