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2"/>
              <c:txPr>
                <a:bodyPr/>
                <a:p>
                  <a:pPr>
                    <a:defRPr/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>
                  <a:prstGeom prst="wedgeRectCallout">
                    <a:avLst/>
                  </a:prstGeom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5DE368-D4C5-4803-B094-1CBE891B05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A6BC198-EEDC-4DDF-BAE1-629ECC498F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FBE31C1-799C-461F-8E6D-F66A8A06E91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DCACD73-E687-4B30-9040-E59FBC1258A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257B9D-B58D-4E1F-8419-2F6983BD4F2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3BBB738-20F9-48CC-B814-E50AFFD92EC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A509371-32AE-4F74-9656-B08D6B2530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AB680AD-E6FF-4526-92C6-EC3BB3FFC40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069FBCB-446F-49FF-ABBE-9EAE44BDDD4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E59E507-2E74-4420-B1CC-31AEA600729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4879F5-AA4A-48A4-BA74-5AAA412891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2021-12-17T17:24:35.989</cp:lastPrinted>
  <dcterms:created xsi:type="dcterms:W3CDTF">2021-12-17T15:24:35Z</dcterms:created>
  <dcterms:modified xsi:type="dcterms:W3CDTF">2021-12-17T15:24:36Z</dcterms:modified>
</cp:coreProperties>
</file>