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1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9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1" id="{297A2C56-5BD9-433B-BACC-9F596FDAEB35}">
          <p14:sldIdLst>
            <p14:sldId id="256"/>
          </p14:sldIdLst>
        </p14:section>
        <p14:section name="Section 2" id="{D5591E00-8F4E-4C15-AE22-84474BD2E2B3}">
          <p14:sldIdLst>
            <p14:sldId id="259"/>
          </p14:sldIdLst>
        </p14:section>
      </p14:sectionLst>
    </p:ext>
  </p:extLst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tags" Target="tags/tag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heme" Target="theme/theme1.xml" /><Relationship Id="rId8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 title="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073532F-774D-4756-AA27-E4429F7A16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5C99FA3-1542-4F36-88CC-6B9A8CF52FF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 title="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 title="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0519E3-DAAF-409B-BCB7-2055EB0625F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95186C4-DEE4-4397-A1D4-0113F8E33BB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F0CC87F-BBDC-468A-AF87-0A5EE910121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918656B-AE00-4239-9038-46158FAA501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 title="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 title="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 title="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 title="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472BA07-2629-46A9-919E-B419A78FFB1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 title="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 title="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 title="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10CF4703-A4E1-4BF6-B3BA-E500A6765D3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 title="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 title="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 title="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C1CA3750-1CF3-46B4-BA62-BD77EB4D05F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 title="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 title="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 title="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016CF70-A25D-46A2-87B6-978EFF63EF2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1" title="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title="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 title="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 title="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A40FC31-871E-445B-9007-36B48BA1BE0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 title="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 title="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 title="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 title="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 title="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 title="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 title="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New shape" title=""/>
          <p:cNvSpPr/>
          <p:nvPr/>
        </p:nvSpPr>
        <p:spPr>
          <a:xfrm>
            <a:off x="2540000" y="635000"/>
            <a:ext cx="381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 title=""/>
        <p:cNvGrpSpPr/>
        <p:nvPr/>
      </p:nvGrpSpPr>
      <p:grpSpPr>
        <a:xfrm>
          <a:off x="0" y="0"/>
          <a:ext cx="0" cy="0"/>
        </a:xfrm>
      </p:grpSpPr>
      <p:sp>
        <p:nvSpPr>
          <p:cNvPr id="2" name="New shape" title=""/>
          <p:cNvSpPr/>
          <p:nvPr/>
        </p:nvSpPr>
        <p:spPr>
          <a:xfrm>
            <a:off x="2540000" y="635000"/>
            <a:ext cx="381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21.12.</a:t>
            </a:r>
          </a:p>
          <a:p>
            <a:pPr algn="ctr"/>
            <a:r>
              <a:t>Copyright 2004-2021Aspose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3.9600.0"/>
  <p:tag name="AS_RELEASE_DATE" val="2021.12.14"/>
  <p:tag name="AS_TITLE" val="Aspose.Slides for .NET 4.0 Client Profile"/>
  <p:tag name="AS_VERSION" val="21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2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baseType="lpstr" size="5">
      <vt:lpstr>Arial</vt:lpstr>
      <vt:lpstr>Calibri</vt:lpstr>
      <vt:lpstr>Office Theme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21.1200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2021-12-17T17:33:23.275</cp:lastPrinted>
  <dcterms:created xsi:type="dcterms:W3CDTF">2021-12-17T15:33:23Z</dcterms:created>
  <dcterms:modified xsi:type="dcterms:W3CDTF">2021-12-17T15:33:23Z</dcterms:modified>
</cp:coreProperties>
</file>