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Layout Theme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</a:t>
            </a:r>
            <a:r>
              <a:rPr lang="en-US"/>
              <a:t>is layout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620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0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Gallery</vt:lpstr>
      <vt:lpstr>Layout Theme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Theme</dc:title>
  <dc:creator>Zeeshan Shafqat</dc:creator>
  <cp:lastModifiedBy>Zeeshan Shafqat</cp:lastModifiedBy>
  <cp:revision>1</cp:revision>
  <dcterms:created xsi:type="dcterms:W3CDTF">2016-05-17T06:49:59Z</dcterms:created>
  <dcterms:modified xsi:type="dcterms:W3CDTF">2016-05-17T06:50:25Z</dcterms:modified>
</cp:coreProperties>
</file>