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67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5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9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8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3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3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9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9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5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3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7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8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</a:t>
            </a:r>
            <a:r>
              <a:rPr lang="en-US"/>
              <a:t>a presentation</a:t>
            </a:r>
          </a:p>
        </p:txBody>
      </p:sp>
    </p:spTree>
    <p:extLst>
      <p:ext uri="{BB962C8B-B14F-4D97-AF65-F5344CB8AC3E}">
        <p14:creationId xmlns:p14="http://schemas.microsoft.com/office/powerpoint/2010/main" val="3101002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48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Slide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61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My Presentation</vt:lpstr>
      <vt:lpstr>Slide 2</vt:lpstr>
      <vt:lpstr>Slide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Zeeshan Shafqat</dc:creator>
  <cp:lastModifiedBy>Zeeshan Shafqat</cp:lastModifiedBy>
  <cp:revision>3</cp:revision>
  <dcterms:created xsi:type="dcterms:W3CDTF">2016-05-17T06:48:41Z</dcterms:created>
  <dcterms:modified xsi:type="dcterms:W3CDTF">2016-05-17T07:33:06Z</dcterms:modified>
</cp:coreProperties>
</file>