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B1EA95D-01B1-4769-BC2F-C6BA27696EA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38DAC02-7F43-4CAB-83CE-8F797E5295F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C70EA0-2CF8-4482-AD21-E89B8799074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A1B7C0E-7071-4F1C-B784-BDA5F930677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0886200-F177-415A-9079-D1EBC04857A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E20EFC9-D170-472F-96F7-F71AE65C26B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68B293E-55F6-4DD7-807A-16B7CC568C2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27F0F6AF-A593-4613-AE48-09A23B7F3BB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484D9979-C59F-4C98-8D20-FC2BEEBBFCB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6FCCD1D-FFFC-4791-948F-85DAC313171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7212810-6E01-4437-A7D0-AE64531E422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New Table" title=""/>
          <p:cNvGraphicFramePr>
            <a:graphicFrameLocks noGrp="1"/>
          </p:cNvGraphicFramePr>
          <p:nvPr/>
        </p:nvGraphicFramePr>
        <p:xfrm>
          <a:off x="1270000" y="635000"/>
          <a:ext cx="1905000" cy="215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</a:tblGrid>
              <a:tr h="635000">
                <a:tc rowSpan="2" gridSpan="2">
                  <a:txBody>
                    <a:bodyPr/>
                    <a:lstStyle/>
                    <a:p>
                      <a:r>
                        <a:t>Merged Cells</a:t>
                      </a:r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rowSpan="2" hMerge="1"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 gridSpan="2" vMerge="1"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 vMerge="1"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2021-12-17T17:36:15.548</cp:lastPrinted>
  <dcterms:created xsi:type="dcterms:W3CDTF">2021-12-17T15:36:15Z</dcterms:created>
  <dcterms:modified xsi:type="dcterms:W3CDTF">2021-12-17T15:36:15Z</dcterms:modified>
</cp:coreProperties>
</file>