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sz="2000" b="1" i="1">
                <a:solidFill>
                  <a:srgbClr val="808080"/>
                </a:solidFill>
              </a:rPr>
              <a:t>Sample Chart</a:t>
            </a:r>
          </a:p>
        </c:rich>
      </c:tx>
      <c:overlay val="1"/>
    </c:title>
    <c:autoTitleDeleted val="0"/>
    <c:floor>
      <c:thickness val="0"/>
      <c:spPr>
        <a:solidFill>
          <a:srgbClr val="FF0000"/>
        </a:solidFill>
      </c:spPr>
    </c:floor>
    <c:backWall>
      <c:thickness val="1"/>
      <c:spPr>
        <a:solidFill>
          <a:srgbClr val="FFA500"/>
        </a:solidFill>
      </c:spPr>
    </c:backWall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majorGridlines>
          <c:spPr>
            <a:ln w="63500">
              <a:solidFill>
                <a:srgbClr val="008000"/>
              </a:solidFill>
            </a:ln>
          </c:spPr>
        </c:majorGridlines>
        <c:minorGridlines>
          <c:spPr>
            <a:ln w="38100">
              <a:solidFill>
                <a:srgbClr val="FFFF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Sample Category</a:t>
                </a:r>
              </a:p>
            </c:rich>
          </c:tx>
          <c:overlay val="1"/>
        </c:title>
        <c:majorTickMark val="out"/>
        <c:minorTickMark val="none"/>
        <c:tickLblPos val="low"/>
        <c:txPr>
          <a:bodyPr rot="2700000"/>
          <a:p>
            <a:pPr>
              <a:defRPr sz="1600" b="1" i="1" smtId="4294967295">
                <a:solidFill>
                  <a:srgbClr val="0000FF"/>
                </a:solidFill>
                <a:latin typeface="Arial" pitchFamily="34" charset="0"/>
              </a:defRPr>
            </a:pPr>
            <a:endParaRPr sz="1600" b="1" i="1" smtId="4294967295">
              <a:solidFill>
                <a:srgbClr val="0000FF"/>
              </a:solidFill>
              <a:latin typeface="Arial" pitchFamily="34" charset="0"/>
            </a:endParaRPr>
          </a:p>
        </c:txPr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  <c:max val="15"/>
          <c:min val="-2"/>
        </c:scaling>
        <c:delete val="0"/>
        <c:axPos val="l"/>
        <c:majorGridlines>
          <c:spPr>
            <a:ln w="63500">
              <a:solidFill>
                <a:srgbClr val="0000FF"/>
              </a:solidFill>
              <a:prstDash val="dashDot"/>
            </a:ln>
          </c:spPr>
        </c:majorGridlines>
        <c:minorGridlines>
          <c:spPr>
            <a:ln w="38100">
              <a:solidFill>
                <a:srgbClr val="FF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Primary Axis</a:t>
                </a:r>
              </a:p>
            </c:rich>
          </c:tx>
          <c:overlay val="1"/>
        </c:title>
        <c:numFmt formatCode="0.0%" sourceLinked="0"/>
        <c:majorTickMark val="out"/>
        <c:minorTickMark val="none"/>
        <c:txPr>
          <a:bodyPr/>
          <a:p>
            <a:pPr>
              <a:defRPr sz="1600" b="1" i="1" smtId="4294967295">
                <a:solidFill>
                  <a:srgbClr val="006400"/>
                </a:solidFill>
                <a:latin typeface="Times New Roman"/>
              </a:defRPr>
            </a:pPr>
            <a:endParaRPr sz="1600" b="1" i="1" smtId="4294967295">
              <a:solidFill>
                <a:srgbClr val="006400"/>
              </a:solidFill>
              <a:latin typeface="Times New Roman"/>
            </a:endParaRPr>
          </a:p>
        </c:txPr>
        <c:crossAx val="67451136"/>
        <c:crosses val="autoZero"/>
        <c:crossBetween val="between"/>
        <c:majorUnit val="2"/>
        <c:minorUnit val="0.5"/>
        <c:dispUnits>
          <c:builtInUnit val="thousands"/>
        </c:dispUnits>
      </c:valAx>
      <c:spPr>
        <a:solidFill>
          <a:srgbClr val="E0FFFF"/>
        </a:solidFill>
      </c:spPr>
    </c:plotArea>
    <c:legend>
      <c:legendPos/>
      <c:overlay val="1"/>
      <c:txPr>
        <a:bodyPr/>
        <a:p>
          <a:pPr>
            <a:defRPr sz="1600" b="1" i="1" smtId="4294967295">
              <a:solidFill>
                <a:srgbClr val="8B0000"/>
              </a:solidFill>
            </a:defRPr>
          </a:pPr>
          <a:endParaRPr sz="1600" b="1" i="1" smtId="4294967295">
            <a:solidFill>
              <a:srgbClr val="8B0000"/>
            </a:solidFill>
          </a:endParaRPr>
        </a:p>
      </c:txPr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FC4F0A-DD6A-4DF5-8288-C8F3B2AE587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76C849-7709-497F-9C15-9E5D40A3D86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55722EB-51ED-43B4-8E53-828483F0848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F5717E-77FA-4484-9C3A-A4D1AEFEA0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4244F2-1D2D-4325-A787-587C8B00B3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6AC1E88-555A-479B-B47A-7F24A9A14BF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620A8E-8F2A-4285-AA55-53612C0049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3370BE9-DBD9-4FF4-869F-98E1C128577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BC1B9FC-6B59-40B8-8EB7-849696DD8B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1E01A12-8CDE-4AA6-BFBF-8933EA655AE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EDAA8D1-F26C-45CF-8A78-7B7C74C4889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</vt:lpstr>
      <vt:lpstr>Times New Roman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2021-12-17T17:24:29.681</cp:lastPrinted>
  <dcterms:created xsi:type="dcterms:W3CDTF">2021-12-17T15:24:29Z</dcterms:created>
  <dcterms:modified xsi:type="dcterms:W3CDTF">2021-12-17T15:24:29Z</dcterms:modified>
</cp:coreProperties>
</file>