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71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6200" cy="7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spPr>
            <a:ln w="28575">
              <a:noFill/>
            </a:ln>
          </c:spPr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axId val="89501632"/>
        <c:axId val="89500480"/>
      </c:scatterChart>
      <c:valAx>
        <c:axId val="89501632"/>
        <c:scaling>
          <c:orientation/>
        </c:scaling>
        <c:delete val="0"/>
        <c:axPos val="b"/>
        <c:numFmt formatCode="General" sourceLinked="1"/>
        <c:majorTickMark val="out"/>
        <c:minorTickMark val="none"/>
        <c:crossAx val="89500480"/>
        <c:crosses val="autoZero"/>
        <c:crossBetween val="midCat"/>
      </c:valAx>
      <c:valAx>
        <c:axId val="89500480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89501632"/>
        <c:crosses val="autoZero"/>
        <c:crossBetween val="midCat"/>
      </c:valAx>
    </c:plotArea>
    <c:legend>
      <c:legendPos/>
      <c:overlay val="0"/>
    </c:legend>
    <c:plotVisOnly val="1"/>
    <c:dispBlanksAs val="gap"/>
    <c:showDLblsOverMax val="0"/>
  </c:chart>
  <c:txPr>
    <a:bodyPr/>
    <a:p>
      <a:pPr>
        <a:defRPr sz="1800" smtId="4294967295"/>
      </a:pPr>
      <a:endParaRPr sz="1800" smtId="4294967295"/>
    </a:p>
  </c:txPr>
  <c:externalData r:id="rId1">
    <c:autoUpdate val="0"/>
  </c:externalData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3921F-7E8E-4603-8C00-086DD625BF3B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D44DA-C279-4C02-A0E9-0F7DBD9F2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699269"/>
      </p:ext>
    </p:extLst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3921F-7E8E-4603-8C00-086DD625BF3B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D44DA-C279-4C02-A0E9-0F7DBD9F2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417732"/>
      </p:ext>
    </p:extLst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3921F-7E8E-4603-8C00-086DD625BF3B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D44DA-C279-4C02-A0E9-0F7DBD9F2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432356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3921F-7E8E-4603-8C00-086DD625BF3B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D44DA-C279-4C02-A0E9-0F7DBD9F2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853107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3921F-7E8E-4603-8C00-086DD625BF3B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D44DA-C279-4C02-A0E9-0F7DBD9F2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270730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3921F-7E8E-4603-8C00-086DD625BF3B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D44DA-C279-4C02-A0E9-0F7DBD9F2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127104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3921F-7E8E-4603-8C00-086DD625BF3B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D44DA-C279-4C02-A0E9-0F7DBD9F2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752468"/>
      </p:ext>
    </p:extLst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3921F-7E8E-4603-8C00-086DD625BF3B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D44DA-C279-4C02-A0E9-0F7DBD9F2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45168"/>
      </p:ext>
    </p:extLst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3921F-7E8E-4603-8C00-086DD625BF3B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D44DA-C279-4C02-A0E9-0F7DBD9F2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513487"/>
      </p:ext>
    </p:extLst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3921F-7E8E-4603-8C00-086DD625BF3B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D44DA-C279-4C02-A0E9-0F7DBD9F2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29041"/>
      </p:ext>
    </p:extLst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3921F-7E8E-4603-8C00-086DD625BF3B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D44DA-C279-4C02-A0E9-0F7DBD9F2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476419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F3921F-7E8E-4603-8C00-086DD625BF3B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5D44DA-C279-4C02-A0E9-0F7DBD9F2C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978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58210703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5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  <p:extLst>
      <p:ext uri="{BB962C8B-B14F-4D97-AF65-F5344CB8AC3E}">
        <p14:creationId xmlns:p14="http://schemas.microsoft.com/office/powerpoint/2010/main" val="3396535871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PowerPoint Presentation</dc:title>
  <dc:creator>Mudassir</dc:creator>
  <cp:lastModifiedBy>Mudassir</cp:lastModifiedBy>
  <cp:revision>1</cp:revision>
  <dcterms:created xsi:type="dcterms:W3CDTF">2014-06-19T07:15:43Z</dcterms:created>
  <dcterms:modified xsi:type="dcterms:W3CDTF">2021-12-17T15:24:43Z</dcterms:modified>
</cp:coreProperties>
</file>