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xlsx" ContentType="application/vnd.openxmlformats-officedocument.spreadsheetml.sheet"/>
  <Override PartName="/docProps/app.xml" ContentType="application/vnd.openxmlformats-officedocument.extended-properties+xml"/>
  <Override PartName="/docProps/core.xml" ContentType="application/vnd.openxmlformats-package.core-properties+xml"/>
  <Override PartName="/ppt/charts/chart1.xml" ContentType="application/vnd.openxmlformats-officedocument.drawingml.chart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21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000"/>
    <p:restoredTop sz="0"/>
  </p:normalViewPr>
  <p:slideViewPr>
    <p:cSldViewPr>
      <p:cViewPr>
        <p:scale>
          <a:sx n="73" d="100"/>
          <a:sy n="73" d="100"/>
        </p:scale>
        <p:origin x="0" y="0"/>
      </p:cViewPr>
    </p:cSldViewPr>
  </p:slideViewPr>
  <p:notesViewPr>
    <p:cSldViewPr>
      <p:cViewPr>
        <p:scale>
          <a:sx n="1" d="100"/>
          <a:sy n="1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charts/_rels/chart1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1.xlsx" /></Relationships>
</file>

<file path=ppt/charts/chart1.xml><?xml version="1.0" encoding="utf-8"?>
<c:chartSpace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c="http://schemas.openxmlformats.org/drawingml/20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ineChart>
        <c:grouping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>
              <a:solidFill>
                <a:srgbClr val="800080"/>
              </a:solidFill>
              <a:prstDash val="solid"/>
            </a:ln>
          </c:spPr>
          <c:marker>
            <c:symbol val="circle"/>
            <c:size val="15"/>
          </c:marker>
          <c:dLbls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/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axId val="67451136"/>
        <c:axId val="66437120"/>
      </c:lineChart>
      <c:catAx>
        <c:axId val="67451136"/>
        <c:scaling>
          <c:orientation/>
        </c:scaling>
        <c:delete val="1"/>
        <c:axPos val="b"/>
        <c:majorTickMark val="out"/>
        <c:minorTickMark val="none"/>
        <c:crossAx val="66437120"/>
        <c:auto val="0"/>
        <c:lblAlgn val="ctr"/>
        <c:lblOffset/>
        <c:noMultiLvlLbl val="0"/>
      </c:catAx>
      <c:valAx>
        <c:axId val="66437120"/>
        <c:scaling>
          <c:orientation/>
        </c:scaling>
        <c:delete val="1"/>
        <c:axPos val="l"/>
        <c:majorGridlines/>
        <c:numFmt formatCode="General" sourceLinked="1"/>
        <c:majorTickMark val="out"/>
        <c:minorTickMark val="none"/>
        <c:crossAx val="67451136"/>
        <c:crossBetween val="between"/>
      </c:valAx>
    </c:plotArea>
    <c:plotVisOnly val="1"/>
    <c:dispBlanksAs/>
    <c:showDLblsOverMax val="1"/>
  </c:chart>
  <c:txPr>
    <a:bodyPr/>
    <a:p>
      <a:pPr>
        <a:defRPr sz="1800" smtId="4294967295"/>
      </a:pPr>
      <a:endParaRPr sz="1800" smtId="4294967295"/>
    </a:p>
  </c:txPr>
  <c:externalData r:id="rId1"/>
</c:chartSpace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 title="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21AADB3-1D2C-4C8B-8BA7-6F0864FBF41B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 title="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9D975F7-8C08-44F9-9FDD-1525851C36D6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 title=""/>
          <p:cNvSpPr>
            <a:spLocks noGrp="1"/>
          </p:cNvSpPr>
          <p:nvPr>
            <p:ph type="title" orient="vert"/>
          </p:nvPr>
        </p:nvSpPr>
        <p:spPr/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 title="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2A5FE91-F676-4F81-A7D4-004C9F408010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4A6048D-27E5-467E-8533-5DC77B70F2D1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FD71EF3-DE0F-442A-AA02-BB709EA47072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sz="half"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 title="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70BB0DB1-EE61-412D-8E18-9FDF40ADFC93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 title="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 title=""/>
          <p:cNvSpPr>
            <a:spLocks noGrp="1"/>
          </p:cNvSpPr>
          <p:nvPr>
            <p:ph type="body" sz="quarter" idx="3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 title=""/>
          <p:cNvSpPr>
            <a:spLocks noGrp="1"/>
          </p:cNvSpPr>
          <p:nvPr>
            <p:ph sz="quarter" idx="4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 title="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6B952507-0C88-47B6-A8D5-1B3EA97AAC87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8" name="Footer Placeholder 7" title="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 title="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 title="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EBDF2B58-F7B3-44CB-B17D-8EC2425D7A21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4" name="Footer Placeholder 3" title="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 title="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 title="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17774FC4-8031-4C3A-B9F5-DF1F132163C7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3" name="Footer Placeholder 2" title="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 title="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 title="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4AB3F7D-4BEB-4157-8C7C-56E1598ABBA9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 title=""/>
          <p:cNvSpPr>
            <a:spLocks noGrp="1"/>
          </p:cNvSpPr>
          <p:nvPr>
            <p:ph type="pic" idx="1"/>
          </p:nvPr>
        </p:nvSpPr>
        <p:spPr/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 title="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ACBE5E90-B5CF-4400-A084-34368174BE2B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 title="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chart" Target="../charts/chart1.xml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2" name="ChartObject" title=""/>
          <p:cNvGraphicFramePr/>
          <p:nvPr/>
        </p:nvGraphicFramePr>
        <p:xfrm>
          <a:off x="1778000" y="1498600"/>
          <a:ext cx="4064000" cy="46990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  <p:sp>
        <p:nvSpPr>
          <p:cNvPr id="3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.NET 4.0 Client Profile 21.12.</a:t>
            </a:r>
          </a:p>
          <a:p>
            <a:pPr algn="ctr"/>
            <a:r>
              <a:t>Copyright 2004-2021Aspose Pty Ltd.</a:t>
            </a: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3.9600.0"/>
  <p:tag name="AS_RELEASE_DATE" val="2021.12.14"/>
  <p:tag name="AS_TITLE" val="Aspose.Slides for .NET 4.0 Client Profile"/>
  <p:tag name="AS_VERSION" val="21.12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0</Paragraphs>
  <Slides>1</Slides>
  <Notes>0</Notes>
  <TotalTime>1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baseType="lpstr" size="4">
      <vt:lpstr>Arial</vt:lpstr>
      <vt:lpstr>Calibri</vt:lpstr>
      <vt:lpstr>Office Theme</vt:lpstr>
      <vt:lpstr>PowerPoint Presentation</vt:lpstr>
    </vt:vector>
  </TitlesOfParts>
  <LinksUpToDate>0</LinksUpToDate>
  <SharedDoc>0</SharedDoc>
  <HyperlinksChanged>0</HyperlinksChanged>
  <Application>Aspose.Slides for .NET</Application>
  <AppVersion>21.1200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2021-12-17T17:24:42.477</cp:lastPrinted>
  <dcterms:created xsi:type="dcterms:W3CDTF">2021-12-17T15:24:42Z</dcterms:created>
  <dcterms:modified xsi:type="dcterms:W3CDTF">2021-12-17T15:24:42Z</dcterms:modified>
</cp:coreProperties>
</file>