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formatCode="0.00%">
                  <c:v>4.3</c:v>
                </c:pt>
                <c:pt idx="1" formatCode="0.00%">
                  <c:v>2.5</c:v>
                </c:pt>
                <c:pt idx="2" formatCode="0.00%">
                  <c:v>3.5</c:v>
                </c:pt>
                <c:pt idx="3" formatCode="0.00%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formatCode="0.00%">
                  <c:v>2.4</c:v>
                </c:pt>
                <c:pt idx="1" formatCode="0.00%">
                  <c:v>4.4</c:v>
                </c:pt>
                <c:pt idx="2" formatCode="0.00%">
                  <c:v>1.8</c:v>
                </c:pt>
                <c:pt idx="3" formatCode="0.00%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 formatCode="0.00%">
                  <c:v>2</c:v>
                </c:pt>
                <c:pt idx="1" formatCode="0.00%">
                  <c:v>2</c:v>
                </c:pt>
                <c:pt idx="2" formatCode="0.00%">
                  <c:v>3</c:v>
                </c:pt>
                <c:pt idx="3" formatCode="0.00%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0.00%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884FB44-C4D9-42DC-880C-B404A36C54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F7F920-5BEF-4CFE-B12C-0C1ED731FF0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AA74D5-6EC2-4FFB-B86D-7450550D06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D761FF-B4E5-4499-8A71-4A13CCA6ADA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E1C394-0CED-411D-B9EE-68F716DCC9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26B1359-80BC-4CC9-BC8E-ED8D6A2730D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4D6AF7B-D823-4A5A-A808-4BDF9D5D812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00D6283-1FBE-4708-BFB9-6A96F13D0FA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A9A7364-6607-4F72-82D1-71C1493025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229A71C-3429-4649-8516-CCDC5DF7CD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81BF3AB-60AE-4C7C-8C9C-3A903319214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2021-12-17T17:24:31.798</cp:lastPrinted>
  <dcterms:created xsi:type="dcterms:W3CDTF">2021-12-17T15:24:31Z</dcterms:created>
  <dcterms:modified xsi:type="dcterms:W3CDTF">2021-12-17T15:24:31Z</dcterms:modified>
</cp:coreProperties>
</file>