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03F686-9A04-4B61-AEDE-1989693C73C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7A6607E-8B2D-4CCE-AEE7-DE66B30D7A5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3ABBD9-DD52-40C2-ACA9-70D3E66545E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26B569-5A5A-480A-9F7D-1C5B191EAEB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E8DAB3-5BCE-44DF-9DC9-65B39A2B7FB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F946FE1-4640-4370-B68D-F1E1F1C7A1A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A6DB03C-0AC6-4048-86E7-F4680063655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7A6DF95-64F3-4ACA-83BE-CCDA346016B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44547DDE-C58E-4B16-ACA1-1291F63E35A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62C1019-8732-4752-AECE-FFB4AFE874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88691A7-5F44-4C35-A68C-1640E07463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2021-12-17T17:24:34.095</cp:lastPrinted>
  <dcterms:created xsi:type="dcterms:W3CDTF">2021-12-17T15:24:34Z</dcterms:created>
  <dcterms:modified xsi:type="dcterms:W3CDTF">2021-12-17T15:24:34Z</dcterms:modified>
</cp:coreProperties>
</file>