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2E877F2-E72D-4477-A3CE-BB10497AB92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A5CC3A9-2D28-4B57-A162-B669BF1AF7F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26F93D-4065-4F0D-9C0B-60D96EAA019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63687E-453E-45E0-BF8F-D65D5E22C14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9B33FA-D54A-4D89-94B1-167CE53F3CB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9330612-249E-41CB-9DDA-F3B9C9424A1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5CCA16E-5176-4CC2-B36E-B0B55070D7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3E73BA04-A5EA-413C-9A04-FFF5485F7A0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2DFD3B1-CEC8-4056-8E29-C67A51AE1C3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2A8AF00-BEFD-43FA-B7D3-F2A234F11F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ED5EB73-3D74-41B5-8243-FCBA97D4963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New shape" title=""/>
          <p:cNvSpPr/>
          <p:nvPr/>
        </p:nvSpPr>
        <p:spPr>
          <a:xfrm>
            <a:off x="2540000" y="2540000"/>
            <a:ext cx="5080000" cy="254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>
              <a:buChar char="•"/>
              <a:defRPr>
                <a:solidFill>
                  <a:srgbClr val="000000"/>
                </a:solidFill>
              </a:defRPr>
            </a:pPr>
            <a:r>
              <a:t>Content</a:t>
            </a:r>
          </a:p>
          <a:p>
            <a:pPr lvl="1">
              <a:buChar char="-"/>
              <a:defRPr>
                <a:solidFill>
                  <a:srgbClr val="000000"/>
                </a:solidFill>
              </a:defRPr>
            </a:pPr>
            <a:r>
              <a:t>Second Level</a:t>
            </a:r>
          </a:p>
          <a:p>
            <a:pPr lvl="2">
              <a:buChar char="•"/>
              <a:defRPr>
                <a:solidFill>
                  <a:srgbClr val="000000"/>
                </a:solidFill>
              </a:defRPr>
            </a:pPr>
            <a:r>
              <a:t>Third Level</a:t>
            </a:r>
          </a:p>
          <a:p>
            <a:pPr lvl="3">
              <a:buChar char="-"/>
              <a:defRPr>
                <a:solidFill>
                  <a:srgbClr val="000000"/>
                </a:solidFill>
              </a:defRPr>
            </a:pPr>
            <a:r>
              <a:t>Fourth Level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2021-12-17T17:36:34.804</cp:lastPrinted>
  <dcterms:created xsi:type="dcterms:W3CDTF">2021-12-17T15:36:34Z</dcterms:created>
  <dcterms:modified xsi:type="dcterms:W3CDTF">2021-12-17T15:36:34Z</dcterms:modified>
</cp:coreProperties>
</file>