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2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3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4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5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6"/>
                            </p:stCondLst>
                            <p:childTnLst>
                              <p:par>
                                <p:cTn id="27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7"/>
                            </p:stCondLst>
                            <p:childTnLst>
                              <p:par>
                                <p:cTn id="30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8"/>
                            </p:stCondLst>
                            <p:childTnLst>
                              <p:par>
                                <p:cTn id="33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9"/>
                            </p:stCondLst>
                            <p:childTnLst>
                              <p:par>
                                <p:cTn id="36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10"/>
                            </p:stCondLst>
                            <p:childTnLst>
                              <p:par>
                                <p:cTn id="39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11"/>
                            </p:stCondLst>
                            <p:childTnLst>
                              <p:par>
                                <p:cTn id="42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2021-12-17T15:24:36Z</dcterms:modified>
</cp:coreProperties>
</file>