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Series 1</c:v>
                </c:pt>
              </c:strCache>
            </c:strRef>
          </c:tx>
          <c:marker>
            <c:symbol val="star"/>
            <c:size val="10"/>
            <c:spPr>
              <a:ln cap="flat">
                <a:round/>
              </a:ln>
            </c:spPr>
          </c:marker>
          <c:xVal>
            <c:numRef>
              <c:f>Sheet1!$B$3:$B$4</c:f>
              <c:numCache>
                <c:ptCount val="2"/>
                <c:pt idx="0">
                  <c:v>1</c:v>
                </c:pt>
                <c:pt idx="1">
                  <c:v>2</c:v>
                </c:pt>
              </c:numCache>
            </c:numRef>
          </c:xVal>
          <c:yVal>
            <c:numRef>
              <c:f>Sheet1!$C$3:$C$4</c:f>
              <c:numCache>
                <c:ptCount val="2"/>
                <c:pt idx="0">
                  <c:v>3</c:v>
                </c:pt>
                <c:pt idx="1">
                  <c:v>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3603840"/>
        <c:axId val="66437120"/>
      </c:scatterChart>
      <c:scatterChart>
        <c:scatterStyle val="smoothMarker"/>
        <c:varyColors val="0"/>
        <c:ser>
          <c:idx val="1"/>
          <c:order val="1"/>
          <c:tx>
            <c:strRef>
              <c:f>Sheet1!$D$2</c:f>
              <c:strCache>
                <c:ptCount val="1"/>
                <c:pt idx="0">
                  <c:v>Series 2</c:v>
                </c:pt>
              </c:strCache>
            </c:strRef>
          </c:tx>
          <c:marker>
            <c:symbol val="circle"/>
            <c:size val="10"/>
          </c:marker>
          <c:xVal>
            <c:numRef>
              <c:f>Sheet1!$D$3:$D$6</c:f>
              <c:numCache>
                <c:ptCount val="4"/>
                <c:pt idx="0">
                  <c:v>5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</c:numCache>
            </c:numRef>
          </c:xVal>
          <c:yVal>
            <c:numRef>
              <c:f>Sheet1!$E$3:$E$6</c:f>
              <c:numCache>
                <c:ptCount val="4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3603840"/>
        <c:axId val="66437120"/>
      </c:scatterChart>
      <c:valAx>
        <c:axId val="6360384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crossBetween val="midCat"/>
      </c:val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360384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BCC48CD-C715-4657-B079-61FA7BB2BB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EF9EB3-D610-4491-A9C2-2B1890C825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50D952D-3D31-456B-8775-310E674BE7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AB4F9A-DCCC-4E7E-85A3-0FC41E0C5DA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8448650-ACFE-4E1A-977E-4CBD6C0D79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4ADD3DB-7433-43A0-A5B1-53EC5F3C561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59434E9-1E36-4E2F-B354-4CDFD91FBB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88D7E5E2-38D3-40D2-84D7-4CE66EBAF3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CAE89E4-D65B-49DA-B7A1-E96466C535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6CA39E4-7847-4011-AD87-FF735FCFCEA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5B63F54-D7EF-43C8-A6B5-CE58C2FB0BD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2021-12-17T17:24:32.673</cp:lastPrinted>
  <dcterms:created xsi:type="dcterms:W3CDTF">2021-12-17T15:24:32Z</dcterms:created>
  <dcterms:modified xsi:type="dcterms:W3CDTF">2021-12-17T15:24:32Z</dcterms:modified>
</cp:coreProperties>
</file>