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fill>
          <a:solidFill>
            <a:schemeClr val="accent1">
              <a:tint val="40000"/>
            </a:schemeClr>
          </a:solidFill>
        </a:fill>
      </a:tcStyle>
    </a:band1H>
    <a:band1V>
      <a:tcStyle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01A00E4-549F-4626-98C4-745A212C71C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758F56F-D36C-4137-9317-F600FD7AC5A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3D995DA-A67E-461D-92E7-437886C810B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F147E31-E0BE-4FD0-8740-1DF1DE7C8B9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78FBD81-27D4-4140-A3F5-569056BFB9D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53DE58B3-0E2A-42CF-9289-61E238B49D3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CFFA16F8-C309-4ACC-AA21-796FE9AA7EB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4963F922-A77F-49C4-A907-DB95DC7184F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1A921B36-9F9A-4EB3-A7D9-5E1C3C832D6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9E1C4B88-BF8A-48BB-9497-6DDE972AD94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011A7994-4F6B-4425-8A67-8F375BF1A96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New Table"/>
          <p:cNvGraphicFramePr>
            <a:graphicFrameLocks noGrp="1"/>
          </p:cNvGraphicFramePr>
          <p:nvPr/>
        </p:nvGraphicFramePr>
        <p:xfrm>
          <a:off x="1270000" y="635000"/>
          <a:ext cx="2540000" cy="215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5000"/>
                <a:gridCol w="635000"/>
                <a:gridCol w="635000"/>
                <a:gridCol w="635000"/>
              </a:tblGrid>
              <a:tr h="635000">
                <a:tc>
                  <a:txBody>
                    <a:bodyPr vert="vert" wrap="square"/>
                    <a:lstStyle/>
                    <a:p>
                      <a:pPr marR="254000" algn="r"/>
                    </a:p>
                  </a:txBody>
                  <a:tcPr vert="vert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vert="vert" wrap="square"/>
                    <a:lstStyle/>
                    <a:p>
                      <a:pPr marR="254000" algn="r"/>
                    </a:p>
                  </a:txBody>
                  <a:tcPr vert="vert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vert="vert" wrap="square"/>
                    <a:lstStyle/>
                    <a:p>
                      <a:pPr marR="254000" algn="r"/>
                    </a:p>
                  </a:txBody>
                  <a:tcPr vert="vert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vert="vert" wrap="square"/>
                    <a:lstStyle/>
                    <a:p>
                      <a:pPr marR="254000" algn="r"/>
                    </a:p>
                  </a:txBody>
                  <a:tcPr vert="vert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1000">
                <a:tc>
                  <a:txBody>
                    <a:bodyPr vert="vert" wrap="square"/>
                    <a:lstStyle/>
                    <a:p>
                      <a:pPr marR="254000" algn="r"/>
                    </a:p>
                  </a:txBody>
                  <a:tcPr vert="vert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vert="vert" wrap="square"/>
                    <a:lstStyle/>
                    <a:p>
                      <a:pPr marR="254000" algn="r"/>
                    </a:p>
                  </a:txBody>
                  <a:tcPr vert="vert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vert="vert" wrap="square"/>
                    <a:lstStyle/>
                    <a:p>
                      <a:pPr marR="254000" algn="r"/>
                    </a:p>
                  </a:txBody>
                  <a:tcPr vert="vert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vert="vert" wrap="square"/>
                    <a:lstStyle/>
                    <a:p>
                      <a:pPr marR="254000" algn="r"/>
                    </a:p>
                  </a:txBody>
                  <a:tcPr vert="vert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1000">
                <a:tc>
                  <a:txBody>
                    <a:bodyPr vert="vert" wrap="square"/>
                    <a:lstStyle/>
                    <a:p>
                      <a:pPr marR="254000" algn="r"/>
                    </a:p>
                  </a:txBody>
                  <a:tcPr vert="vert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vert="vert" wrap="square"/>
                    <a:lstStyle/>
                    <a:p>
                      <a:pPr marR="254000" algn="r"/>
                    </a:p>
                  </a:txBody>
                  <a:tcPr vert="vert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vert="vert" wrap="square"/>
                    <a:lstStyle/>
                    <a:p>
                      <a:pPr marR="254000" algn="r"/>
                    </a:p>
                  </a:txBody>
                  <a:tcPr vert="vert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vert="vert" wrap="square"/>
                    <a:lstStyle/>
                    <a:p>
                      <a:pPr marR="254000" algn="r"/>
                    </a:p>
                  </a:txBody>
                  <a:tcPr vert="vert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1000">
                <a:tc>
                  <a:txBody>
                    <a:bodyPr vert="vert" wrap="square"/>
                    <a:lstStyle/>
                    <a:p>
                      <a:pPr marR="254000" algn="r"/>
                    </a:p>
                  </a:txBody>
                  <a:tcPr vert="vert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vert="vert" wrap="square"/>
                    <a:lstStyle/>
                    <a:p>
                      <a:pPr marR="254000" algn="r"/>
                    </a:p>
                  </a:txBody>
                  <a:tcPr vert="vert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vert="vert" wrap="square"/>
                    <a:lstStyle/>
                    <a:p>
                      <a:pPr marR="254000" algn="r"/>
                    </a:p>
                  </a:txBody>
                  <a:tcPr vert="vert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vert="vert" wrap="square"/>
                    <a:lstStyle/>
                    <a:p>
                      <a:pPr marR="254000" algn="r"/>
                    </a:p>
                  </a:txBody>
                  <a:tcPr vert="vert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1000">
                <a:tc>
                  <a:txBody>
                    <a:bodyPr vert="vert" wrap="square"/>
                    <a:lstStyle/>
                    <a:p>
                      <a:pPr marR="254000" algn="r"/>
                    </a:p>
                  </a:txBody>
                  <a:tcPr vert="vert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vert="vert" wrap="square"/>
                    <a:lstStyle/>
                    <a:p>
                      <a:pPr marR="254000" algn="r"/>
                    </a:p>
                  </a:txBody>
                  <a:tcPr vert="vert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vert="vert" wrap="square"/>
                    <a:lstStyle/>
                    <a:p>
                      <a:pPr marR="254000" algn="r"/>
                    </a:p>
                  </a:txBody>
                  <a:tcPr vert="vert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vert="vert" wrap="square"/>
                    <a:lstStyle/>
                    <a:p>
                      <a:pPr marR="254000" algn="r"/>
                    </a:p>
                  </a:txBody>
                  <a:tcPr vert="vert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2019-07-16T08:13:07.179</cp:lastPrinted>
  <dcterms:created xsi:type="dcterms:W3CDTF">2019-07-16T03:13:07Z</dcterms:created>
  <dcterms:modified xsi:type="dcterms:W3CDTF">2021-12-17T15:36:15Z</dcterms:modified>
</cp:coreProperties>
</file>