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9144000" cy="6858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tags" Target="tags/tag1.xml" /><Relationship Id="rId5" Type="http://schemas.openxmlformats.org/officeDocument/2006/relationships/presProps" Target="presProps.xml" /><Relationship Id="rId6" Type="http://schemas.openxmlformats.org/officeDocument/2006/relationships/viewProps" Target="viewProps.xml" /><Relationship Id="rId7" Type="http://schemas.openxmlformats.org/officeDocument/2006/relationships/theme" Target="theme/theme1.xml" /><Relationship Id="rId8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FCD701-5DD3-4C44-A05C-DB60B4D18C7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2C28787-3BD5-40C3-9EED-A6C66EF0D57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7EBC06-576B-43FA-B924-361CC384729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0891D0A-969C-4D79-BEE1-C506C25FCB2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F433F5B-16DF-4029-BC9C-BA62A69C5B7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43886B8-2F43-4396-B8DB-5F536EC13DF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4DF49D98-3EBE-413C-B0DE-18D98FEB29E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B122B27-7460-4775-B0A3-8CEE41AA066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CCF8A6E4-162A-4B95-9DD1-13E0069E1FB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FAB753A-DC8E-4DFE-BA2D-D33E40F4FC0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E658EF8-2D31-4DF4-BB7D-38D86F76F01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New shape" title=""/>
          <p:cNvSpPr/>
          <p:nvPr/>
        </p:nvSpPr>
        <p:spPr>
          <a:xfrm>
            <a:off x="1270000" y="1270000"/>
            <a:ext cx="5080000" cy="127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Test text</a:t>
            </a:r>
          </a:p>
        </p:txBody>
      </p:sp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New shape" title=""/>
          <p:cNvSpPr/>
          <p:nvPr/>
        </p:nvSpPr>
        <p:spPr>
          <a:xfrm>
            <a:off x="2540000" y="1905000"/>
            <a:ext cx="25400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Test text</a:t>
            </a:r>
          </a:p>
        </p:txBody>
      </p:sp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  <p:sp>
        <p:nvSpPr>
          <p:cNvPr id="4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mc:AlternateContent>
    <mc:Choice xmlns:p159="http://schemas.microsoft.com/office/powerpoint/2015/09/main" Requires="p159">
      <p:transition spd="slow" p14:dur="2000">
        <p159:morph option="byObject"/>
      </p:transition>
    </mc:Choice>
    <mc:Fallback>
      <p:transition spd="slow">
        <p:fade/>
      </p:transition>
    </mc:Fallback>
  </mc:AlternateContent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5</Paragraphs>
  <Slides>2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baseType="lpstr" size="5">
      <vt:lpstr>Arial</vt:lpstr>
      <vt:lpstr>Calibri</vt:lpstr>
      <vt:lpstr>Office Theme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2021-12-17T17:33:24.296</cp:lastPrinted>
  <dcterms:created xsi:type="dcterms:W3CDTF">2021-12-17T15:33:24Z</dcterms:created>
  <dcterms:modified xsi:type="dcterms:W3CDTF">2021-12-17T15:33:24Z</dcterms:modified>
</cp:coreProperties>
</file>