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charts/chart1.xml" ContentType="application/vnd.openxmlformats-officedocument.drawingml.chart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21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000"/>
    <p:restoredTop sz="0"/>
  </p:normalViewPr>
  <p:slideViewPr>
    <p:cSldViewPr>
      <p:cViewPr>
        <p:scale>
          <a:sx n="73" d="100"/>
          <a:sy n="73" d="100"/>
        </p:scale>
        <p:origin x="0" y="0"/>
      </p:cViewPr>
    </p:cSldViewPr>
  </p:slideViewPr>
  <p:notesViewPr>
    <p:cSldViewPr>
      <p:cViewPr>
        <p:scale>
          <a:sx n="1" d="100"/>
          <a:sy n="1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charts/_rels/chart1.xml.rels>&#65279;<?xml version="1.0" encoding="utf-8" standalone="yes"?><Relationships xmlns="http://schemas.openxmlformats.org/package/2006/relationships"><Relationship Id="rId1" Type="http://schemas.openxmlformats.org/officeDocument/2006/relationships/oleObject" Target="http://path/doesnt/exists" TargetMode="External" /></Relationships>
</file>

<file path=ppt/charts/chart1.xml><?xml version="1.0" encoding="utf-8"?>
<c:chartSpace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c="http://schemas.openxmlformats.org/drawingml/20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1"/>
    </c:title>
    <c:autoTitleDeleted val="0"/>
    <c:plotArea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/>
      </c:pieChart>
    </c:plotArea>
    <c:legend>
      <c:legendPos/>
      <c:overlay val="0"/>
    </c:legend>
    <c:plotVisOnly val="1"/>
    <c:dispBlanksAs/>
    <c:showDLblsOverMax val="1"/>
  </c:chart>
  <c:txPr>
    <a:bodyPr/>
    <a:p>
      <a:pPr>
        <a:defRPr sz="1800" smtId="4294967295"/>
      </a:pPr>
      <a:endParaRPr sz="1800" smtId="4294967295"/>
    </a:p>
  </c:txPr>
  <c:externalData r:id="rId1">
    <c:autoUpdate val="0"/>
  </c:externalData>
</c:chartSpace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 title="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35B858E-67BD-44E4-9330-B76FB7B18C39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 title="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0FC2AC3-1739-46BF-9320-4C8AE96CC9ED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 title=""/>
          <p:cNvSpPr>
            <a:spLocks noGrp="1"/>
          </p:cNvSpPr>
          <p:nvPr>
            <p:ph type="title" orient="vert"/>
          </p:nvPr>
        </p:nvSpPr>
        <p:spPr/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 title="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2F6F999-07ED-40F0-9870-A24A0DDB565D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C1FBA0D-816D-4F38-8ECC-D803B87450AE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FB945D9-484F-4316-A1A9-9FBC1E1EC2C2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sz="half"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 title="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64570FBF-D024-46C9-9278-DCBC079B9334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 title="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 title=""/>
          <p:cNvSpPr>
            <a:spLocks noGrp="1"/>
          </p:cNvSpPr>
          <p:nvPr>
            <p:ph type="body" sz="quarter" idx="3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 title=""/>
          <p:cNvSpPr>
            <a:spLocks noGrp="1"/>
          </p:cNvSpPr>
          <p:nvPr>
            <p:ph sz="quarter" idx="4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 title="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BCE61269-A0FD-4240-9497-C4467B89CDEE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8" name="Footer Placeholder 7" title="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 title="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 title="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A203BC88-E532-4D9F-83EC-FBA8275EBD98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4" name="Footer Placeholder 3" title="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 title="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 title="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06FED9EB-05A2-4BAB-88EB-F240F7DC139D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3" name="Footer Placeholder 2" title="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 title="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 title="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24E24F98-7A81-45E7-B890-D8D54ACD4682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 title=""/>
          <p:cNvSpPr>
            <a:spLocks noGrp="1"/>
          </p:cNvSpPr>
          <p:nvPr>
            <p:ph type="pic" idx="1"/>
          </p:nvPr>
        </p:nvSpPr>
        <p:spPr/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 title="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89C8AF83-A19C-43C9-AF6E-6AD841471684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 title="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chart" Target="../charts/chart1.xml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2" name="ChartObject" title=""/>
          <p:cNvGraphicFramePr/>
          <p:nvPr/>
        </p:nvGraphicFramePr>
        <p:xfrm>
          <a:off x="635000" y="635000"/>
          <a:ext cx="5080000" cy="76200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  <p:sp>
        <p:nvSpPr>
          <p:cNvPr id="3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.NET 4.0 Client Profile 21.12.</a:t>
            </a:r>
          </a:p>
          <a:p>
            <a:pPr algn="ctr"/>
            <a:r>
              <a:t>Copyright 2004-2021Aspose Pty Ltd.</a:t>
            </a: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3.9600.0"/>
  <p:tag name="AS_RELEASE_DATE" val="2021.12.14"/>
  <p:tag name="AS_TITLE" val="Aspose.Slides for .NET 4.0 Client Profile"/>
  <p:tag name="AS_VERSION" val="21.12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0</Paragraphs>
  <Slides>1</Slides>
  <Notes>0</Notes>
  <TotalTime>1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baseType="lpstr" size="4">
      <vt:lpstr>Arial</vt:lpstr>
      <vt:lpstr>Calibri</vt:lpstr>
      <vt:lpstr>Office Theme</vt:lpstr>
      <vt:lpstr>PowerPoint Presentation</vt:lpstr>
    </vt:vector>
  </TitlesOfParts>
  <LinksUpToDate>0</LinksUpToDate>
  <SharedDoc>0</SharedDoc>
  <HyperlinksChanged>0</HyperlinksChanged>
  <Application>Aspose.Slides for .NET</Application>
  <AppVersion>21.1200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2021-12-17T17:24:42.748</cp:lastPrinted>
  <dcterms:created xsi:type="dcterms:W3CDTF">2021-12-17T15:24:42Z</dcterms:created>
  <dcterms:modified xsi:type="dcterms:W3CDTF">2021-12-17T15:24:42Z</dcterms:modified>
</cp:coreProperties>
</file>