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showLegendKey val="0"/>
              <c:showVal val="0"/>
              <c:showCatName val="1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0"/>
              <c:showCatName val="0"/>
              <c:showSerName val="1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  <c:extLst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58876720"/>
        <c:axId val="58877280"/>
      </c:bar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2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3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4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5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6"/>
                            </p:stCondLst>
                            <p:childTnLst>
                              <p:par>
                                <p:cTn id="27" presetID="1" presetClass="entr" presetSubtype="0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7"/>
                            </p:stCondLst>
                            <p:childTnLst>
                              <p:par>
                                <p:cTn id="30" presetID="1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8"/>
                            </p:stCondLst>
                            <p:childTnLst>
                              <p:par>
                                <p:cTn id="33" presetID="1" presetClass="entr" presetSubtype="0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9"/>
                            </p:stCondLst>
                            <p:childTnLst>
                              <p:par>
                                <p:cTn id="36" presetID="1" presetClass="entr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10"/>
                            </p:stCondLst>
                            <p:childTnLst>
                              <p:par>
                                <p:cTn id="39" presetID="1" presetClass="entr" presetSubtype="0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11"/>
                            </p:stCondLst>
                            <p:childTnLst>
                              <p:par>
                                <p:cTn id="42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2021-12-17T15:24:37Z</dcterms:modified>
</cp:coreProperties>
</file>