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Sheet1!$A$2;Sheet1!$A$3;Sheet1!$A$4;Sheet1!$A$5;Sheet1!$A$2;Sheet1!$A$3;Sheet1!$A$4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</c:v>
                </c:pt>
                <c:pt idx="1">
                  <c:v>50</c:v>
                </c:pt>
                <c:pt idx="2">
                  <c:v>30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Sheet1!$A$2;Sheet1!$A$3;Sheet1!$A$4;Sheet1!$A$5;Sheet1!$A$2;Sheet1!$A$3;Sheet1!$A$4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Sheet1!$C$2;Sheet1!$C$3;Sheet1!$C$4;Sheet1!$C$5;Sheet1!$B$2;Sheet1!$B$3;Sheet1!$B$4;Sheet1!$C$2;Sheet1!$C$3;Sheet1!$C$4</c:f>
              <c:numCache>
                <c:formatCode>General</c:formatCode>
                <c:ptCount val="10"/>
                <c:pt idx="0">
                  <c:v>30</c:v>
                </c:pt>
                <c:pt idx="1">
                  <c:v>10</c:v>
                </c:pt>
                <c:pt idx="2">
                  <c:v>60</c:v>
                </c:pt>
                <c:pt idx="3">
                  <c:v>2.8</c:v>
                </c:pt>
                <c:pt idx="4">
                  <c:v>20</c:v>
                </c:pt>
                <c:pt idx="5">
                  <c:v>50</c:v>
                </c:pt>
                <c:pt idx="6">
                  <c:v>30</c:v>
                </c:pt>
                <c:pt idx="7">
                  <c:v>30</c:v>
                </c:pt>
                <c:pt idx="8">
                  <c:v>10</c:v>
                </c:pt>
                <c:pt idx="9">
                  <c:v>60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Sheet1!$A$2;Sheet1!$A$3;Sheet1!$A$4;Sheet1!$A$5;Sheet1!$A$2;Sheet1!$A$3;Sheet1!$A$4</c:f>
              <c:strCache>
                <c:ptCount val="7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  <c:pt idx="3">
                  <c:v>Category 4</c:v>
                </c:pt>
                <c:pt idx="4">
                  <c:v>Caetegoty 1</c:v>
                </c:pt>
                <c:pt idx="5">
                  <c:v>Caetegoty 2</c:v>
                </c:pt>
                <c:pt idx="6">
                  <c:v>Caetegoty 3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50"/>
        <c:overlap val="100"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D4AABDA-9876-4DEF-8B6E-4649D7B78B7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3506E57-EB9E-4D9B-9715-5857A089925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74C6DE9-CD9E-4482-80EE-DCD57B317C0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84A7339-C0AE-406F-AEB2-886336F1ECC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EE3E67D-601A-4A07-B3F0-B62E53BC42C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BDF3DCE-B635-413F-9FD3-D764003352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71D4E76-61FF-42B8-9D44-9511231ECD2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7C2A387A-215E-44C6-8C97-61107C2A59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66FC2AFE-AF18-4134-A5D8-A37D0C4BC3F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D3791FB-BF06-41FC-8367-D639CC6BFA1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A06E91E-455E-4D56-9F7B-98750C7094E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2021-12-17T17:24:38.904</cp:lastPrinted>
  <dcterms:created xsi:type="dcterms:W3CDTF">2021-12-17T15:24:38Z</dcterms:created>
  <dcterms:modified xsi:type="dcterms:W3CDTF">2021-12-17T15:24:38Z</dcterms:modified>
</cp:coreProperties>
</file>