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21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fill>
          <a:solidFill>
            <a:schemeClr val="accent1">
              <a:tint val="40000"/>
            </a:schemeClr>
          </a:solidFill>
        </a:fill>
      </a:tcStyle>
    </a:band1H>
    <a:band1V>
      <a:tcStyle>
        <a:fill>
          <a:solidFill>
            <a:schemeClr val="accent1">
              <a:tint val="40000"/>
            </a:schemeClr>
          </a:solidFill>
        </a:fill>
      </a:tcStyle>
    </a:band1V>
    <a:lastCol>
      <a:tcTxStyle b="on">
        <a:fontRef idx="minor">
          <a:prstClr val="black"/>
        </a:fontRef>
        <a:schemeClr val="lt1"/>
      </a:tcTxStyle>
      <a:tcStyle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55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3736200" cy="73736200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New Table"/>
          <p:cNvGraphicFramePr>
            <a:graphicFrameLocks noGrp="1"/>
          </p:cNvGraphicFramePr>
          <p:nvPr/>
        </p:nvGraphicFramePr>
        <p:xfrm>
          <a:off x="1270000" y="635000"/>
          <a:ext cx="1905000" cy="2164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5000"/>
                <a:gridCol w="635000"/>
                <a:gridCol w="635000"/>
              </a:tblGrid>
              <a:tr h="635000">
                <a:tc gridSpan="2">
                  <a:txBody>
                    <a:bodyPr vert="horz" wrap="square"/>
                    <a:lstStyle/>
                    <a:p>
                      <a:r>
                        <a:t>Merged Cells</a:t>
                      </a:r>
                    </a:p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>
                      <a:solidFill>
                        <a:srgbClr val="FF0000"/>
                      </a:solidFill>
                    </a:lnR>
                    <a:lnT w="63500">
                      <a:solidFill>
                        <a:srgbClr val="FF0000"/>
                      </a:solidFill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  <a:tc hMerge="1">
                  <a:txBody>
                    <a:bodyPr vert="horz" wrap="square"/>
                    <a:lstStyle/>
                    <a:p/>
                  </a:txBody>
                  <a:tcPr/>
                </a:tc>
                <a:tc>
                  <a:txBody>
                    <a:bodyPr vert="horz" wrap="square"/>
                    <a:lstStyle/>
                    <a:p/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>
                      <a:solidFill>
                        <a:srgbClr val="FF0000"/>
                      </a:solidFill>
                    </a:lnR>
                    <a:lnT w="63500">
                      <a:solidFill>
                        <a:srgbClr val="FF0000"/>
                      </a:solidFill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</a:tr>
              <a:tr h="381000">
                <a:tc>
                  <a:txBody>
                    <a:bodyPr vert="horz" wrap="square"/>
                    <a:lstStyle/>
                    <a:p>
                      <a:r>
                        <a:t>New</a:t>
                      </a:r>
                    </a:p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>
                      <a:solidFill>
                        <a:srgbClr val="FF0000"/>
                      </a:solidFill>
                    </a:lnR>
                    <a:lnT w="63500">
                      <a:solidFill>
                        <a:srgbClr val="FF0000"/>
                      </a:solidFill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  <a:tc>
                  <a:txBody>
                    <a:bodyPr vert="horz" wrap="square"/>
                    <a:lstStyle/>
                    <a:p/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>
                      <a:solidFill>
                        <a:srgbClr val="FF0000"/>
                      </a:solidFill>
                    </a:lnR>
                    <a:lnT w="63500">
                      <a:solidFill>
                        <a:srgbClr val="FF0000"/>
                      </a:solidFill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  <a:tc>
                  <a:txBody>
                    <a:bodyPr vert="horz" wrap="square"/>
                    <a:lstStyle/>
                    <a:p/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>
                      <a:solidFill>
                        <a:srgbClr val="FF0000"/>
                      </a:solidFill>
                    </a:lnR>
                    <a:lnT w="63500">
                      <a:solidFill>
                        <a:srgbClr val="FF0000"/>
                      </a:solidFill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</a:tr>
              <a:tr h="381000">
                <a:tc>
                  <a:txBody>
                    <a:bodyPr vert="horz" wrap="square"/>
                    <a:lstStyle/>
                    <a:p/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>
                      <a:solidFill>
                        <a:srgbClr val="FF0000"/>
                      </a:solidFill>
                    </a:lnR>
                    <a:lnT w="63500">
                      <a:solidFill>
                        <a:srgbClr val="FF0000"/>
                      </a:solidFill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  <a:tc>
                  <a:txBody>
                    <a:bodyPr vert="horz" wrap="square"/>
                    <a:lstStyle/>
                    <a:p/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>
                      <a:solidFill>
                        <a:srgbClr val="FF0000"/>
                      </a:solidFill>
                    </a:lnR>
                    <a:lnT w="63500">
                      <a:solidFill>
                        <a:srgbClr val="FF0000"/>
                      </a:solidFill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  <a:tc>
                  <a:txBody>
                    <a:bodyPr vert="horz" wrap="square"/>
                    <a:lstStyle/>
                    <a:p/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>
                      <a:solidFill>
                        <a:srgbClr val="FF0000"/>
                      </a:solidFill>
                    </a:lnR>
                    <a:lnT w="63500">
                      <a:solidFill>
                        <a:srgbClr val="FF0000"/>
                      </a:solidFill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</a:tr>
              <a:tr h="381000">
                <a:tc>
                  <a:txBody>
                    <a:bodyPr vert="horz" wrap="square"/>
                    <a:lstStyle/>
                    <a:p/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>
                      <a:solidFill>
                        <a:srgbClr val="FF0000"/>
                      </a:solidFill>
                    </a:lnR>
                    <a:lnT w="63500">
                      <a:solidFill>
                        <a:srgbClr val="FF0000"/>
                      </a:solidFill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  <a:tc>
                  <a:txBody>
                    <a:bodyPr vert="horz" wrap="square"/>
                    <a:lstStyle/>
                    <a:p/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>
                      <a:solidFill>
                        <a:srgbClr val="FF0000"/>
                      </a:solidFill>
                    </a:lnR>
                    <a:lnT w="63500">
                      <a:solidFill>
                        <a:srgbClr val="FF0000"/>
                      </a:solidFill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  <a:tc>
                  <a:txBody>
                    <a:bodyPr vert="horz" wrap="square"/>
                    <a:lstStyle/>
                    <a:p/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>
                      <a:solidFill>
                        <a:srgbClr val="FF0000"/>
                      </a:solidFill>
                    </a:lnR>
                    <a:lnT w="63500">
                      <a:solidFill>
                        <a:srgbClr val="FF0000"/>
                      </a:solidFill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</a:tr>
              <a:tr h="381000">
                <a:tc>
                  <a:txBody>
                    <a:bodyPr vert="horz" wrap="square"/>
                    <a:lstStyle/>
                    <a:p/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>
                      <a:solidFill>
                        <a:srgbClr val="FF0000"/>
                      </a:solidFill>
                    </a:lnR>
                    <a:lnT w="63500">
                      <a:solidFill>
                        <a:srgbClr val="FF0000"/>
                      </a:solidFill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  <a:tc>
                  <a:txBody>
                    <a:bodyPr vert="horz" wrap="square"/>
                    <a:lstStyle/>
                    <a:p/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>
                      <a:solidFill>
                        <a:srgbClr val="FF0000"/>
                      </a:solidFill>
                    </a:lnR>
                    <a:lnT w="63500">
                      <a:solidFill>
                        <a:srgbClr val="FF0000"/>
                      </a:solidFill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  <a:tc>
                  <a:txBody>
                    <a:bodyPr vert="horz" wrap="square"/>
                    <a:lstStyle/>
                    <a:p/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>
                      <a:solidFill>
                        <a:srgbClr val="FF0000"/>
                      </a:solidFill>
                    </a:lnR>
                    <a:lnT w="63500">
                      <a:solidFill>
                        <a:srgbClr val="FF0000"/>
                      </a:solidFill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</a:tr>
            </a:tbl>
          </a:graphicData>
        </a:graphic>
      </p:graphicFrame>
      <p:sp>
        <p:nvSpPr>
          <p:cNvPr id="3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2.0 14.1.2.0</a:t>
            </a:r>
          </a:p>
          <a:p>
            <a:pPr algn="ctr"/>
            <a:r>
              <a:t>Copyright 2004-2014 Aspose Pty Ltd.</a:t>
            </a:r>
          </a:p>
        </p:txBody>
      </p:sp>
      <p:sp>
        <p:nvSpPr>
          <p:cNvPr id="4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4.0 Client Profile 21.12.</a:t>
            </a:r>
          </a:p>
          <a:p>
            <a:pPr algn="ctr"/>
            <a:r>
              <a:t>Copyright 2004-2021Aspose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3.9600.0"/>
  <p:tag name="AS_RELEASE_DATE" val="2021.12.14"/>
  <p:tag name="AS_TITLE" val="Aspose.Slides for .NET 4.0 Client Profile"/>
  <p:tag name="AS_VERSION" val="21.12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Calibri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Calibri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3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21.1200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2014-05-06T21:32:48.690</cp:lastPrinted>
  <dcterms:created xsi:type="dcterms:W3CDTF">2014-05-06T21:32:50Z</dcterms:created>
  <dcterms:modified xsi:type="dcterms:W3CDTF">2021-12-17T15:36:14Z</dcterms:modified>
</cp:coreProperties>
</file>