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invertIfNegative val="1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bubbleScale/>
        <c:showNegBubbles val="0"/>
        <c:sizeRepresents val="w"/>
        <c:axId val="67470080"/>
        <c:axId val="67466368"/>
      </c:bubbleChart>
      <c:valAx>
        <c:axId val="6747008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7466368"/>
        <c:crosses val="autoZero"/>
        <c:crossBetween val="midCat"/>
      </c:valAx>
      <c:valAx>
        <c:axId val="67466368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70080"/>
        <c:crosses val="autoZero"/>
        <c:crossBetween val="midCat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314D51-E613-4B08-90B5-18E0838B539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A96CB43-0535-4B20-96B1-BA748487277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D0D2B5-D9E2-4C6F-9496-34EB5F843BC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5D20D3-29F3-456A-84E9-B38EC1B98E0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8F7C36-126F-4F9C-9CA0-E868A8788CD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B34F07C5-65C5-4607-BDE5-84F9599C6C0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0740E4E5-87C9-4D99-91F1-C3409F13129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F14C8496-C5C2-4490-BA55-D9B52EF599C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D95D1292-9F76-4657-9B90-56B4D552844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1100F905-8782-4362-AD41-D8CC2480697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CD1F78F5-980E-4178-84CF-166CC2354B0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762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2021-12-17T17:24:41.880</cp:lastPrinted>
  <dcterms:created xsi:type="dcterms:W3CDTF">2021-12-17T15:24:41Z</dcterms:created>
  <dcterms:modified xsi:type="dcterms:W3CDTF">2021-12-17T15:24:41Z</dcterms:modified>
</cp:coreProperties>
</file>