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ineChart>
        <c:grouping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C1</c:v>
                </c:pt>
                <c:pt idx="1">
                  <c:v>C2</c:v>
                </c:pt>
                <c:pt idx="2">
                  <c:v>C3</c:v>
                </c:pt>
                <c:pt idx="3">
                  <c:v>C4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24</c:v>
                </c:pt>
                <c:pt idx="1">
                  <c:v>23</c:v>
                </c:pt>
                <c:pt idx="2">
                  <c:v>-10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C1</c:v>
                </c:pt>
                <c:pt idx="1">
                  <c:v>C2</c:v>
                </c:pt>
                <c:pt idx="2">
                  <c:v>C3</c:v>
                </c:pt>
                <c:pt idx="3">
                  <c:v>C4</c:v>
                </c:pt>
              </c:strCache>
            </c:strRef>
          </c:cat>
          <c:val>
            <c:numRef>
              <c:f>Sheet1!$C$2:$C$5</c:f>
              <c:numCache>
                <c:ptCount val="4"/>
                <c:pt idx="0">
                  <c:v>30</c:v>
                </c:pt>
                <c:pt idx="1">
                  <c:v>10</c:v>
                </c:pt>
                <c:pt idx="2">
                  <c:v>60</c:v>
                </c:pt>
                <c:pt idx="3">
                  <c:v>40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7451136"/>
        <c:axId val="66437120"/>
      </c:line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050891-9379-4977-886E-6931A0D3261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05CEAE-0266-4B23-9807-1C7CCD22276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F3B889D-A21C-44F3-9C3F-E9E285C0CBC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C3773E1-55CF-4E48-A8B3-CC1B5C1D59B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F7DBF43-6EDE-4650-856C-E7017A350CE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625C516-9A24-4A8F-9426-16A077AC18E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A97DF8C2-A7EE-45D3-AA44-6F319CF84CC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52CEF8AA-CF37-4371-9863-D66645F752A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8F5195-6245-4860-85FA-E884D374428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394B036-0E44-4C17-B9C6-6EA366BFE1D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B10C7EB-307C-41C7-9C1A-DA78A6C360E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127000" y="127000"/>
          <a:ext cx="508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2021-12-17T17:24:43.316</cp:lastPrinted>
  <dcterms:created xsi:type="dcterms:W3CDTF">2021-12-17T15:24:43Z</dcterms:created>
  <dcterms:modified xsi:type="dcterms:W3CDTF">2021-12-17T15:24:43Z</dcterms:modified>
</cp:coreProperties>
</file>