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2"/>
            <c:invertIfNegative val="1"/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-5</c:v>
                </c:pt>
                <c:pt idx="1">
                  <c:v>3</c:v>
                </c:pt>
                <c:pt idx="2">
                  <c:v>-2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822F5A7-6400-4A52-9852-94FF9D134AE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059785D-CE64-48CC-ACB1-D8BCCD17A77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600DC6-5E3B-463A-B52C-26A3283E541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447861-157A-4521-9F32-EB07A290F94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4721E13-97BB-440B-B3EC-FD69056F0CC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7D397A9-51A0-4BCC-AFDC-BA76B42A612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8F742E6-C3B2-44F8-BA21-7B1AE41AEB9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15B797D-4CF3-4250-A63C-11B154950F6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FF681045-1EB1-4BA6-A35C-2E5E1B44177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A0DD980-9950-42DC-B7E1-DDDEF1C2EF3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7408592-096A-44F3-BC98-A86300E36CA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2021-12-17T17:24:31.028</cp:lastPrinted>
  <dcterms:created xsi:type="dcterms:W3CDTF">2021-12-17T15:24:31Z</dcterms:created>
  <dcterms:modified xsi:type="dcterms:W3CDTF">2021-12-17T15:24:31Z</dcterms:modified>
</cp:coreProperties>
</file>