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423BBCA-770E-4C7D-8DDA-9A5A41E967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7D632D8-51CF-42C3-A2C1-D8044474B27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871F0F-E985-432D-8BA6-FA3E4680F21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421DC3-6696-4B96-AFA3-0B4143DC0CA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2A76928-EF18-4046-A68E-07C89F6BE1F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87D6DCA-1595-4791-A120-0F1336DEED2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35DDAC1-8961-4EB1-80CB-11E234B7BD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63775C61-3ECC-48FD-BF5D-B3C52070F4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8556662-44CF-4616-86FF-18824B0E0F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DDA3A00-EB65-40C2-970F-7E07E67C5D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7850D1E-86EB-4485-A430-5E933D0A93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270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2021-12-17T17:24:37.735</cp:lastPrinted>
  <dcterms:created xsi:type="dcterms:W3CDTF">2021-12-17T15:24:37Z</dcterms:created>
  <dcterms:modified xsi:type="dcterms:W3CDTF">2021-12-17T15:24:37Z</dcterms:modified>
</cp:coreProperties>
</file>