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634BF-369F-43DF-BE9C-76AC26F9E680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320DD-3618-435D-8F26-BDC5816F04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6674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634BF-369F-43DF-BE9C-76AC26F9E680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320DD-3618-435D-8F26-BDC5816F04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58537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634BF-369F-43DF-BE9C-76AC26F9E680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320DD-3618-435D-8F26-BDC5816F04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1928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634BF-369F-43DF-BE9C-76AC26F9E680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320DD-3618-435D-8F26-BDC5816F04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0819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634BF-369F-43DF-BE9C-76AC26F9E680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320DD-3618-435D-8F26-BDC5816F04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44395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634BF-369F-43DF-BE9C-76AC26F9E680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320DD-3618-435D-8F26-BDC5816F04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8395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634BF-369F-43DF-BE9C-76AC26F9E680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320DD-3618-435D-8F26-BDC5816F04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5923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634BF-369F-43DF-BE9C-76AC26F9E680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320DD-3618-435D-8F26-BDC5816F04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8922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634BF-369F-43DF-BE9C-76AC26F9E680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320DD-3618-435D-8F26-BDC5816F04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950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634BF-369F-43DF-BE9C-76AC26F9E680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320DD-3618-435D-8F26-BDC5816F04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48392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634BF-369F-43DF-BE9C-76AC26F9E680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320DD-3618-435D-8F26-BDC5816F04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7741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E634BF-369F-43DF-BE9C-76AC26F9E680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8320DD-3618-435D-8F26-BDC5816F04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8881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My Presentation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This is </a:t>
            </a:r>
            <a:r>
              <a:rPr lang="en-US"/>
              <a:t>a presentation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0029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My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Presentation</dc:title>
  <dc:creator>Zeeshan Shafqat</dc:creator>
  <cp:lastModifiedBy>Zeeshan Shafqat</cp:lastModifiedBy>
  <cp:revision>1</cp:revision>
  <dcterms:created xsi:type="dcterms:W3CDTF">2016-05-17T06:48:41Z</dcterms:created>
  <dcterms:modified xsi:type="dcterms:W3CDTF">2016-05-17T06:49:16Z</dcterms:modified>
</cp:coreProperties>
</file>