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lang="en-US"/>
              <a:t>Sample Title</a:t>
            </a:r>
          </a:p>
        </c:rich>
      </c:tx>
      <c:overlay val="1"/>
    </c:title>
    <c:autoTitleDeleted val="0"/>
    <c:plotArea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New_Series1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Modified Category 1</c:v>
                </c:pt>
                <c:pt idx="1">
                  <c:v>Modified Category 2</c:v>
                </c:pt>
                <c:pt idx="2">
                  <c:v>Caetegoty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90</c:v>
                </c:pt>
                <c:pt idx="1">
                  <c:v>123</c:v>
                </c:pt>
                <c:pt idx="2">
                  <c:v>44</c:v>
                </c:pt>
              </c:numCache>
            </c:numRef>
          </c:val>
          <c:shape val="cylinder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New_Series2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0"/>
              <c:showLegendKey val="0"/>
              <c:showVal val="0"/>
              <c:showCatName val="1"/>
              <c:showSerName val="0"/>
              <c:showPercent val="0"/>
              <c:showBubbleSize val="0"/>
              <c:extLst/>
            </c:dLbl>
            <c:dLbl>
              <c:idx val="1"/>
              <c:showLegendKey val="0"/>
              <c:showVal val="0"/>
              <c:showCatName val="0"/>
              <c:showSerName val="1"/>
              <c:showPercent val="0"/>
              <c:showBubbleSize val="0"/>
              <c:extLst/>
            </c:dLbl>
            <c:dLbl>
              <c:idx val="2"/>
              <c:showLegendKey val="0"/>
              <c:showVal val="1"/>
              <c:showCatName val="0"/>
              <c:showSerName val="1"/>
              <c:showPercent val="0"/>
              <c:showBubbleSize val="0"/>
              <c:separator>/</c:separator>
              <c:extLst/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Modified Category 1</c:v>
                </c:pt>
                <c:pt idx="1">
                  <c:v>Modified Category 2</c:v>
                </c:pt>
                <c:pt idx="2">
                  <c:v>Caetegoty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23</c:v>
                </c:pt>
                <c:pt idx="1">
                  <c:v>67</c:v>
                </c:pt>
                <c:pt idx="2">
                  <c:v>99</c:v>
                </c:pt>
              </c:numCache>
            </c:numRef>
          </c:val>
          <c:shape val="cylinder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Sheet1!$A$2:$A$4</c:f>
              <c:strCache>
                <c:ptCount val="3"/>
                <c:pt idx="0">
                  <c:v>Modified Category 1</c:v>
                </c:pt>
                <c:pt idx="1">
                  <c:v>Modified Category 2</c:v>
                </c:pt>
                <c:pt idx="2">
                  <c:v>Caetegoty 3</c:v>
                </c:pt>
              </c:strCache>
            </c:strRef>
          </c:cat>
          <c:val>
            <c:numRef>
              <c:f>Sheet1!$D$2:$D$4</c:f>
              <c:numCache>
                <c:ptCount val="3"/>
                <c:pt idx="0">
                  <c:v>20</c:v>
                </c:pt>
                <c:pt idx="1">
                  <c:v>50</c:v>
                </c:pt>
                <c:pt idx="2">
                  <c:v>30</c:v>
                </c:pt>
              </c:numCache>
            </c:numRef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gapDepth/>
        <c:shape val="cylinder"/>
        <c:axId val="58876720"/>
        <c:axId val="58877280"/>
        <c:axId val="0"/>
      </c:bar3DChart>
      <c:catAx>
        <c:axId val="58876720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58877280"/>
        <c:crosses val="autoZero"/>
        <c:auto val="0"/>
        <c:lblAlgn val="ctr"/>
        <c:lblOffset/>
        <c:noMultiLvlLbl val="0"/>
      </c:catAx>
      <c:valAx>
        <c:axId val="5887728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58876720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0" y="0"/>
          <a:ext cx="6350000" cy="635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7524328" y="3501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cp:lastModifiedBy>Jawad Ahmed</cp:lastModifiedBy>
  <cp:revision>2</cp:revision>
  <cp:lastPrinted>2014-04-29T10:55:44.000</cp:lastPrinted>
  <dcterms:created xsi:type="dcterms:W3CDTF">2014-04-29T10:55:46Z</dcterms:created>
  <dcterms:modified xsi:type="dcterms:W3CDTF">2021-12-17T15:24:29Z</dcterms:modified>
</cp:coreProperties>
</file>