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</p:sldIdLst>
  <p:sldSz cx="9144000" cy="6858000" type="screen4x3"/>
  <p:notesSz cx="6858000" cy="9144000"/>
  <p:embeddedFontLst>
    <p:embeddedFont>
      <p:font typeface="Batang" panose="02030600000101010101" pitchFamily="18" charset="-127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Open Sans" panose="020B0606030504020204" pitchFamily="34" charset="0"/>
      <p:regular r:id="rId8"/>
      <p:bold r:id="rId9"/>
      <p:italic r:id="rId10"/>
      <p:boldItalic r:id="rId11"/>
    </p:embeddedFont>
  </p:embeddedFontLst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59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heme" Target="theme/theme1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1716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6202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6211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0858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0099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27184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050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34562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8635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8767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584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AD6E6-19B5-43E7-8929-EC392E74848F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F3585-649E-4792-9653-EFECE8340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001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Slide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Embedded Fonts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667000"/>
            <a:ext cx="2942857" cy="30666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7000" y="661472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Text</a:t>
            </a:r>
            <a:endParaRPr lang="ru-RU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1303933"/>
            <a:ext cx="625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13148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8762"/>
  <p:tag name="AS_OS" val="Microsoft Windows NT 6.1.7601 Service Pack 1"/>
  <p:tag name="AS_RELEASE_DATE" val="2020.09.14"/>
  <p:tag name="AS_TITLE" val="Aspose.Slides for .NET 2.0"/>
  <p:tag name="AS_VERSION" val="2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Batang</vt:lpstr>
      <vt:lpstr>Calibri</vt:lpstr>
      <vt:lpstr>Arial</vt:lpstr>
      <vt:lpstr>Times New Roman</vt:lpstr>
      <vt:lpstr>Open Sans</vt:lpstr>
      <vt:lpstr>Office Theme</vt:lpstr>
      <vt:lpstr>1st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Sohail Ismail</dc:creator>
  <cp:lastModifiedBy>User</cp:lastModifiedBy>
  <cp:revision>6</cp:revision>
  <dcterms:created xsi:type="dcterms:W3CDTF">2016-10-05T08:48:26Z</dcterms:created>
  <dcterms:modified xsi:type="dcterms:W3CDTF">2020-09-16T10:54:31Z</dcterms:modified>
</cp:coreProperties>
</file>