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xlsx" ContentType="application/vnd.openxmlformats-officedocument.spreadsheetml.sheet"/>
  <Override PartName="/docProps/app.xml" ContentType="application/vnd.openxmlformats-officedocument.extended-properties+xml"/>
  <Override PartName="/docProps/core.xml" ContentType="application/vnd.openxmlformats-package.core-properties+xml"/>
  <Override PartName="/ppt/charts/chart1.xml" ContentType="application/vnd.openxmlformats-officedocument.drawingml.chart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21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000"/>
    <p:restoredTop sz="0"/>
  </p:normalViewPr>
  <p:slideViewPr>
    <p:cSldViewPr>
      <p:cViewPr>
        <p:scale>
          <a:sx n="73" d="100"/>
          <a:sy n="73" d="100"/>
        </p:scale>
        <p:origin x="0" y="0"/>
      </p:cViewPr>
    </p:cSldViewPr>
  </p:slideViewPr>
  <p:notesViewPr>
    <p:cSldViewPr>
      <p:cViewPr>
        <p:scale>
          <a:sx n="1" d="100"/>
          <a:sy n="1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charts/_rels/chart1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1.xlsx" /></Relationships>
</file>

<file path=ppt/charts/chart1.xml><?xml version="1.0" encoding="utf-8"?>
<c:chartSpace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c="http://schemas.openxmlformats.org/drawingml/20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1"/>
    </c:title>
    <c:autoTitleDeleted val="0"/>
    <c:plotArea>
      <c:bubbleChart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Y-Values</c:v>
                </c:pt>
              </c:strCache>
            </c:strRef>
          </c:tx>
          <c:invertIfNegative val="1"/>
          <c:errBars>
            <c:errDir val="x"/>
            <c:errBarType/>
            <c:errValType val="cust"/>
            <c:noEndCap val="0"/>
            <c:plus>
              <c:numLit>
                <c:formatCode>General</c:formatCode>
                <c:ptCount val="3"/>
                <c:pt idx="0">
                  <c:v>1</c:v>
                </c:pt>
                <c:pt idx="1">
                  <c:v>2</c:v>
                </c:pt>
                <c:pt idx="2">
                  <c:v>3</c:v>
                </c:pt>
              </c:numLit>
            </c:plus>
            <c:minus>
              <c:numLit>
                <c:formatCode>General</c:formatCode>
                <c:ptCount val="3"/>
                <c:pt idx="0">
                  <c:v>1</c:v>
                </c:pt>
                <c:pt idx="1">
                  <c:v>2</c:v>
                </c:pt>
                <c:pt idx="2">
                  <c:v>3</c:v>
                </c:pt>
              </c:numLit>
            </c:minus>
          </c:errBars>
          <c:errBars>
            <c:errDir val="y"/>
            <c:errBarType/>
            <c:errValType val="cust"/>
            <c:noEndCap val="0"/>
            <c:plus>
              <c:numLit>
                <c:formatCode>General</c:formatCode>
                <c:ptCount val="3"/>
                <c:pt idx="0">
                  <c:v>1</c:v>
                </c:pt>
                <c:pt idx="1">
                  <c:v>2</c:v>
                </c:pt>
                <c:pt idx="2">
                  <c:v>3</c:v>
                </c:pt>
              </c:numLit>
            </c:plus>
            <c:minus>
              <c:numLit>
                <c:formatCode>General</c:formatCode>
                <c:ptCount val="3"/>
                <c:pt idx="0">
                  <c:v>1</c:v>
                </c:pt>
                <c:pt idx="1">
                  <c:v>2</c:v>
                </c:pt>
                <c:pt idx="2">
                  <c:v>3</c:v>
                </c:pt>
              </c:numLit>
            </c:minus>
          </c:errBars>
          <c:xVal>
            <c:numRef>
              <c:f>Sheet1!$A$2:$A$4</c:f>
              <c:numCache>
                <c:formatCode>General</c:formatCode>
                <c:ptCount val="3"/>
                <c:pt idx="0">
                  <c:v>0.7</c:v>
                </c:pt>
                <c:pt idx="1">
                  <c:v>1.8</c:v>
                </c:pt>
                <c:pt idx="2">
                  <c:v>2.6</c:v>
                </c:pt>
              </c:numCache>
            </c:numRef>
          </c:xVal>
          <c:yVal>
            <c:numRef>
              <c:f>Sheet1!$B$2:$B$4</c:f>
              <c:numCache>
                <c:formatCode>General</c:formatCode>
                <c:ptCount val="3"/>
                <c:pt idx="0">
                  <c:v>2.7</c:v>
                </c:pt>
                <c:pt idx="1">
                  <c:v>3.2</c:v>
                </c:pt>
                <c:pt idx="2">
                  <c:v>0.8</c:v>
                </c:pt>
              </c:numCache>
            </c:numRef>
          </c:yVal>
          <c:bubbleSize>
            <c:numRef>
              <c:f>Sheet1!$C$2:$C$4</c:f>
              <c:numCache>
                <c:formatCode>General</c:formatCode>
                <c:ptCount val="3"/>
                <c:pt idx="0">
                  <c:v>10</c:v>
                </c:pt>
                <c:pt idx="1">
                  <c:v>4</c:v>
                </c:pt>
                <c:pt idx="2">
                  <c:v>8</c:v>
                </c:pt>
              </c:numCache>
            </c:numRef>
          </c:bubbleSize>
          <c:bubble3D val="0"/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bubbleScale/>
        <c:showNegBubbles val="0"/>
        <c:axId val="67470080"/>
        <c:axId val="67466368"/>
      </c:bubbleChart>
      <c:valAx>
        <c:axId val="67470080"/>
        <c:scaling>
          <c:orientation/>
        </c:scaling>
        <c:delete val="0"/>
        <c:axPos val="b"/>
        <c:numFmt formatCode="General" sourceLinked="1"/>
        <c:majorTickMark val="out"/>
        <c:minorTickMark val="none"/>
        <c:crossAx val="67466368"/>
        <c:crosses val="autoZero"/>
        <c:crossBetween val="midCat"/>
      </c:valAx>
      <c:valAx>
        <c:axId val="67466368"/>
        <c:scaling>
          <c:orientation/>
        </c:scaling>
        <c:delete val="0"/>
        <c:axPos val="l"/>
        <c:majorGridlines/>
        <c:numFmt formatCode="General" sourceLinked="1"/>
        <c:majorTickMark val="out"/>
        <c:minorTickMark val="none"/>
        <c:crossAx val="67470080"/>
        <c:crosses val="autoZero"/>
        <c:crossBetween val="midCat"/>
      </c:valAx>
    </c:plotArea>
    <c:legend>
      <c:legendPos/>
      <c:overlay val="0"/>
    </c:legend>
    <c:plotVisOnly val="1"/>
    <c:dispBlanksAs/>
    <c:showDLblsOverMax val="1"/>
  </c:chart>
  <c:txPr>
    <a:bodyPr/>
    <a:p>
      <a:pPr>
        <a:defRPr sz="1800" smtId="4294967295"/>
      </a:pPr>
      <a:endParaRPr sz="1800" smtId="4294967295"/>
    </a:p>
  </c:txPr>
  <c:externalData r:id="rId1"/>
</c:chartSpace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 title="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65B9374-67DE-405C-8A68-46B333E208C7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 title="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F191CDB-BA51-4DA5-827D-23F3A6706B88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 title=""/>
          <p:cNvSpPr>
            <a:spLocks noGrp="1"/>
          </p:cNvSpPr>
          <p:nvPr>
            <p:ph type="title" orient="vert"/>
          </p:nvPr>
        </p:nvSpPr>
        <p:spPr/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 title="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0AF2007-9265-4FF8-B466-656901EA8BC7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0E55AFA-420E-4D39-8ECA-0757515E934E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73599C8-8332-475E-A21B-B6D5C59CE852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sz="half"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 title="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77B87CA2-19B0-461C-AA41-06A75EFD903F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 title="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 title=""/>
          <p:cNvSpPr>
            <a:spLocks noGrp="1"/>
          </p:cNvSpPr>
          <p:nvPr>
            <p:ph type="body" sz="quarter" idx="3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 title=""/>
          <p:cNvSpPr>
            <a:spLocks noGrp="1"/>
          </p:cNvSpPr>
          <p:nvPr>
            <p:ph sz="quarter" idx="4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 title="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A5AC6A04-A436-4B03-A5A5-88D6D7BF31C5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8" name="Footer Placeholder 7" title="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 title="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 title="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455495FB-40D9-4A48-99CF-0821E6348721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4" name="Footer Placeholder 3" title="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 title="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 title="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E5B617C8-3138-400A-9615-CBB8ED69EE90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3" name="Footer Placeholder 2" title="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 title="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 title="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FFE62973-2389-4B7E-B25B-EB91017586CB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 title=""/>
          <p:cNvSpPr>
            <a:spLocks noGrp="1"/>
          </p:cNvSpPr>
          <p:nvPr>
            <p:ph type="pic" idx="1"/>
          </p:nvPr>
        </p:nvSpPr>
        <p:spPr/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 title="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DAF53ABC-1E1F-47D9-9430-8A02A267027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 title="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chart" Target="../charts/chart1.xml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2" name="ChartObject" title=""/>
          <p:cNvGraphicFramePr/>
          <p:nvPr/>
        </p:nvGraphicFramePr>
        <p:xfrm>
          <a:off x="635000" y="635000"/>
          <a:ext cx="5080000" cy="38100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  <p:sp>
        <p:nvSpPr>
          <p:cNvPr id="3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.NET 4.0 Client Profile 21.12.</a:t>
            </a:r>
          </a:p>
          <a:p>
            <a:pPr algn="ctr"/>
            <a:r>
              <a:t>Copyright 2004-2021Aspose Pty Ltd.</a:t>
            </a: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3.9600.0"/>
  <p:tag name="AS_RELEASE_DATE" val="2021.12.14"/>
  <p:tag name="AS_TITLE" val="Aspose.Slides for .NET 4.0 Client Profile"/>
  <p:tag name="AS_VERSION" val="21.12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0</Paragraphs>
  <Slides>1</Slides>
  <Notes>0</Notes>
  <TotalTime>1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baseType="lpstr" size="4">
      <vt:lpstr>Arial</vt:lpstr>
      <vt:lpstr>Calibri</vt:lpstr>
      <vt:lpstr>Office Theme</vt:lpstr>
      <vt:lpstr>PowerPoint Presentation</vt:lpstr>
    </vt:vector>
  </TitlesOfParts>
  <LinksUpToDate>0</LinksUpToDate>
  <SharedDoc>0</SharedDoc>
  <HyperlinksChanged>0</HyperlinksChanged>
  <Application>Aspose.Slides for .NET</Application>
  <AppVersion>21.1200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2021-12-17T17:24:36.413</cp:lastPrinted>
  <dcterms:created xsi:type="dcterms:W3CDTF">2021-12-17T15:24:36Z</dcterms:created>
  <dcterms:modified xsi:type="dcterms:W3CDTF">2021-12-17T15:24:36Z</dcterms:modified>
</cp:coreProperties>
</file>