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20009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490148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4967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290596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33763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0312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9075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51876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305013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85632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94150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AF161-C45E-486E-A22F-D2F4A36B6CCA}" type="datetimeFigureOut">
              <a:rPr lang="en-US" smtClean="0"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2E23A-CF4B-4AB9-BB6B-8E15F2AF11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076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err="1" smtClean="0"/>
              <a:t>Aspose.Slide</a:t>
            </a:r>
            <a:endParaRPr lang="en-US" smtClean="0"/>
          </a:p>
          <a:p>
            <a:r>
              <a:rPr lang="en-US" err="1" smtClean="0"/>
              <a:t>Aspose.Slides</a:t>
            </a:r>
            <a:endParaRPr lang="en-US" smtClean="0"/>
          </a:p>
          <a:p>
            <a:r>
              <a:rPr lang="en-US" err="1" smtClean="0"/>
              <a:t>Aspose.Slides.Net</a:t>
            </a:r>
            <a:endParaRPr lang="en-US" smtClean="0"/>
          </a:p>
          <a:p>
            <a:endParaRPr lang="en-US"/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2890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3880747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Calibri" panose="020f0502020204030204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Widescreen</PresentationFormat>
  <Paragraphs>3</Paragraphs>
  <Slides>1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 Light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Yuh</dc:creator>
  <cp:lastModifiedBy>Yuh</cp:lastModifiedBy>
  <cp:revision>1</cp:revision>
  <dcterms:created xsi:type="dcterms:W3CDTF">2015-05-12T04:14:52Z</dcterms:created>
  <dcterms:modified xsi:type="dcterms:W3CDTF">2021-12-17T15:36:35Z</dcterms:modified>
</cp:coreProperties>
</file>