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invertIfNegative val="1"/>
          <c:errBars>
            <c:errDir val="x"/>
            <c:errBarType val="plus"/>
            <c:errValType val="fixedVal"/>
            <c:noEndCap val="0"/>
            <c:val val="0.10000000149011612"/>
          </c:errBars>
          <c:errBars>
            <c:errDir val="y"/>
            <c:errBarType/>
            <c:errValType val="percentage"/>
            <c:noEndCap val="0"/>
            <c:val val="5"/>
            <c:spPr>
              <a:ln w="25400"/>
            </c:spPr>
          </c:errBar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bubbleScale/>
        <c:showNegBubbles val="0"/>
        <c:axId val="67470080"/>
        <c:axId val="67466368"/>
      </c:bubbleChart>
      <c:valAx>
        <c:axId val="6747008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7466368"/>
        <c:crosses val="autoZero"/>
        <c:crossBetween val="midCat"/>
      </c:valAx>
      <c:valAx>
        <c:axId val="67466368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70080"/>
        <c:crosses val="autoZero"/>
        <c:crossBetween val="midCat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40D7614-ADD3-47D3-BE2B-159C6A21E6E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2F2BB9-BEB2-4C99-B761-C67174ADC2C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ECFE71-DB2A-4871-9072-96AB56916A7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910DAB-E58E-4BC2-9D9F-066CB066A8C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6076D1E-86D6-4200-A165-D1875B2E979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A679F69-D65E-401E-9FE3-CC8AA3D891A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D75AE781-5987-444D-8CBF-8B89E49C6FB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ABFB0DD-0FBF-4423-84FF-93C2CC5A8F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079C4F7-DD9C-4958-B326-E6F92520B8E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6F88680-4816-4140-A8B5-BB4EB1B7BFC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AD0F381-87ED-4C69-9775-1C1EDCE1BC4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080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2021-12-17T17:24:36.179</cp:lastPrinted>
  <dcterms:created xsi:type="dcterms:W3CDTF">2021-12-17T15:24:36Z</dcterms:created>
  <dcterms:modified xsi:type="dcterms:W3CDTF">2021-12-17T15:24:36Z</dcterms:modified>
</cp:coreProperties>
</file>