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showLegendKey val="0"/>
              <c:showVal val="0"/>
              <c:showCatName val="1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0"/>
              <c:showCatName val="0"/>
              <c:showSerName val="1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  <c:extLst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58876720"/>
        <c:axId val="58877280"/>
      </c:bar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2021-12-17T15:24:32Z</dcterms:modified>
</cp:coreProperties>
</file>