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7.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8.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5" r:id="rId4"/>
    <p:sldMasterId id="2147484138" r:id="rId5"/>
    <p:sldMasterId id="2147484151" r:id="rId6"/>
    <p:sldMasterId id="2147484189" r:id="rId7"/>
    <p:sldMasterId id="2147484209" r:id="rId8"/>
    <p:sldMasterId id="2147484230" r:id="rId9"/>
    <p:sldMasterId id="2147484253" r:id="rId10"/>
    <p:sldMasterId id="2147484276" r:id="rId11"/>
    <p:sldMasterId id="2147484301" r:id="rId12"/>
  </p:sldMasterIdLst>
  <p:notesMasterIdLst>
    <p:notesMasterId r:id="rId45"/>
  </p:notesMasterIdLst>
  <p:handoutMasterIdLst>
    <p:handoutMasterId r:id="rId46"/>
  </p:handoutMasterIdLst>
  <p:sldIdLst>
    <p:sldId id="1843" r:id="rId13"/>
    <p:sldId id="402" r:id="rId14"/>
    <p:sldId id="283" r:id="rId15"/>
    <p:sldId id="349" r:id="rId16"/>
    <p:sldId id="1828" r:id="rId17"/>
    <p:sldId id="351" r:id="rId18"/>
    <p:sldId id="1172" r:id="rId19"/>
    <p:sldId id="1709" r:id="rId20"/>
    <p:sldId id="357" r:id="rId21"/>
    <p:sldId id="1977" r:id="rId22"/>
    <p:sldId id="290" r:id="rId23"/>
    <p:sldId id="286" r:id="rId24"/>
    <p:sldId id="358" r:id="rId25"/>
    <p:sldId id="360" r:id="rId26"/>
    <p:sldId id="8783" r:id="rId27"/>
    <p:sldId id="8503" r:id="rId28"/>
    <p:sldId id="8772" r:id="rId29"/>
    <p:sldId id="8757" r:id="rId30"/>
    <p:sldId id="1822" r:id="rId31"/>
    <p:sldId id="1979" r:id="rId32"/>
    <p:sldId id="362" r:id="rId33"/>
    <p:sldId id="336" r:id="rId34"/>
    <p:sldId id="1040" r:id="rId35"/>
    <p:sldId id="1823" r:id="rId36"/>
    <p:sldId id="365" r:id="rId37"/>
    <p:sldId id="391" r:id="rId38"/>
    <p:sldId id="1824" r:id="rId39"/>
    <p:sldId id="366" r:id="rId40"/>
    <p:sldId id="1825" r:id="rId41"/>
    <p:sldId id="1826" r:id="rId42"/>
    <p:sldId id="371" r:id="rId43"/>
    <p:sldId id="1827" r:id="rId44"/>
  </p:sldIdLst>
  <p:sldSz cx="12192000" cy="6858000"/>
  <p:notesSz cx="6858000" cy="1638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Wolodarsky" initials="MW" lastIdx="89" clrIdx="0"/>
  <p:cmAuthor id="2" name="Judit Pongracz" initials="JP" lastIdx="5" clrIdx="1"/>
  <p:cmAuthor id="3" name="dschulman" initials="d" lastIdx="37" clrIdx="2"/>
  <p:cmAuthor id="4" name="Matt Ontell" initials="MO" lastIdx="7" clrIdx="3"/>
  <p:cmAuthor id="5" name="Daniela Parmley (Lenati LLC)" initials="DP(L" lastIdx="72" clrIdx="4"/>
  <p:cmAuthor id="6" name="Daniela Parmley (RIVET CONSULTING LLC)" initials="DP(CL" lastIdx="4" clrIdx="5">
    <p:extLst>
      <p:ext uri="{19B8F6BF-5375-455C-9EA6-DF929625EA0E}">
        <p15:presenceInfo xmlns:p15="http://schemas.microsoft.com/office/powerpoint/2012/main" userId="S-1-5-21-2127521184-1604012920-1887927527-25841668" providerId="AD"/>
      </p:ext>
    </p:extLst>
  </p:cmAuthor>
  <p:cmAuthor id="7" name="Ryan Ingram" initials="RI" lastIdx="14" clrIdx="6">
    <p:extLst>
      <p:ext uri="{19B8F6BF-5375-455C-9EA6-DF929625EA0E}">
        <p15:presenceInfo xmlns:p15="http://schemas.microsoft.com/office/powerpoint/2012/main" userId="S003BFFD8D40D7C5@LIVE.COM" providerId="AD"/>
      </p:ext>
    </p:extLst>
  </p:cmAuthor>
  <p:cmAuthor id="8" name="Jackie Thomas" initials="JT" lastIdx="20" clrIdx="7">
    <p:extLst>
      <p:ext uri="{19B8F6BF-5375-455C-9EA6-DF929625EA0E}">
        <p15:presenceInfo xmlns:p15="http://schemas.microsoft.com/office/powerpoint/2012/main" userId="S-1-5-21-3608304394-365159036-3021174217-30713" providerId="AD"/>
      </p:ext>
    </p:extLst>
  </p:cmAuthor>
  <p:cmAuthor id="9" name="Lisa Young" initials="LY" lastIdx="5" clrIdx="8">
    <p:extLst>
      <p:ext uri="{19B8F6BF-5375-455C-9EA6-DF929625EA0E}">
        <p15:presenceInfo xmlns:p15="http://schemas.microsoft.com/office/powerpoint/2012/main" userId="S-1-5-21-3608304394-365159036-3021174217-12098" providerId="AD"/>
      </p:ext>
    </p:extLst>
  </p:cmAuthor>
  <p:cmAuthor id="10" name="Ryan Ingram" initials="RI [2]" lastIdx="5" clrIdx="9">
    <p:extLst>
      <p:ext uri="{19B8F6BF-5375-455C-9EA6-DF929625EA0E}">
        <p15:presenceInfo xmlns:p15="http://schemas.microsoft.com/office/powerpoint/2012/main" userId="S-1-5-21-3608304394-365159036-3021174217-11785" providerId="AD"/>
      </p:ext>
    </p:extLst>
  </p:cmAuthor>
  <p:cmAuthor id="11" name="Jose Michael Joseph" initials="JMJ" lastIdx="1" clrIdx="10">
    <p:extLst>
      <p:ext uri="{19B8F6BF-5375-455C-9EA6-DF929625EA0E}">
        <p15:presenceInfo xmlns:p15="http://schemas.microsoft.com/office/powerpoint/2012/main" userId="S::josejo@microsoft.com::b9b25404-8760-4f6f-abd5-6dac53c5cac0" providerId="AD"/>
      </p:ext>
    </p:extLst>
  </p:cmAuthor>
  <p:cmAuthor id="12" name="Unknown User1" initials="Unknown User1" lastIdx="3" clrIdx="11"/>
  <p:cmAuthor id="13" name="Unknown User2" initials="Unknown User2" lastIdx="17" clrIdx="12"/>
  <p:cmAuthor id="14" name="Mike Hollinshead" initials="MH" lastIdx="17" clrIdx="13">
    <p:extLst>
      <p:ext uri="{19B8F6BF-5375-455C-9EA6-DF929625EA0E}">
        <p15:presenceInfo xmlns:p15="http://schemas.microsoft.com/office/powerpoint/2012/main" userId="S::mikeholl@microsoft.com::83e9fe77-7c2a-4ccf-87c9-fa244dd2e7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000000"/>
    <a:srgbClr val="F2F2F2"/>
    <a:srgbClr val="DC3C00"/>
    <a:srgbClr val="6EC2E9"/>
    <a:srgbClr val="D9D9D9"/>
    <a:srgbClr val="B3B3B3"/>
    <a:srgbClr val="F1F2F2"/>
    <a:srgbClr val="716E6F"/>
    <a:srgbClr val="2322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06B0E0-CFF5-430E-BA43-64AB3C54F4BC}" v="69" dt="2019-05-20T22:18:07.3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106" autoAdjust="0"/>
  </p:normalViewPr>
  <p:slideViewPr>
    <p:cSldViewPr snapToGrid="0">
      <p:cViewPr varScale="1">
        <p:scale>
          <a:sx n="104" d="100"/>
          <a:sy n="104" d="100"/>
        </p:scale>
        <p:origin x="63" y="30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handoutMaster" Target="handoutMasters/handoutMaster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98D4CD-38B7-4431-A6A4-84268DE403B2}" type="doc">
      <dgm:prSet loTypeId="urn:microsoft.com/office/officeart/2005/8/layout/cycle4" loCatId="cycle" qsTypeId="urn:microsoft.com/office/officeart/2005/8/quickstyle/simple1" qsCatId="simple" csTypeId="urn:microsoft.com/office/officeart/2005/8/colors/colorful3" csCatId="colorful" phldr="1"/>
      <dgm:spPr/>
      <dgm:t>
        <a:bodyPr/>
        <a:lstStyle/>
        <a:p>
          <a:endParaRPr lang="en-US"/>
        </a:p>
      </dgm:t>
    </dgm:pt>
    <dgm:pt modelId="{F281306D-BFA5-4A91-8267-687F3BB19D83}">
      <dgm:prSet phldrT="[Text]"/>
      <dgm:spPr/>
      <dgm:t>
        <a:bodyPr/>
        <a:lstStyle/>
        <a:p>
          <a:r>
            <a:rPr lang="en-US"/>
            <a:t>Info</a:t>
          </a:r>
        </a:p>
      </dgm:t>
    </dgm:pt>
    <dgm:pt modelId="{23305C79-E30A-4248-BBEE-9D367868ED88}" type="parTrans" cxnId="{909A4FC7-A3DC-4964-A5AD-287A49BECB59}">
      <dgm:prSet/>
      <dgm:spPr/>
      <dgm:t>
        <a:bodyPr/>
        <a:lstStyle/>
        <a:p>
          <a:endParaRPr lang="en-US"/>
        </a:p>
      </dgm:t>
    </dgm:pt>
    <dgm:pt modelId="{E7D955A4-27B6-41BB-A634-DF31DFBE9ACF}" type="sibTrans" cxnId="{909A4FC7-A3DC-4964-A5AD-287A49BECB59}">
      <dgm:prSet/>
      <dgm:spPr/>
      <dgm:t>
        <a:bodyPr/>
        <a:lstStyle/>
        <a:p>
          <a:endParaRPr lang="en-US"/>
        </a:p>
      </dgm:t>
    </dgm:pt>
    <dgm:pt modelId="{1DBEFCFA-6C3D-46C6-B92B-888EFFA3FAA3}">
      <dgm:prSet phldrT="[Text]"/>
      <dgm:spPr/>
      <dgm:t>
        <a:bodyPr/>
        <a:lstStyle/>
        <a:p>
          <a:r>
            <a:rPr lang="en-US"/>
            <a:t>Support</a:t>
          </a:r>
        </a:p>
      </dgm:t>
    </dgm:pt>
    <dgm:pt modelId="{A12FDE09-F8C9-4F09-AA7F-E1F541725EC1}" type="parTrans" cxnId="{FAE476AB-D743-424B-BB36-430A3EAB2D3D}">
      <dgm:prSet/>
      <dgm:spPr/>
      <dgm:t>
        <a:bodyPr/>
        <a:lstStyle/>
        <a:p>
          <a:endParaRPr lang="en-US"/>
        </a:p>
      </dgm:t>
    </dgm:pt>
    <dgm:pt modelId="{F4CCBFEE-293E-4D36-8309-8B9088316FA5}" type="sibTrans" cxnId="{FAE476AB-D743-424B-BB36-430A3EAB2D3D}">
      <dgm:prSet/>
      <dgm:spPr/>
      <dgm:t>
        <a:bodyPr/>
        <a:lstStyle/>
        <a:p>
          <a:endParaRPr lang="en-US"/>
        </a:p>
      </dgm:t>
    </dgm:pt>
    <dgm:pt modelId="{709A29E3-41FE-44AD-BE4A-A5FF97C7FE55}">
      <dgm:prSet phldrT="[Text]"/>
      <dgm:spPr/>
      <dgm:t>
        <a:bodyPr/>
        <a:lstStyle/>
        <a:p>
          <a:r>
            <a:rPr lang="en-US"/>
            <a:t>Enthusiasm</a:t>
          </a:r>
        </a:p>
      </dgm:t>
    </dgm:pt>
    <dgm:pt modelId="{6AC7355C-ACCF-433D-82B5-EFB40E515585}" type="parTrans" cxnId="{BD4B0DC7-4E2E-4FE2-AA22-DDB8013EAD11}">
      <dgm:prSet/>
      <dgm:spPr/>
      <dgm:t>
        <a:bodyPr/>
        <a:lstStyle/>
        <a:p>
          <a:endParaRPr lang="en-US"/>
        </a:p>
      </dgm:t>
    </dgm:pt>
    <dgm:pt modelId="{69637DE2-71B0-47F9-A200-607A47E70B21}" type="sibTrans" cxnId="{BD4B0DC7-4E2E-4FE2-AA22-DDB8013EAD11}">
      <dgm:prSet/>
      <dgm:spPr/>
      <dgm:t>
        <a:bodyPr/>
        <a:lstStyle/>
        <a:p>
          <a:endParaRPr lang="en-US"/>
        </a:p>
      </dgm:t>
    </dgm:pt>
    <dgm:pt modelId="{00B8061E-B230-4D8D-85BB-2BE274A451B8}">
      <dgm:prSet phldrT="[Text]"/>
      <dgm:spPr/>
      <dgm:t>
        <a:bodyPr/>
        <a:lstStyle/>
        <a:p>
          <a:r>
            <a:rPr lang="en-US"/>
            <a:t>Answers</a:t>
          </a:r>
        </a:p>
      </dgm:t>
    </dgm:pt>
    <dgm:pt modelId="{CEE061C0-EF49-43C6-AFFD-52BFAF8F410A}" type="parTrans" cxnId="{7CDFF4C9-7320-4447-A2BE-10921DAC8AFC}">
      <dgm:prSet/>
      <dgm:spPr/>
      <dgm:t>
        <a:bodyPr/>
        <a:lstStyle/>
        <a:p>
          <a:endParaRPr lang="en-US"/>
        </a:p>
      </dgm:t>
    </dgm:pt>
    <dgm:pt modelId="{1C64434D-8C57-43C5-A12A-33591724AAF2}" type="sibTrans" cxnId="{7CDFF4C9-7320-4447-A2BE-10921DAC8AFC}">
      <dgm:prSet/>
      <dgm:spPr/>
      <dgm:t>
        <a:bodyPr/>
        <a:lstStyle/>
        <a:p>
          <a:endParaRPr lang="en-US"/>
        </a:p>
      </dgm:t>
    </dgm:pt>
    <dgm:pt modelId="{B47CAE4E-8BA1-41D5-99DF-8F4EE286F168}">
      <dgm:prSet phldrT="[Text]"/>
      <dgm:spPr/>
      <dgm:t>
        <a:bodyPr/>
        <a:lstStyle/>
        <a:p>
          <a:pPr marL="0" indent="0" algn="l">
            <a:buNone/>
          </a:pPr>
          <a:r>
            <a:rPr lang="en-US"/>
            <a:t>Keep your team up-to-date on what’s coming and when</a:t>
          </a:r>
        </a:p>
      </dgm:t>
    </dgm:pt>
    <dgm:pt modelId="{2247B8B2-5DE1-49BB-A04D-ADFE0CBCAE6C}" type="parTrans" cxnId="{1EA2E518-3993-48AF-8E62-0AB771AB78C1}">
      <dgm:prSet/>
      <dgm:spPr/>
      <dgm:t>
        <a:bodyPr/>
        <a:lstStyle/>
        <a:p>
          <a:endParaRPr lang="en-US"/>
        </a:p>
      </dgm:t>
    </dgm:pt>
    <dgm:pt modelId="{AF5BE053-3D22-4A46-A5EC-4359E9524695}" type="sibTrans" cxnId="{1EA2E518-3993-48AF-8E62-0AB771AB78C1}">
      <dgm:prSet/>
      <dgm:spPr/>
      <dgm:t>
        <a:bodyPr/>
        <a:lstStyle/>
        <a:p>
          <a:endParaRPr lang="en-US"/>
        </a:p>
      </dgm:t>
    </dgm:pt>
    <dgm:pt modelId="{86176251-FC82-4D12-8A1F-28DE97E4466B}">
      <dgm:prSet phldrT="[Text]"/>
      <dgm:spPr/>
      <dgm:t>
        <a:bodyPr/>
        <a:lstStyle/>
        <a:p>
          <a:pPr marL="174625" indent="0">
            <a:buFont typeface="Arial" panose="020B0604020202020204" pitchFamily="34" charset="0"/>
            <a:buNone/>
          </a:pPr>
          <a:r>
            <a:rPr lang="en-US"/>
            <a:t>Be on hand to answer questions and help get support involved when needed</a:t>
          </a:r>
        </a:p>
      </dgm:t>
    </dgm:pt>
    <dgm:pt modelId="{868F66FC-9B28-4BFD-B39D-FC3F2A5D0E09}" type="parTrans" cxnId="{D3126FF3-1EF6-4F18-9A03-5D989FD115EC}">
      <dgm:prSet/>
      <dgm:spPr/>
      <dgm:t>
        <a:bodyPr/>
        <a:lstStyle/>
        <a:p>
          <a:endParaRPr lang="en-US"/>
        </a:p>
      </dgm:t>
    </dgm:pt>
    <dgm:pt modelId="{F08154D0-D0D4-4C06-A2EA-59C2D3FED4A8}" type="sibTrans" cxnId="{D3126FF3-1EF6-4F18-9A03-5D989FD115EC}">
      <dgm:prSet/>
      <dgm:spPr/>
      <dgm:t>
        <a:bodyPr/>
        <a:lstStyle/>
        <a:p>
          <a:endParaRPr lang="en-US"/>
        </a:p>
      </dgm:t>
    </dgm:pt>
    <dgm:pt modelId="{EC0E6D06-F526-4F33-B185-045D8A9C4A8F}">
      <dgm:prSet phldrT="[Text]"/>
      <dgm:spPr/>
      <dgm:t>
        <a:bodyPr tIns="0" rIns="91440"/>
        <a:lstStyle/>
        <a:p>
          <a:pPr marL="0" indent="0">
            <a:buNone/>
          </a:pPr>
          <a:r>
            <a:rPr lang="en-US"/>
            <a:t>Answer ad-hoc questions and demonstrate features</a:t>
          </a:r>
        </a:p>
      </dgm:t>
    </dgm:pt>
    <dgm:pt modelId="{C893906F-9970-4A64-B35C-9F93C8F03785}" type="parTrans" cxnId="{E8E359A0-B350-4959-B1C2-D0FAF6BB5DD5}">
      <dgm:prSet/>
      <dgm:spPr/>
      <dgm:t>
        <a:bodyPr/>
        <a:lstStyle/>
        <a:p>
          <a:endParaRPr lang="en-US"/>
        </a:p>
      </dgm:t>
    </dgm:pt>
    <dgm:pt modelId="{D63F104D-3AB6-4B06-A514-44695B0AC7DA}" type="sibTrans" cxnId="{E8E359A0-B350-4959-B1C2-D0FAF6BB5DD5}">
      <dgm:prSet/>
      <dgm:spPr/>
      <dgm:t>
        <a:bodyPr/>
        <a:lstStyle/>
        <a:p>
          <a:endParaRPr lang="en-US"/>
        </a:p>
      </dgm:t>
    </dgm:pt>
    <dgm:pt modelId="{F0938B62-F62F-4665-BFE9-771A7FCF680D}">
      <dgm:prSet phldrT="[Text]"/>
      <dgm:spPr/>
      <dgm:t>
        <a:bodyPr lIns="274320"/>
        <a:lstStyle/>
        <a:p>
          <a:pPr marL="0" indent="0">
            <a:buFont typeface="Arial" panose="020B0604020202020204" pitchFamily="34" charset="0"/>
            <a:buNone/>
          </a:pPr>
          <a:r>
            <a:rPr lang="en-US"/>
            <a:t>Help show your team the advantages of SharePoint</a:t>
          </a:r>
        </a:p>
      </dgm:t>
    </dgm:pt>
    <dgm:pt modelId="{A44FE039-BBFD-409B-81BC-F7C47261F8E9}" type="parTrans" cxnId="{8DD7369C-B16E-44B3-937C-2613A4167CDA}">
      <dgm:prSet/>
      <dgm:spPr/>
      <dgm:t>
        <a:bodyPr/>
        <a:lstStyle/>
        <a:p>
          <a:endParaRPr lang="en-US"/>
        </a:p>
      </dgm:t>
    </dgm:pt>
    <dgm:pt modelId="{DBDB3EF6-90D9-48A4-9E0E-EEFB9C750003}" type="sibTrans" cxnId="{8DD7369C-B16E-44B3-937C-2613A4167CDA}">
      <dgm:prSet/>
      <dgm:spPr/>
      <dgm:t>
        <a:bodyPr/>
        <a:lstStyle/>
        <a:p>
          <a:endParaRPr lang="en-US"/>
        </a:p>
      </dgm:t>
    </dgm:pt>
    <dgm:pt modelId="{951527B9-C947-4F6E-B548-1D7C4556E769}" type="pres">
      <dgm:prSet presAssocID="{8098D4CD-38B7-4431-A6A4-84268DE403B2}" presName="cycleMatrixDiagram" presStyleCnt="0">
        <dgm:presLayoutVars>
          <dgm:chMax val="1"/>
          <dgm:dir/>
          <dgm:animLvl val="lvl"/>
          <dgm:resizeHandles val="exact"/>
        </dgm:presLayoutVars>
      </dgm:prSet>
      <dgm:spPr/>
    </dgm:pt>
    <dgm:pt modelId="{D3A3D655-762F-4262-B006-939557814045}" type="pres">
      <dgm:prSet presAssocID="{8098D4CD-38B7-4431-A6A4-84268DE403B2}" presName="children" presStyleCnt="0"/>
      <dgm:spPr/>
    </dgm:pt>
    <dgm:pt modelId="{DF5CC641-138D-43F6-B0E6-6FC5CCB792F6}" type="pres">
      <dgm:prSet presAssocID="{8098D4CD-38B7-4431-A6A4-84268DE403B2}" presName="child1group" presStyleCnt="0"/>
      <dgm:spPr/>
    </dgm:pt>
    <dgm:pt modelId="{95F8B981-BBD0-4112-8B8D-AE762B871118}" type="pres">
      <dgm:prSet presAssocID="{8098D4CD-38B7-4431-A6A4-84268DE403B2}" presName="child1" presStyleLbl="bgAcc1" presStyleIdx="0" presStyleCnt="4"/>
      <dgm:spPr/>
    </dgm:pt>
    <dgm:pt modelId="{A4EF433B-6151-4FF7-957C-819423680326}" type="pres">
      <dgm:prSet presAssocID="{8098D4CD-38B7-4431-A6A4-84268DE403B2}" presName="child1Text" presStyleLbl="bgAcc1" presStyleIdx="0" presStyleCnt="4">
        <dgm:presLayoutVars>
          <dgm:bulletEnabled val="1"/>
        </dgm:presLayoutVars>
      </dgm:prSet>
      <dgm:spPr/>
    </dgm:pt>
    <dgm:pt modelId="{299185F4-0724-4EE3-86D3-6BD6822CE227}" type="pres">
      <dgm:prSet presAssocID="{8098D4CD-38B7-4431-A6A4-84268DE403B2}" presName="child2group" presStyleCnt="0"/>
      <dgm:spPr/>
    </dgm:pt>
    <dgm:pt modelId="{63A2C8AB-2467-446B-9556-1BF28396BA0C}" type="pres">
      <dgm:prSet presAssocID="{8098D4CD-38B7-4431-A6A4-84268DE403B2}" presName="child2" presStyleLbl="bgAcc1" presStyleIdx="1" presStyleCnt="4"/>
      <dgm:spPr/>
    </dgm:pt>
    <dgm:pt modelId="{F001B059-7E4E-4F71-9640-5602E547A07C}" type="pres">
      <dgm:prSet presAssocID="{8098D4CD-38B7-4431-A6A4-84268DE403B2}" presName="child2Text" presStyleLbl="bgAcc1" presStyleIdx="1" presStyleCnt="4">
        <dgm:presLayoutVars>
          <dgm:bulletEnabled val="1"/>
        </dgm:presLayoutVars>
      </dgm:prSet>
      <dgm:spPr/>
    </dgm:pt>
    <dgm:pt modelId="{49CD4B23-CAED-4BE6-BDB5-2AA53BEF7724}" type="pres">
      <dgm:prSet presAssocID="{8098D4CD-38B7-4431-A6A4-84268DE403B2}" presName="child3group" presStyleCnt="0"/>
      <dgm:spPr/>
    </dgm:pt>
    <dgm:pt modelId="{E3DB80A6-0F31-43A6-8E0F-D2BB7A48ADC5}" type="pres">
      <dgm:prSet presAssocID="{8098D4CD-38B7-4431-A6A4-84268DE403B2}" presName="child3" presStyleLbl="bgAcc1" presStyleIdx="2" presStyleCnt="4"/>
      <dgm:spPr/>
    </dgm:pt>
    <dgm:pt modelId="{1B8C66C1-3ED2-413F-8860-BB83C5A2A58B}" type="pres">
      <dgm:prSet presAssocID="{8098D4CD-38B7-4431-A6A4-84268DE403B2}" presName="child3Text" presStyleLbl="bgAcc1" presStyleIdx="2" presStyleCnt="4">
        <dgm:presLayoutVars>
          <dgm:bulletEnabled val="1"/>
        </dgm:presLayoutVars>
      </dgm:prSet>
      <dgm:spPr/>
    </dgm:pt>
    <dgm:pt modelId="{B8DA3B8A-4C13-4921-8E1A-77F66B1F2D1E}" type="pres">
      <dgm:prSet presAssocID="{8098D4CD-38B7-4431-A6A4-84268DE403B2}" presName="child4group" presStyleCnt="0"/>
      <dgm:spPr/>
    </dgm:pt>
    <dgm:pt modelId="{EB76082B-3C33-4580-9388-517BB9D1FF3B}" type="pres">
      <dgm:prSet presAssocID="{8098D4CD-38B7-4431-A6A4-84268DE403B2}" presName="child4" presStyleLbl="bgAcc1" presStyleIdx="3" presStyleCnt="4"/>
      <dgm:spPr/>
    </dgm:pt>
    <dgm:pt modelId="{15CF233F-94A7-463B-A738-84E97D0AFA4B}" type="pres">
      <dgm:prSet presAssocID="{8098D4CD-38B7-4431-A6A4-84268DE403B2}" presName="child4Text" presStyleLbl="bgAcc1" presStyleIdx="3" presStyleCnt="4">
        <dgm:presLayoutVars>
          <dgm:bulletEnabled val="1"/>
        </dgm:presLayoutVars>
      </dgm:prSet>
      <dgm:spPr/>
    </dgm:pt>
    <dgm:pt modelId="{AACB2CF0-6437-4F95-A211-F8C57C1FBA80}" type="pres">
      <dgm:prSet presAssocID="{8098D4CD-38B7-4431-A6A4-84268DE403B2}" presName="childPlaceholder" presStyleCnt="0"/>
      <dgm:spPr/>
    </dgm:pt>
    <dgm:pt modelId="{38072BFD-4A8D-49B5-B237-FA717AF3E69C}" type="pres">
      <dgm:prSet presAssocID="{8098D4CD-38B7-4431-A6A4-84268DE403B2}" presName="circle" presStyleCnt="0"/>
      <dgm:spPr/>
    </dgm:pt>
    <dgm:pt modelId="{69C945A9-DA91-49C8-8B32-2268CC25BAD3}" type="pres">
      <dgm:prSet presAssocID="{8098D4CD-38B7-4431-A6A4-84268DE403B2}" presName="quadrant1" presStyleLbl="node1" presStyleIdx="0" presStyleCnt="4">
        <dgm:presLayoutVars>
          <dgm:chMax val="1"/>
          <dgm:bulletEnabled val="1"/>
        </dgm:presLayoutVars>
      </dgm:prSet>
      <dgm:spPr/>
    </dgm:pt>
    <dgm:pt modelId="{1E05DB1E-3AF2-4F3F-935F-E4EC55ED8183}" type="pres">
      <dgm:prSet presAssocID="{8098D4CD-38B7-4431-A6A4-84268DE403B2}" presName="quadrant2" presStyleLbl="node1" presStyleIdx="1" presStyleCnt="4">
        <dgm:presLayoutVars>
          <dgm:chMax val="1"/>
          <dgm:bulletEnabled val="1"/>
        </dgm:presLayoutVars>
      </dgm:prSet>
      <dgm:spPr/>
    </dgm:pt>
    <dgm:pt modelId="{F39E7DCE-5970-4B99-86ED-606F163BA79F}" type="pres">
      <dgm:prSet presAssocID="{8098D4CD-38B7-4431-A6A4-84268DE403B2}" presName="quadrant3" presStyleLbl="node1" presStyleIdx="2" presStyleCnt="4">
        <dgm:presLayoutVars>
          <dgm:chMax val="1"/>
          <dgm:bulletEnabled val="1"/>
        </dgm:presLayoutVars>
      </dgm:prSet>
      <dgm:spPr/>
    </dgm:pt>
    <dgm:pt modelId="{AA16CFBE-D3D4-46F0-8195-AAB879F4F953}" type="pres">
      <dgm:prSet presAssocID="{8098D4CD-38B7-4431-A6A4-84268DE403B2}" presName="quadrant4" presStyleLbl="node1" presStyleIdx="3" presStyleCnt="4" custLinFactNeighborY="277">
        <dgm:presLayoutVars>
          <dgm:chMax val="1"/>
          <dgm:bulletEnabled val="1"/>
        </dgm:presLayoutVars>
      </dgm:prSet>
      <dgm:spPr/>
    </dgm:pt>
    <dgm:pt modelId="{C31CFDB5-B5C1-4795-8637-34682CBFB2CD}" type="pres">
      <dgm:prSet presAssocID="{8098D4CD-38B7-4431-A6A4-84268DE403B2}" presName="quadrantPlaceholder" presStyleCnt="0"/>
      <dgm:spPr/>
    </dgm:pt>
    <dgm:pt modelId="{E1659BDC-95E1-4198-A4B4-7D5C18FCF5EC}" type="pres">
      <dgm:prSet presAssocID="{8098D4CD-38B7-4431-A6A4-84268DE403B2}" presName="center1" presStyleLbl="fgShp" presStyleIdx="0" presStyleCnt="2"/>
      <dgm:spPr/>
    </dgm:pt>
    <dgm:pt modelId="{9C2B249D-278F-43B6-958D-ADAAD29C7416}" type="pres">
      <dgm:prSet presAssocID="{8098D4CD-38B7-4431-A6A4-84268DE403B2}" presName="center2" presStyleLbl="fgShp" presStyleIdx="1" presStyleCnt="2"/>
      <dgm:spPr/>
    </dgm:pt>
  </dgm:ptLst>
  <dgm:cxnLst>
    <dgm:cxn modelId="{AFCDCD03-3A0C-4069-9F30-E404D6DD6381}" type="presOf" srcId="{86176251-FC82-4D12-8A1F-28DE97E4466B}" destId="{63A2C8AB-2467-446B-9556-1BF28396BA0C}" srcOrd="0" destOrd="0" presId="urn:microsoft.com/office/officeart/2005/8/layout/cycle4"/>
    <dgm:cxn modelId="{1EA2E518-3993-48AF-8E62-0AB771AB78C1}" srcId="{F281306D-BFA5-4A91-8267-687F3BB19D83}" destId="{B47CAE4E-8BA1-41D5-99DF-8F4EE286F168}" srcOrd="0" destOrd="0" parTransId="{2247B8B2-5DE1-49BB-A04D-ADFE0CBCAE6C}" sibTransId="{AF5BE053-3D22-4A46-A5EC-4359E9524695}"/>
    <dgm:cxn modelId="{12E1E023-D659-4B75-A0A7-D9D446EC7E04}" type="presOf" srcId="{F281306D-BFA5-4A91-8267-687F3BB19D83}" destId="{69C945A9-DA91-49C8-8B32-2268CC25BAD3}" srcOrd="0" destOrd="0" presId="urn:microsoft.com/office/officeart/2005/8/layout/cycle4"/>
    <dgm:cxn modelId="{73FBAB40-C632-45F5-858F-0DB4AD00877D}" type="presOf" srcId="{B47CAE4E-8BA1-41D5-99DF-8F4EE286F168}" destId="{95F8B981-BBD0-4112-8B8D-AE762B871118}" srcOrd="0" destOrd="0" presId="urn:microsoft.com/office/officeart/2005/8/layout/cycle4"/>
    <dgm:cxn modelId="{49639279-6211-47FF-8433-D32FAA55FA44}" type="presOf" srcId="{F0938B62-F62F-4665-BFE9-771A7FCF680D}" destId="{E3DB80A6-0F31-43A6-8E0F-D2BB7A48ADC5}" srcOrd="0" destOrd="0" presId="urn:microsoft.com/office/officeart/2005/8/layout/cycle4"/>
    <dgm:cxn modelId="{8B14667A-C212-4372-9065-F53B3AE276B2}" type="presOf" srcId="{EC0E6D06-F526-4F33-B185-045D8A9C4A8F}" destId="{15CF233F-94A7-463B-A738-84E97D0AFA4B}" srcOrd="1" destOrd="0" presId="urn:microsoft.com/office/officeart/2005/8/layout/cycle4"/>
    <dgm:cxn modelId="{0D4C7D7F-36E3-4F7B-B552-1D8B42D06078}" type="presOf" srcId="{B47CAE4E-8BA1-41D5-99DF-8F4EE286F168}" destId="{A4EF433B-6151-4FF7-957C-819423680326}" srcOrd="1" destOrd="0" presId="urn:microsoft.com/office/officeart/2005/8/layout/cycle4"/>
    <dgm:cxn modelId="{AC6C7C83-5B52-46FB-BAFA-7BA147DD1E3E}" type="presOf" srcId="{709A29E3-41FE-44AD-BE4A-A5FF97C7FE55}" destId="{F39E7DCE-5970-4B99-86ED-606F163BA79F}" srcOrd="0" destOrd="0" presId="urn:microsoft.com/office/officeart/2005/8/layout/cycle4"/>
    <dgm:cxn modelId="{CD7E969B-3D52-4107-8802-7ECC679B63FA}" type="presOf" srcId="{8098D4CD-38B7-4431-A6A4-84268DE403B2}" destId="{951527B9-C947-4F6E-B548-1D7C4556E769}" srcOrd="0" destOrd="0" presId="urn:microsoft.com/office/officeart/2005/8/layout/cycle4"/>
    <dgm:cxn modelId="{8DD7369C-B16E-44B3-937C-2613A4167CDA}" srcId="{709A29E3-41FE-44AD-BE4A-A5FF97C7FE55}" destId="{F0938B62-F62F-4665-BFE9-771A7FCF680D}" srcOrd="0" destOrd="0" parTransId="{A44FE039-BBFD-409B-81BC-F7C47261F8E9}" sibTransId="{DBDB3EF6-90D9-48A4-9E0E-EEFB9C750003}"/>
    <dgm:cxn modelId="{E8E359A0-B350-4959-B1C2-D0FAF6BB5DD5}" srcId="{00B8061E-B230-4D8D-85BB-2BE274A451B8}" destId="{EC0E6D06-F526-4F33-B185-045D8A9C4A8F}" srcOrd="0" destOrd="0" parTransId="{C893906F-9970-4A64-B35C-9F93C8F03785}" sibTransId="{D63F104D-3AB6-4B06-A514-44695B0AC7DA}"/>
    <dgm:cxn modelId="{FAE476AB-D743-424B-BB36-430A3EAB2D3D}" srcId="{8098D4CD-38B7-4431-A6A4-84268DE403B2}" destId="{1DBEFCFA-6C3D-46C6-B92B-888EFFA3FAA3}" srcOrd="1" destOrd="0" parTransId="{A12FDE09-F8C9-4F09-AA7F-E1F541725EC1}" sibTransId="{F4CCBFEE-293E-4D36-8309-8B9088316FA5}"/>
    <dgm:cxn modelId="{2B52A7B5-0445-41CA-96B6-9E12A73BB94F}" type="presOf" srcId="{00B8061E-B230-4D8D-85BB-2BE274A451B8}" destId="{AA16CFBE-D3D4-46F0-8195-AAB879F4F953}" srcOrd="0" destOrd="0" presId="urn:microsoft.com/office/officeart/2005/8/layout/cycle4"/>
    <dgm:cxn modelId="{3DAEB6C1-6FF8-434A-AAE7-6EBE29400659}" type="presOf" srcId="{86176251-FC82-4D12-8A1F-28DE97E4466B}" destId="{F001B059-7E4E-4F71-9640-5602E547A07C}" srcOrd="1" destOrd="0" presId="urn:microsoft.com/office/officeart/2005/8/layout/cycle4"/>
    <dgm:cxn modelId="{D38ECAC2-5DA9-4949-BDDA-22B47FE261A3}" type="presOf" srcId="{F0938B62-F62F-4665-BFE9-771A7FCF680D}" destId="{1B8C66C1-3ED2-413F-8860-BB83C5A2A58B}" srcOrd="1" destOrd="0" presId="urn:microsoft.com/office/officeart/2005/8/layout/cycle4"/>
    <dgm:cxn modelId="{BD4B0DC7-4E2E-4FE2-AA22-DDB8013EAD11}" srcId="{8098D4CD-38B7-4431-A6A4-84268DE403B2}" destId="{709A29E3-41FE-44AD-BE4A-A5FF97C7FE55}" srcOrd="2" destOrd="0" parTransId="{6AC7355C-ACCF-433D-82B5-EFB40E515585}" sibTransId="{69637DE2-71B0-47F9-A200-607A47E70B21}"/>
    <dgm:cxn modelId="{909A4FC7-A3DC-4964-A5AD-287A49BECB59}" srcId="{8098D4CD-38B7-4431-A6A4-84268DE403B2}" destId="{F281306D-BFA5-4A91-8267-687F3BB19D83}" srcOrd="0" destOrd="0" parTransId="{23305C79-E30A-4248-BBEE-9D367868ED88}" sibTransId="{E7D955A4-27B6-41BB-A634-DF31DFBE9ACF}"/>
    <dgm:cxn modelId="{7CDFF4C9-7320-4447-A2BE-10921DAC8AFC}" srcId="{8098D4CD-38B7-4431-A6A4-84268DE403B2}" destId="{00B8061E-B230-4D8D-85BB-2BE274A451B8}" srcOrd="3" destOrd="0" parTransId="{CEE061C0-EF49-43C6-AFFD-52BFAF8F410A}" sibTransId="{1C64434D-8C57-43C5-A12A-33591724AAF2}"/>
    <dgm:cxn modelId="{66B0F7D4-AAF3-4760-8339-37CC425DEF16}" type="presOf" srcId="{EC0E6D06-F526-4F33-B185-045D8A9C4A8F}" destId="{EB76082B-3C33-4580-9388-517BB9D1FF3B}" srcOrd="0" destOrd="0" presId="urn:microsoft.com/office/officeart/2005/8/layout/cycle4"/>
    <dgm:cxn modelId="{7BC6C8E3-7CC4-4AAE-B661-8666305F2195}" type="presOf" srcId="{1DBEFCFA-6C3D-46C6-B92B-888EFFA3FAA3}" destId="{1E05DB1E-3AF2-4F3F-935F-E4EC55ED8183}" srcOrd="0" destOrd="0" presId="urn:microsoft.com/office/officeart/2005/8/layout/cycle4"/>
    <dgm:cxn modelId="{D3126FF3-1EF6-4F18-9A03-5D989FD115EC}" srcId="{1DBEFCFA-6C3D-46C6-B92B-888EFFA3FAA3}" destId="{86176251-FC82-4D12-8A1F-28DE97E4466B}" srcOrd="0" destOrd="0" parTransId="{868F66FC-9B28-4BFD-B39D-FC3F2A5D0E09}" sibTransId="{F08154D0-D0D4-4C06-A2EA-59C2D3FED4A8}"/>
    <dgm:cxn modelId="{E73B54CF-E6A6-4B5A-B130-3711C34E6D7C}" type="presParOf" srcId="{951527B9-C947-4F6E-B548-1D7C4556E769}" destId="{D3A3D655-762F-4262-B006-939557814045}" srcOrd="0" destOrd="0" presId="urn:microsoft.com/office/officeart/2005/8/layout/cycle4"/>
    <dgm:cxn modelId="{418CA384-EE37-407E-9C16-8E4442804928}" type="presParOf" srcId="{D3A3D655-762F-4262-B006-939557814045}" destId="{DF5CC641-138D-43F6-B0E6-6FC5CCB792F6}" srcOrd="0" destOrd="0" presId="urn:microsoft.com/office/officeart/2005/8/layout/cycle4"/>
    <dgm:cxn modelId="{614E2EE2-9E66-495D-B10D-53F262148CAC}" type="presParOf" srcId="{DF5CC641-138D-43F6-B0E6-6FC5CCB792F6}" destId="{95F8B981-BBD0-4112-8B8D-AE762B871118}" srcOrd="0" destOrd="0" presId="urn:microsoft.com/office/officeart/2005/8/layout/cycle4"/>
    <dgm:cxn modelId="{6004A6FC-F63A-4BFA-9C9C-74A21B007134}" type="presParOf" srcId="{DF5CC641-138D-43F6-B0E6-6FC5CCB792F6}" destId="{A4EF433B-6151-4FF7-957C-819423680326}" srcOrd="1" destOrd="0" presId="urn:microsoft.com/office/officeart/2005/8/layout/cycle4"/>
    <dgm:cxn modelId="{6484BC21-F66B-497B-B82D-F776FA98352D}" type="presParOf" srcId="{D3A3D655-762F-4262-B006-939557814045}" destId="{299185F4-0724-4EE3-86D3-6BD6822CE227}" srcOrd="1" destOrd="0" presId="urn:microsoft.com/office/officeart/2005/8/layout/cycle4"/>
    <dgm:cxn modelId="{710CA52C-4557-4FC0-A2E9-92C9E218292B}" type="presParOf" srcId="{299185F4-0724-4EE3-86D3-6BD6822CE227}" destId="{63A2C8AB-2467-446B-9556-1BF28396BA0C}" srcOrd="0" destOrd="0" presId="urn:microsoft.com/office/officeart/2005/8/layout/cycle4"/>
    <dgm:cxn modelId="{56560FA9-70C5-4CDD-AC00-3165D085DFC8}" type="presParOf" srcId="{299185F4-0724-4EE3-86D3-6BD6822CE227}" destId="{F001B059-7E4E-4F71-9640-5602E547A07C}" srcOrd="1" destOrd="0" presId="urn:microsoft.com/office/officeart/2005/8/layout/cycle4"/>
    <dgm:cxn modelId="{80AD0870-27EC-4B28-BF80-672EF77DB2C3}" type="presParOf" srcId="{D3A3D655-762F-4262-B006-939557814045}" destId="{49CD4B23-CAED-4BE6-BDB5-2AA53BEF7724}" srcOrd="2" destOrd="0" presId="urn:microsoft.com/office/officeart/2005/8/layout/cycle4"/>
    <dgm:cxn modelId="{A5B66137-4A7A-44D9-86A9-5B440443B1E7}" type="presParOf" srcId="{49CD4B23-CAED-4BE6-BDB5-2AA53BEF7724}" destId="{E3DB80A6-0F31-43A6-8E0F-D2BB7A48ADC5}" srcOrd="0" destOrd="0" presId="urn:microsoft.com/office/officeart/2005/8/layout/cycle4"/>
    <dgm:cxn modelId="{3D17EA4A-9701-4819-AC5D-860F7B89790D}" type="presParOf" srcId="{49CD4B23-CAED-4BE6-BDB5-2AA53BEF7724}" destId="{1B8C66C1-3ED2-413F-8860-BB83C5A2A58B}" srcOrd="1" destOrd="0" presId="urn:microsoft.com/office/officeart/2005/8/layout/cycle4"/>
    <dgm:cxn modelId="{527D8ADF-CCF3-4E5F-81B3-AC4171D432CB}" type="presParOf" srcId="{D3A3D655-762F-4262-B006-939557814045}" destId="{B8DA3B8A-4C13-4921-8E1A-77F66B1F2D1E}" srcOrd="3" destOrd="0" presId="urn:microsoft.com/office/officeart/2005/8/layout/cycle4"/>
    <dgm:cxn modelId="{15D9E77B-35F7-4760-859D-B37E8D464D00}" type="presParOf" srcId="{B8DA3B8A-4C13-4921-8E1A-77F66B1F2D1E}" destId="{EB76082B-3C33-4580-9388-517BB9D1FF3B}" srcOrd="0" destOrd="0" presId="urn:microsoft.com/office/officeart/2005/8/layout/cycle4"/>
    <dgm:cxn modelId="{55571DA7-5F1A-47D3-8D28-0DBCAB9AD507}" type="presParOf" srcId="{B8DA3B8A-4C13-4921-8E1A-77F66B1F2D1E}" destId="{15CF233F-94A7-463B-A738-84E97D0AFA4B}" srcOrd="1" destOrd="0" presId="urn:microsoft.com/office/officeart/2005/8/layout/cycle4"/>
    <dgm:cxn modelId="{BBE106BE-C493-4E37-B089-0DBC07DA1C4B}" type="presParOf" srcId="{D3A3D655-762F-4262-B006-939557814045}" destId="{AACB2CF0-6437-4F95-A211-F8C57C1FBA80}" srcOrd="4" destOrd="0" presId="urn:microsoft.com/office/officeart/2005/8/layout/cycle4"/>
    <dgm:cxn modelId="{BF889CA3-FFBB-4E56-A0EF-F03F29F91C7A}" type="presParOf" srcId="{951527B9-C947-4F6E-B548-1D7C4556E769}" destId="{38072BFD-4A8D-49B5-B237-FA717AF3E69C}" srcOrd="1" destOrd="0" presId="urn:microsoft.com/office/officeart/2005/8/layout/cycle4"/>
    <dgm:cxn modelId="{CCCB888D-7351-4F05-9EC4-4EC686C42F75}" type="presParOf" srcId="{38072BFD-4A8D-49B5-B237-FA717AF3E69C}" destId="{69C945A9-DA91-49C8-8B32-2268CC25BAD3}" srcOrd="0" destOrd="0" presId="urn:microsoft.com/office/officeart/2005/8/layout/cycle4"/>
    <dgm:cxn modelId="{7980F7E6-F00B-422A-AF63-EB4AC2BB4BF2}" type="presParOf" srcId="{38072BFD-4A8D-49B5-B237-FA717AF3E69C}" destId="{1E05DB1E-3AF2-4F3F-935F-E4EC55ED8183}" srcOrd="1" destOrd="0" presId="urn:microsoft.com/office/officeart/2005/8/layout/cycle4"/>
    <dgm:cxn modelId="{C52C5C2E-5630-4E90-91BA-7D226EEABEBE}" type="presParOf" srcId="{38072BFD-4A8D-49B5-B237-FA717AF3E69C}" destId="{F39E7DCE-5970-4B99-86ED-606F163BA79F}" srcOrd="2" destOrd="0" presId="urn:microsoft.com/office/officeart/2005/8/layout/cycle4"/>
    <dgm:cxn modelId="{26133801-88BB-4567-994D-C77492F78B06}" type="presParOf" srcId="{38072BFD-4A8D-49B5-B237-FA717AF3E69C}" destId="{AA16CFBE-D3D4-46F0-8195-AAB879F4F953}" srcOrd="3" destOrd="0" presId="urn:microsoft.com/office/officeart/2005/8/layout/cycle4"/>
    <dgm:cxn modelId="{AD88E1EE-37A8-4D2F-AF59-E2DEEE360657}" type="presParOf" srcId="{38072BFD-4A8D-49B5-B237-FA717AF3E69C}" destId="{C31CFDB5-B5C1-4795-8637-34682CBFB2CD}" srcOrd="4" destOrd="0" presId="urn:microsoft.com/office/officeart/2005/8/layout/cycle4"/>
    <dgm:cxn modelId="{E8460984-86C7-4FCC-80F5-A2DC8FD70732}" type="presParOf" srcId="{951527B9-C947-4F6E-B548-1D7C4556E769}" destId="{E1659BDC-95E1-4198-A4B4-7D5C18FCF5EC}" srcOrd="2" destOrd="0" presId="urn:microsoft.com/office/officeart/2005/8/layout/cycle4"/>
    <dgm:cxn modelId="{18C3F6B5-9986-41EE-B872-56CC2DF6A199}" type="presParOf" srcId="{951527B9-C947-4F6E-B548-1D7C4556E769}" destId="{9C2B249D-278F-43B6-958D-ADAAD29C7416}"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3F51F5-352E-4CB3-934C-19DCD19128D0}" type="doc">
      <dgm:prSet loTypeId="urn:microsoft.com/office/officeart/2005/8/layout/process1" loCatId="process" qsTypeId="urn:microsoft.com/office/officeart/2005/8/quickstyle/simple1" qsCatId="simple" csTypeId="urn:microsoft.com/office/officeart/2005/8/colors/accent1_2" csCatId="accent1" phldr="1"/>
      <dgm:spPr/>
    </dgm:pt>
    <dgm:pt modelId="{49B1AF82-2991-463E-9146-6977272AD7E6}">
      <dgm:prSet phldrT="[Text]"/>
      <dgm:spPr/>
      <dgm:t>
        <a:bodyPr/>
        <a:lstStyle/>
        <a:p>
          <a:r>
            <a:rPr lang="en-US"/>
            <a:t>Define Objectives</a:t>
          </a:r>
        </a:p>
      </dgm:t>
    </dgm:pt>
    <dgm:pt modelId="{C5D5D780-167F-4E32-88C7-88125907BC25}" type="parTrans" cxnId="{70ECFF8E-74D2-4AE3-95C8-10570136955C}">
      <dgm:prSet/>
      <dgm:spPr/>
      <dgm:t>
        <a:bodyPr/>
        <a:lstStyle/>
        <a:p>
          <a:endParaRPr lang="en-US"/>
        </a:p>
      </dgm:t>
    </dgm:pt>
    <dgm:pt modelId="{0984E3B8-8A7D-407B-B6D1-FEFD84ACC06E}" type="sibTrans" cxnId="{70ECFF8E-74D2-4AE3-95C8-10570136955C}">
      <dgm:prSet/>
      <dgm:spPr/>
      <dgm:t>
        <a:bodyPr/>
        <a:lstStyle/>
        <a:p>
          <a:endParaRPr lang="en-US"/>
        </a:p>
      </dgm:t>
    </dgm:pt>
    <dgm:pt modelId="{C4C98C92-82DB-4CE3-AB0D-7D4CF1855637}">
      <dgm:prSet phldrT="[Text]"/>
      <dgm:spPr/>
      <dgm:t>
        <a:bodyPr/>
        <a:lstStyle/>
        <a:p>
          <a:r>
            <a:rPr lang="en-US"/>
            <a:t>Outline Audiences</a:t>
          </a:r>
        </a:p>
      </dgm:t>
    </dgm:pt>
    <dgm:pt modelId="{862BA305-4CE5-4CD2-8947-A25052863E3A}" type="parTrans" cxnId="{09F29A12-8A99-47FA-AB28-A200FB1024CD}">
      <dgm:prSet/>
      <dgm:spPr/>
      <dgm:t>
        <a:bodyPr/>
        <a:lstStyle/>
        <a:p>
          <a:endParaRPr lang="en-US"/>
        </a:p>
      </dgm:t>
    </dgm:pt>
    <dgm:pt modelId="{7B0DEEFF-C961-415C-BB3A-AEA7D1E71C10}" type="sibTrans" cxnId="{09F29A12-8A99-47FA-AB28-A200FB1024CD}">
      <dgm:prSet/>
      <dgm:spPr/>
      <dgm:t>
        <a:bodyPr/>
        <a:lstStyle/>
        <a:p>
          <a:endParaRPr lang="en-US"/>
        </a:p>
      </dgm:t>
    </dgm:pt>
    <dgm:pt modelId="{0A95ADE9-B695-49DE-B14D-E31A0BCB2910}">
      <dgm:prSet phldrT="[Text]"/>
      <dgm:spPr/>
      <dgm:t>
        <a:bodyPr/>
        <a:lstStyle/>
        <a:p>
          <a:r>
            <a:rPr lang="en-US"/>
            <a:t>Determine </a:t>
          </a:r>
        </a:p>
        <a:p>
          <a:r>
            <a:rPr lang="en-US"/>
            <a:t>Key Messages</a:t>
          </a:r>
        </a:p>
      </dgm:t>
    </dgm:pt>
    <dgm:pt modelId="{73F27752-924C-4891-BC40-840C0B52326B}" type="parTrans" cxnId="{3CD88927-C47B-4023-A531-8B041123B984}">
      <dgm:prSet/>
      <dgm:spPr/>
      <dgm:t>
        <a:bodyPr/>
        <a:lstStyle/>
        <a:p>
          <a:endParaRPr lang="en-US"/>
        </a:p>
      </dgm:t>
    </dgm:pt>
    <dgm:pt modelId="{94FF86C7-EB00-4D88-A7A2-AFB0CC85FDE6}" type="sibTrans" cxnId="{3CD88927-C47B-4023-A531-8B041123B984}">
      <dgm:prSet/>
      <dgm:spPr/>
      <dgm:t>
        <a:bodyPr/>
        <a:lstStyle/>
        <a:p>
          <a:endParaRPr lang="en-US"/>
        </a:p>
      </dgm:t>
    </dgm:pt>
    <dgm:pt modelId="{3741B6B2-8285-423D-AED6-4BAD309CAF87}">
      <dgm:prSet/>
      <dgm:spPr/>
      <dgm:t>
        <a:bodyPr/>
        <a:lstStyle/>
        <a:p>
          <a:r>
            <a:rPr lang="en-US"/>
            <a:t>Identify Senders </a:t>
          </a:r>
        </a:p>
      </dgm:t>
    </dgm:pt>
    <dgm:pt modelId="{3F5170DA-9370-4A00-AD9F-022BB6733588}" type="parTrans" cxnId="{746D3657-3B03-4FF2-851D-F29806FEA4B6}">
      <dgm:prSet/>
      <dgm:spPr/>
      <dgm:t>
        <a:bodyPr/>
        <a:lstStyle/>
        <a:p>
          <a:endParaRPr lang="en-US"/>
        </a:p>
      </dgm:t>
    </dgm:pt>
    <dgm:pt modelId="{ED1D66A3-C7EC-403F-B9A5-30CC3D06D06A}" type="sibTrans" cxnId="{746D3657-3B03-4FF2-851D-F29806FEA4B6}">
      <dgm:prSet/>
      <dgm:spPr/>
      <dgm:t>
        <a:bodyPr/>
        <a:lstStyle/>
        <a:p>
          <a:endParaRPr lang="en-US"/>
        </a:p>
      </dgm:t>
    </dgm:pt>
    <dgm:pt modelId="{33771901-7269-48CE-9CB8-2144E4C8CD16}">
      <dgm:prSet/>
      <dgm:spPr/>
      <dgm:t>
        <a:bodyPr/>
        <a:lstStyle/>
        <a:p>
          <a:endParaRPr lang="en-US"/>
        </a:p>
        <a:p>
          <a:r>
            <a:rPr lang="en-US"/>
            <a:t>Outline Channels</a:t>
          </a:r>
        </a:p>
        <a:p>
          <a:endParaRPr lang="en-US"/>
        </a:p>
      </dgm:t>
    </dgm:pt>
    <dgm:pt modelId="{33034D13-4053-416B-BC1A-27956ABB528C}" type="parTrans" cxnId="{D9CDCC69-98FD-4C2E-8D56-9C2F02CB95ED}">
      <dgm:prSet/>
      <dgm:spPr/>
      <dgm:t>
        <a:bodyPr/>
        <a:lstStyle/>
        <a:p>
          <a:endParaRPr lang="en-US"/>
        </a:p>
      </dgm:t>
    </dgm:pt>
    <dgm:pt modelId="{0F4E65E0-5E48-47F4-82B9-5558C0119AEA}" type="sibTrans" cxnId="{D9CDCC69-98FD-4C2E-8D56-9C2F02CB95ED}">
      <dgm:prSet/>
      <dgm:spPr/>
      <dgm:t>
        <a:bodyPr/>
        <a:lstStyle/>
        <a:p>
          <a:endParaRPr lang="en-US"/>
        </a:p>
      </dgm:t>
    </dgm:pt>
    <dgm:pt modelId="{B3C22068-0E52-4301-9278-D0462CF6FCE4}" type="pres">
      <dgm:prSet presAssocID="{E03F51F5-352E-4CB3-934C-19DCD19128D0}" presName="Name0" presStyleCnt="0">
        <dgm:presLayoutVars>
          <dgm:dir/>
          <dgm:resizeHandles val="exact"/>
        </dgm:presLayoutVars>
      </dgm:prSet>
      <dgm:spPr/>
    </dgm:pt>
    <dgm:pt modelId="{8203E082-0D35-4BC4-AC47-DD679BCC3E0E}" type="pres">
      <dgm:prSet presAssocID="{49B1AF82-2991-463E-9146-6977272AD7E6}" presName="node" presStyleLbl="node1" presStyleIdx="0" presStyleCnt="5">
        <dgm:presLayoutVars>
          <dgm:bulletEnabled val="1"/>
        </dgm:presLayoutVars>
      </dgm:prSet>
      <dgm:spPr/>
    </dgm:pt>
    <dgm:pt modelId="{A8C04920-AEFB-41F7-A5AB-2B414FE45809}" type="pres">
      <dgm:prSet presAssocID="{0984E3B8-8A7D-407B-B6D1-FEFD84ACC06E}" presName="sibTrans" presStyleLbl="sibTrans2D1" presStyleIdx="0" presStyleCnt="4"/>
      <dgm:spPr/>
    </dgm:pt>
    <dgm:pt modelId="{A721DD55-68BC-4D19-953A-DC74DD3826F8}" type="pres">
      <dgm:prSet presAssocID="{0984E3B8-8A7D-407B-B6D1-FEFD84ACC06E}" presName="connectorText" presStyleLbl="sibTrans2D1" presStyleIdx="0" presStyleCnt="4"/>
      <dgm:spPr/>
    </dgm:pt>
    <dgm:pt modelId="{317311C1-24BC-4A22-9995-A787CFF11601}" type="pres">
      <dgm:prSet presAssocID="{C4C98C92-82DB-4CE3-AB0D-7D4CF1855637}" presName="node" presStyleLbl="node1" presStyleIdx="1" presStyleCnt="5">
        <dgm:presLayoutVars>
          <dgm:bulletEnabled val="1"/>
        </dgm:presLayoutVars>
      </dgm:prSet>
      <dgm:spPr/>
    </dgm:pt>
    <dgm:pt modelId="{22E3F0A3-EA81-47D8-95E1-C63E935393C8}" type="pres">
      <dgm:prSet presAssocID="{7B0DEEFF-C961-415C-BB3A-AEA7D1E71C10}" presName="sibTrans" presStyleLbl="sibTrans2D1" presStyleIdx="1" presStyleCnt="4"/>
      <dgm:spPr/>
    </dgm:pt>
    <dgm:pt modelId="{272A3344-193D-439C-BC7B-BB9223633F25}" type="pres">
      <dgm:prSet presAssocID="{7B0DEEFF-C961-415C-BB3A-AEA7D1E71C10}" presName="connectorText" presStyleLbl="sibTrans2D1" presStyleIdx="1" presStyleCnt="4"/>
      <dgm:spPr/>
    </dgm:pt>
    <dgm:pt modelId="{11420123-C34B-4C3F-A775-E0287E4CE89F}" type="pres">
      <dgm:prSet presAssocID="{0A95ADE9-B695-49DE-B14D-E31A0BCB2910}" presName="node" presStyleLbl="node1" presStyleIdx="2" presStyleCnt="5">
        <dgm:presLayoutVars>
          <dgm:bulletEnabled val="1"/>
        </dgm:presLayoutVars>
      </dgm:prSet>
      <dgm:spPr/>
    </dgm:pt>
    <dgm:pt modelId="{7C4CF7B9-FE99-497B-AECA-B2FD415A08DC}" type="pres">
      <dgm:prSet presAssocID="{94FF86C7-EB00-4D88-A7A2-AFB0CC85FDE6}" presName="sibTrans" presStyleLbl="sibTrans2D1" presStyleIdx="2" presStyleCnt="4"/>
      <dgm:spPr/>
    </dgm:pt>
    <dgm:pt modelId="{665F3583-EBF1-4B0C-AF02-FD65FFF7E986}" type="pres">
      <dgm:prSet presAssocID="{94FF86C7-EB00-4D88-A7A2-AFB0CC85FDE6}" presName="connectorText" presStyleLbl="sibTrans2D1" presStyleIdx="2" presStyleCnt="4"/>
      <dgm:spPr/>
    </dgm:pt>
    <dgm:pt modelId="{05D994B4-FA0E-4257-AFE2-4E5BC7834591}" type="pres">
      <dgm:prSet presAssocID="{3741B6B2-8285-423D-AED6-4BAD309CAF87}" presName="node" presStyleLbl="node1" presStyleIdx="3" presStyleCnt="5">
        <dgm:presLayoutVars>
          <dgm:bulletEnabled val="1"/>
        </dgm:presLayoutVars>
      </dgm:prSet>
      <dgm:spPr/>
    </dgm:pt>
    <dgm:pt modelId="{03A6E974-D99B-4F1A-BE21-D6CB6576FAD1}" type="pres">
      <dgm:prSet presAssocID="{ED1D66A3-C7EC-403F-B9A5-30CC3D06D06A}" presName="sibTrans" presStyleLbl="sibTrans2D1" presStyleIdx="3" presStyleCnt="4"/>
      <dgm:spPr/>
    </dgm:pt>
    <dgm:pt modelId="{8F93B2DC-06DE-4418-ADCD-852FCF9C2DFE}" type="pres">
      <dgm:prSet presAssocID="{ED1D66A3-C7EC-403F-B9A5-30CC3D06D06A}" presName="connectorText" presStyleLbl="sibTrans2D1" presStyleIdx="3" presStyleCnt="4"/>
      <dgm:spPr/>
    </dgm:pt>
    <dgm:pt modelId="{8C1051C3-E32F-4F7F-95CA-9C90EFF161B3}" type="pres">
      <dgm:prSet presAssocID="{33771901-7269-48CE-9CB8-2144E4C8CD16}" presName="node" presStyleLbl="node1" presStyleIdx="4" presStyleCnt="5">
        <dgm:presLayoutVars>
          <dgm:bulletEnabled val="1"/>
        </dgm:presLayoutVars>
      </dgm:prSet>
      <dgm:spPr/>
    </dgm:pt>
  </dgm:ptLst>
  <dgm:cxnLst>
    <dgm:cxn modelId="{03F2B604-62BB-43F1-B5D8-8A1099B33B2E}" type="presOf" srcId="{94FF86C7-EB00-4D88-A7A2-AFB0CC85FDE6}" destId="{665F3583-EBF1-4B0C-AF02-FD65FFF7E986}" srcOrd="1" destOrd="0" presId="urn:microsoft.com/office/officeart/2005/8/layout/process1"/>
    <dgm:cxn modelId="{ADE70012-7711-4D97-A31B-37B92E8381A2}" type="presOf" srcId="{0A95ADE9-B695-49DE-B14D-E31A0BCB2910}" destId="{11420123-C34B-4C3F-A775-E0287E4CE89F}" srcOrd="0" destOrd="0" presId="urn:microsoft.com/office/officeart/2005/8/layout/process1"/>
    <dgm:cxn modelId="{09F29A12-8A99-47FA-AB28-A200FB1024CD}" srcId="{E03F51F5-352E-4CB3-934C-19DCD19128D0}" destId="{C4C98C92-82DB-4CE3-AB0D-7D4CF1855637}" srcOrd="1" destOrd="0" parTransId="{862BA305-4CE5-4CD2-8947-A25052863E3A}" sibTransId="{7B0DEEFF-C961-415C-BB3A-AEA7D1E71C10}"/>
    <dgm:cxn modelId="{3CD88927-C47B-4023-A531-8B041123B984}" srcId="{E03F51F5-352E-4CB3-934C-19DCD19128D0}" destId="{0A95ADE9-B695-49DE-B14D-E31A0BCB2910}" srcOrd="2" destOrd="0" parTransId="{73F27752-924C-4891-BC40-840C0B52326B}" sibTransId="{94FF86C7-EB00-4D88-A7A2-AFB0CC85FDE6}"/>
    <dgm:cxn modelId="{784A5C2B-5B30-4DEA-B1BC-172401D0F8F0}" type="presOf" srcId="{33771901-7269-48CE-9CB8-2144E4C8CD16}" destId="{8C1051C3-E32F-4F7F-95CA-9C90EFF161B3}" srcOrd="0" destOrd="0" presId="urn:microsoft.com/office/officeart/2005/8/layout/process1"/>
    <dgm:cxn modelId="{DA818B2F-AA9F-4BE2-845F-A83CDDFD09C3}" type="presOf" srcId="{49B1AF82-2991-463E-9146-6977272AD7E6}" destId="{8203E082-0D35-4BC4-AC47-DD679BCC3E0E}" srcOrd="0" destOrd="0" presId="urn:microsoft.com/office/officeart/2005/8/layout/process1"/>
    <dgm:cxn modelId="{D9CDCC69-98FD-4C2E-8D56-9C2F02CB95ED}" srcId="{E03F51F5-352E-4CB3-934C-19DCD19128D0}" destId="{33771901-7269-48CE-9CB8-2144E4C8CD16}" srcOrd="4" destOrd="0" parTransId="{33034D13-4053-416B-BC1A-27956ABB528C}" sibTransId="{0F4E65E0-5E48-47F4-82B9-5558C0119AEA}"/>
    <dgm:cxn modelId="{E52CC34F-C091-42ED-BC1D-44CD88A3D078}" type="presOf" srcId="{7B0DEEFF-C961-415C-BB3A-AEA7D1E71C10}" destId="{22E3F0A3-EA81-47D8-95E1-C63E935393C8}" srcOrd="0" destOrd="0" presId="urn:microsoft.com/office/officeart/2005/8/layout/process1"/>
    <dgm:cxn modelId="{0E356670-E0CA-4452-BD3E-CDEED52AD0DC}" type="presOf" srcId="{ED1D66A3-C7EC-403F-B9A5-30CC3D06D06A}" destId="{8F93B2DC-06DE-4418-ADCD-852FCF9C2DFE}" srcOrd="1" destOrd="0" presId="urn:microsoft.com/office/officeart/2005/8/layout/process1"/>
    <dgm:cxn modelId="{22ABE253-643F-4773-A246-E9816ACC6F29}" type="presOf" srcId="{ED1D66A3-C7EC-403F-B9A5-30CC3D06D06A}" destId="{03A6E974-D99B-4F1A-BE21-D6CB6576FAD1}" srcOrd="0" destOrd="0" presId="urn:microsoft.com/office/officeart/2005/8/layout/process1"/>
    <dgm:cxn modelId="{746D3657-3B03-4FF2-851D-F29806FEA4B6}" srcId="{E03F51F5-352E-4CB3-934C-19DCD19128D0}" destId="{3741B6B2-8285-423D-AED6-4BAD309CAF87}" srcOrd="3" destOrd="0" parTransId="{3F5170DA-9370-4A00-AD9F-022BB6733588}" sibTransId="{ED1D66A3-C7EC-403F-B9A5-30CC3D06D06A}"/>
    <dgm:cxn modelId="{70ECFF8E-74D2-4AE3-95C8-10570136955C}" srcId="{E03F51F5-352E-4CB3-934C-19DCD19128D0}" destId="{49B1AF82-2991-463E-9146-6977272AD7E6}" srcOrd="0" destOrd="0" parTransId="{C5D5D780-167F-4E32-88C7-88125907BC25}" sibTransId="{0984E3B8-8A7D-407B-B6D1-FEFD84ACC06E}"/>
    <dgm:cxn modelId="{5774F7B4-A557-4480-89B1-D7B7C2C8BCC1}" type="presOf" srcId="{E03F51F5-352E-4CB3-934C-19DCD19128D0}" destId="{B3C22068-0E52-4301-9278-D0462CF6FCE4}" srcOrd="0" destOrd="0" presId="urn:microsoft.com/office/officeart/2005/8/layout/process1"/>
    <dgm:cxn modelId="{137C47C8-51EF-4EED-87C5-5A18A692B93C}" type="presOf" srcId="{C4C98C92-82DB-4CE3-AB0D-7D4CF1855637}" destId="{317311C1-24BC-4A22-9995-A787CFF11601}" srcOrd="0" destOrd="0" presId="urn:microsoft.com/office/officeart/2005/8/layout/process1"/>
    <dgm:cxn modelId="{128A6ED3-E467-4CB1-93F7-4BF10EA2B15F}" type="presOf" srcId="{7B0DEEFF-C961-415C-BB3A-AEA7D1E71C10}" destId="{272A3344-193D-439C-BC7B-BB9223633F25}" srcOrd="1" destOrd="0" presId="urn:microsoft.com/office/officeart/2005/8/layout/process1"/>
    <dgm:cxn modelId="{CCCC55D5-F991-46CD-B9B4-469A66EDFDAC}" type="presOf" srcId="{94FF86C7-EB00-4D88-A7A2-AFB0CC85FDE6}" destId="{7C4CF7B9-FE99-497B-AECA-B2FD415A08DC}" srcOrd="0" destOrd="0" presId="urn:microsoft.com/office/officeart/2005/8/layout/process1"/>
    <dgm:cxn modelId="{A25EA9DF-CA2F-4CD5-A030-638060683A92}" type="presOf" srcId="{3741B6B2-8285-423D-AED6-4BAD309CAF87}" destId="{05D994B4-FA0E-4257-AFE2-4E5BC7834591}" srcOrd="0" destOrd="0" presId="urn:microsoft.com/office/officeart/2005/8/layout/process1"/>
    <dgm:cxn modelId="{1B28B5EE-94CA-442D-A8F2-289FBD8127C4}" type="presOf" srcId="{0984E3B8-8A7D-407B-B6D1-FEFD84ACC06E}" destId="{A8C04920-AEFB-41F7-A5AB-2B414FE45809}" srcOrd="0" destOrd="0" presId="urn:microsoft.com/office/officeart/2005/8/layout/process1"/>
    <dgm:cxn modelId="{888900F4-825B-4304-A33F-2C86B4C0686E}" type="presOf" srcId="{0984E3B8-8A7D-407B-B6D1-FEFD84ACC06E}" destId="{A721DD55-68BC-4D19-953A-DC74DD3826F8}" srcOrd="1" destOrd="0" presId="urn:microsoft.com/office/officeart/2005/8/layout/process1"/>
    <dgm:cxn modelId="{EDB769B6-E2A2-4666-A1BF-BEDB8D188B6B}" type="presParOf" srcId="{B3C22068-0E52-4301-9278-D0462CF6FCE4}" destId="{8203E082-0D35-4BC4-AC47-DD679BCC3E0E}" srcOrd="0" destOrd="0" presId="urn:microsoft.com/office/officeart/2005/8/layout/process1"/>
    <dgm:cxn modelId="{283AB8A5-3C3E-43C8-9295-1544CE3796B7}" type="presParOf" srcId="{B3C22068-0E52-4301-9278-D0462CF6FCE4}" destId="{A8C04920-AEFB-41F7-A5AB-2B414FE45809}" srcOrd="1" destOrd="0" presId="urn:microsoft.com/office/officeart/2005/8/layout/process1"/>
    <dgm:cxn modelId="{43EE226C-41EA-4AF3-93B8-919BBB6FEE1B}" type="presParOf" srcId="{A8C04920-AEFB-41F7-A5AB-2B414FE45809}" destId="{A721DD55-68BC-4D19-953A-DC74DD3826F8}" srcOrd="0" destOrd="0" presId="urn:microsoft.com/office/officeart/2005/8/layout/process1"/>
    <dgm:cxn modelId="{3B1D15DE-E08B-46EA-8310-BA7AD2695FF9}" type="presParOf" srcId="{B3C22068-0E52-4301-9278-D0462CF6FCE4}" destId="{317311C1-24BC-4A22-9995-A787CFF11601}" srcOrd="2" destOrd="0" presId="urn:microsoft.com/office/officeart/2005/8/layout/process1"/>
    <dgm:cxn modelId="{91F652FF-8FC1-4C36-BCE9-56DA83BA6E9C}" type="presParOf" srcId="{B3C22068-0E52-4301-9278-D0462CF6FCE4}" destId="{22E3F0A3-EA81-47D8-95E1-C63E935393C8}" srcOrd="3" destOrd="0" presId="urn:microsoft.com/office/officeart/2005/8/layout/process1"/>
    <dgm:cxn modelId="{C643F954-048C-499B-BE16-FB01E7AEC400}" type="presParOf" srcId="{22E3F0A3-EA81-47D8-95E1-C63E935393C8}" destId="{272A3344-193D-439C-BC7B-BB9223633F25}" srcOrd="0" destOrd="0" presId="urn:microsoft.com/office/officeart/2005/8/layout/process1"/>
    <dgm:cxn modelId="{4F2C4D49-99CB-4B60-B5D4-77ED13E9079C}" type="presParOf" srcId="{B3C22068-0E52-4301-9278-D0462CF6FCE4}" destId="{11420123-C34B-4C3F-A775-E0287E4CE89F}" srcOrd="4" destOrd="0" presId="urn:microsoft.com/office/officeart/2005/8/layout/process1"/>
    <dgm:cxn modelId="{FDB8EB31-F1F3-45C0-B12B-8905664CCBBE}" type="presParOf" srcId="{B3C22068-0E52-4301-9278-D0462CF6FCE4}" destId="{7C4CF7B9-FE99-497B-AECA-B2FD415A08DC}" srcOrd="5" destOrd="0" presId="urn:microsoft.com/office/officeart/2005/8/layout/process1"/>
    <dgm:cxn modelId="{DFDF19BB-1F30-419A-8419-3D82346AC38E}" type="presParOf" srcId="{7C4CF7B9-FE99-497B-AECA-B2FD415A08DC}" destId="{665F3583-EBF1-4B0C-AF02-FD65FFF7E986}" srcOrd="0" destOrd="0" presId="urn:microsoft.com/office/officeart/2005/8/layout/process1"/>
    <dgm:cxn modelId="{7DA8F43F-D87B-43A2-875A-12269F2E162B}" type="presParOf" srcId="{B3C22068-0E52-4301-9278-D0462CF6FCE4}" destId="{05D994B4-FA0E-4257-AFE2-4E5BC7834591}" srcOrd="6" destOrd="0" presId="urn:microsoft.com/office/officeart/2005/8/layout/process1"/>
    <dgm:cxn modelId="{CC5D036E-2FD5-4736-818C-806F807937E7}" type="presParOf" srcId="{B3C22068-0E52-4301-9278-D0462CF6FCE4}" destId="{03A6E974-D99B-4F1A-BE21-D6CB6576FAD1}" srcOrd="7" destOrd="0" presId="urn:microsoft.com/office/officeart/2005/8/layout/process1"/>
    <dgm:cxn modelId="{32B6CD94-7665-4BE8-9285-1C29EB54C0C0}" type="presParOf" srcId="{03A6E974-D99B-4F1A-BE21-D6CB6576FAD1}" destId="{8F93B2DC-06DE-4418-ADCD-852FCF9C2DFE}" srcOrd="0" destOrd="0" presId="urn:microsoft.com/office/officeart/2005/8/layout/process1"/>
    <dgm:cxn modelId="{C849BD9B-601A-4416-A7C6-D916830246B6}" type="presParOf" srcId="{B3C22068-0E52-4301-9278-D0462CF6FCE4}" destId="{8C1051C3-E32F-4F7F-95CA-9C90EFF161B3}"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B80A6-0F31-43A6-8E0F-D2BB7A48ADC5}">
      <dsp:nvSpPr>
        <dsp:cNvPr id="0" name=""/>
        <dsp:cNvSpPr/>
      </dsp:nvSpPr>
      <dsp:spPr>
        <a:xfrm>
          <a:off x="4122985" y="3318935"/>
          <a:ext cx="2411108" cy="1561851"/>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4557815"/>
              <a:satOff val="0"/>
              <a:lumOff val="-810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4320" tIns="60960" rIns="60960" bIns="60960" numCol="1" spcCol="1270" anchor="t" anchorCtr="0">
          <a:noAutofit/>
        </a:bodyPr>
        <a:lstStyle/>
        <a:p>
          <a:pPr marL="0" lvl="1" indent="0" algn="l" defTabSz="533400">
            <a:lnSpc>
              <a:spcPct val="90000"/>
            </a:lnSpc>
            <a:spcBef>
              <a:spcPct val="0"/>
            </a:spcBef>
            <a:spcAft>
              <a:spcPct val="15000"/>
            </a:spcAft>
            <a:buFont typeface="Arial" panose="020B0604020202020204" pitchFamily="34" charset="0"/>
            <a:buNone/>
          </a:pPr>
          <a:r>
            <a:rPr lang="en-US" sz="1200" kern="1200"/>
            <a:t>Help show your team the advantages of SharePoint</a:t>
          </a:r>
        </a:p>
      </dsp:txBody>
      <dsp:txXfrm>
        <a:off x="4880627" y="3743707"/>
        <a:ext cx="1619158" cy="1102770"/>
      </dsp:txXfrm>
    </dsp:sp>
    <dsp:sp modelId="{EB76082B-3C33-4580-9388-517BB9D1FF3B}">
      <dsp:nvSpPr>
        <dsp:cNvPr id="0" name=""/>
        <dsp:cNvSpPr/>
      </dsp:nvSpPr>
      <dsp:spPr>
        <a:xfrm>
          <a:off x="189071" y="3318935"/>
          <a:ext cx="2411108" cy="1561851"/>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6836722"/>
              <a:satOff val="0"/>
              <a:lumOff val="-121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0" rIns="91440" bIns="60960" numCol="1" spcCol="1270" anchor="t" anchorCtr="0">
          <a:noAutofit/>
        </a:bodyPr>
        <a:lstStyle/>
        <a:p>
          <a:pPr marL="0" lvl="1" indent="0" algn="l" defTabSz="533400">
            <a:lnSpc>
              <a:spcPct val="90000"/>
            </a:lnSpc>
            <a:spcBef>
              <a:spcPct val="0"/>
            </a:spcBef>
            <a:spcAft>
              <a:spcPct val="15000"/>
            </a:spcAft>
            <a:buNone/>
          </a:pPr>
          <a:r>
            <a:rPr lang="en-US" sz="1200" kern="1200"/>
            <a:t>Answer ad-hoc questions and demonstrate features</a:t>
          </a:r>
        </a:p>
      </dsp:txBody>
      <dsp:txXfrm>
        <a:off x="223380" y="3743707"/>
        <a:ext cx="1619158" cy="1102770"/>
      </dsp:txXfrm>
    </dsp:sp>
    <dsp:sp modelId="{63A2C8AB-2467-446B-9556-1BF28396BA0C}">
      <dsp:nvSpPr>
        <dsp:cNvPr id="0" name=""/>
        <dsp:cNvSpPr/>
      </dsp:nvSpPr>
      <dsp:spPr>
        <a:xfrm>
          <a:off x="4122985" y="0"/>
          <a:ext cx="2411108" cy="1561851"/>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2278908"/>
              <a:satOff val="0"/>
              <a:lumOff val="-40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4625" lvl="1" indent="0" algn="l" defTabSz="533400">
            <a:lnSpc>
              <a:spcPct val="90000"/>
            </a:lnSpc>
            <a:spcBef>
              <a:spcPct val="0"/>
            </a:spcBef>
            <a:spcAft>
              <a:spcPct val="15000"/>
            </a:spcAft>
            <a:buFont typeface="Arial" panose="020B0604020202020204" pitchFamily="34" charset="0"/>
            <a:buNone/>
          </a:pPr>
          <a:r>
            <a:rPr lang="en-US" sz="1200" kern="1200"/>
            <a:t>Be on hand to answer questions and help get support involved when needed</a:t>
          </a:r>
        </a:p>
      </dsp:txBody>
      <dsp:txXfrm>
        <a:off x="4880627" y="34309"/>
        <a:ext cx="1619158" cy="1102770"/>
      </dsp:txXfrm>
    </dsp:sp>
    <dsp:sp modelId="{95F8B981-BBD0-4112-8B8D-AE762B871118}">
      <dsp:nvSpPr>
        <dsp:cNvPr id="0" name=""/>
        <dsp:cNvSpPr/>
      </dsp:nvSpPr>
      <dsp:spPr>
        <a:xfrm>
          <a:off x="189071" y="0"/>
          <a:ext cx="2411108" cy="1561851"/>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1" indent="0" algn="l" defTabSz="533400">
            <a:lnSpc>
              <a:spcPct val="90000"/>
            </a:lnSpc>
            <a:spcBef>
              <a:spcPct val="0"/>
            </a:spcBef>
            <a:spcAft>
              <a:spcPct val="15000"/>
            </a:spcAft>
            <a:buNone/>
          </a:pPr>
          <a:r>
            <a:rPr lang="en-US" sz="1200" kern="1200"/>
            <a:t>Keep your team up-to-date on what’s coming and when</a:t>
          </a:r>
        </a:p>
      </dsp:txBody>
      <dsp:txXfrm>
        <a:off x="223380" y="34309"/>
        <a:ext cx="1619158" cy="1102770"/>
      </dsp:txXfrm>
    </dsp:sp>
    <dsp:sp modelId="{69C945A9-DA91-49C8-8B32-2268CC25BAD3}">
      <dsp:nvSpPr>
        <dsp:cNvPr id="0" name=""/>
        <dsp:cNvSpPr/>
      </dsp:nvSpPr>
      <dsp:spPr>
        <a:xfrm>
          <a:off x="1199394" y="278204"/>
          <a:ext cx="2113380" cy="2113380"/>
        </a:xfrm>
        <a:prstGeom prst="pieWedg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Info</a:t>
          </a:r>
        </a:p>
      </dsp:txBody>
      <dsp:txXfrm>
        <a:off x="1818389" y="897199"/>
        <a:ext cx="1494385" cy="1494385"/>
      </dsp:txXfrm>
    </dsp:sp>
    <dsp:sp modelId="{1E05DB1E-3AF2-4F3F-935F-E4EC55ED8183}">
      <dsp:nvSpPr>
        <dsp:cNvPr id="0" name=""/>
        <dsp:cNvSpPr/>
      </dsp:nvSpPr>
      <dsp:spPr>
        <a:xfrm rot="5400000">
          <a:off x="3410390" y="278204"/>
          <a:ext cx="2113380" cy="2113380"/>
        </a:xfrm>
        <a:prstGeom prst="pieWedge">
          <a:avLst/>
        </a:prstGeom>
        <a:solidFill>
          <a:schemeClr val="accent3">
            <a:hueOff val="2278908"/>
            <a:satOff val="0"/>
            <a:lumOff val="-405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Support</a:t>
          </a:r>
        </a:p>
      </dsp:txBody>
      <dsp:txXfrm rot="-5400000">
        <a:off x="3410390" y="897199"/>
        <a:ext cx="1494385" cy="1494385"/>
      </dsp:txXfrm>
    </dsp:sp>
    <dsp:sp modelId="{F39E7DCE-5970-4B99-86ED-606F163BA79F}">
      <dsp:nvSpPr>
        <dsp:cNvPr id="0" name=""/>
        <dsp:cNvSpPr/>
      </dsp:nvSpPr>
      <dsp:spPr>
        <a:xfrm rot="10800000">
          <a:off x="3410390" y="2489201"/>
          <a:ext cx="2113380" cy="2113380"/>
        </a:xfrm>
        <a:prstGeom prst="pieWedge">
          <a:avLst/>
        </a:prstGeom>
        <a:solidFill>
          <a:schemeClr val="accent3">
            <a:hueOff val="4557815"/>
            <a:satOff val="0"/>
            <a:lumOff val="-810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Enthusiasm</a:t>
          </a:r>
        </a:p>
      </dsp:txBody>
      <dsp:txXfrm rot="10800000">
        <a:off x="3410390" y="2489201"/>
        <a:ext cx="1494385" cy="1494385"/>
      </dsp:txXfrm>
    </dsp:sp>
    <dsp:sp modelId="{AA16CFBE-D3D4-46F0-8195-AAB879F4F953}">
      <dsp:nvSpPr>
        <dsp:cNvPr id="0" name=""/>
        <dsp:cNvSpPr/>
      </dsp:nvSpPr>
      <dsp:spPr>
        <a:xfrm rot="16200000">
          <a:off x="1199394" y="2495055"/>
          <a:ext cx="2113380" cy="2113380"/>
        </a:xfrm>
        <a:prstGeom prst="pieWedge">
          <a:avLst/>
        </a:prstGeom>
        <a:solidFill>
          <a:schemeClr val="accent3">
            <a:hueOff val="6836722"/>
            <a:satOff val="0"/>
            <a:lumOff val="-1215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Answers</a:t>
          </a:r>
        </a:p>
      </dsp:txBody>
      <dsp:txXfrm rot="5400000">
        <a:off x="1818389" y="2495055"/>
        <a:ext cx="1494385" cy="1494385"/>
      </dsp:txXfrm>
    </dsp:sp>
    <dsp:sp modelId="{E1659BDC-95E1-4198-A4B4-7D5C18FCF5EC}">
      <dsp:nvSpPr>
        <dsp:cNvPr id="0" name=""/>
        <dsp:cNvSpPr/>
      </dsp:nvSpPr>
      <dsp:spPr>
        <a:xfrm>
          <a:off x="2996744" y="2001122"/>
          <a:ext cx="729677" cy="634502"/>
        </a:xfrm>
        <a:prstGeom prst="circularArrow">
          <a:avLst/>
        </a:prstGeom>
        <a:solidFill>
          <a:schemeClr val="accent3">
            <a:tint val="4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2B249D-278F-43B6-958D-ADAAD29C7416}">
      <dsp:nvSpPr>
        <dsp:cNvPr id="0" name=""/>
        <dsp:cNvSpPr/>
      </dsp:nvSpPr>
      <dsp:spPr>
        <a:xfrm rot="10800000">
          <a:off x="2996744" y="2245162"/>
          <a:ext cx="729677" cy="634502"/>
        </a:xfrm>
        <a:prstGeom prst="circularArrow">
          <a:avLst/>
        </a:prstGeom>
        <a:solidFill>
          <a:schemeClr val="accent3">
            <a:tint val="4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3E082-0D35-4BC4-AC47-DD679BCC3E0E}">
      <dsp:nvSpPr>
        <dsp:cNvPr id="0" name=""/>
        <dsp:cNvSpPr/>
      </dsp:nvSpPr>
      <dsp:spPr>
        <a:xfrm>
          <a:off x="5340" y="927272"/>
          <a:ext cx="1655543" cy="155207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Define Objectives</a:t>
          </a:r>
        </a:p>
      </dsp:txBody>
      <dsp:txXfrm>
        <a:off x="50799" y="972731"/>
        <a:ext cx="1564625" cy="1461153"/>
      </dsp:txXfrm>
    </dsp:sp>
    <dsp:sp modelId="{A8C04920-AEFB-41F7-A5AB-2B414FE45809}">
      <dsp:nvSpPr>
        <dsp:cNvPr id="0" name=""/>
        <dsp:cNvSpPr/>
      </dsp:nvSpPr>
      <dsp:spPr>
        <a:xfrm>
          <a:off x="1826438" y="1498021"/>
          <a:ext cx="350975" cy="410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826438" y="1580136"/>
        <a:ext cx="245683" cy="246344"/>
      </dsp:txXfrm>
    </dsp:sp>
    <dsp:sp modelId="{317311C1-24BC-4A22-9995-A787CFF11601}">
      <dsp:nvSpPr>
        <dsp:cNvPr id="0" name=""/>
        <dsp:cNvSpPr/>
      </dsp:nvSpPr>
      <dsp:spPr>
        <a:xfrm>
          <a:off x="2323101" y="927272"/>
          <a:ext cx="1655543" cy="155207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Outline Audiences</a:t>
          </a:r>
        </a:p>
      </dsp:txBody>
      <dsp:txXfrm>
        <a:off x="2368560" y="972731"/>
        <a:ext cx="1564625" cy="1461153"/>
      </dsp:txXfrm>
    </dsp:sp>
    <dsp:sp modelId="{22E3F0A3-EA81-47D8-95E1-C63E935393C8}">
      <dsp:nvSpPr>
        <dsp:cNvPr id="0" name=""/>
        <dsp:cNvSpPr/>
      </dsp:nvSpPr>
      <dsp:spPr>
        <a:xfrm>
          <a:off x="4144198" y="1498021"/>
          <a:ext cx="350975" cy="410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144198" y="1580136"/>
        <a:ext cx="245683" cy="246344"/>
      </dsp:txXfrm>
    </dsp:sp>
    <dsp:sp modelId="{11420123-C34B-4C3F-A775-E0287E4CE89F}">
      <dsp:nvSpPr>
        <dsp:cNvPr id="0" name=""/>
        <dsp:cNvSpPr/>
      </dsp:nvSpPr>
      <dsp:spPr>
        <a:xfrm>
          <a:off x="4640861" y="927272"/>
          <a:ext cx="1655543" cy="155207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Determine </a:t>
          </a:r>
        </a:p>
        <a:p>
          <a:pPr marL="0" lvl="0" indent="0" algn="ctr" defTabSz="800100">
            <a:lnSpc>
              <a:spcPct val="90000"/>
            </a:lnSpc>
            <a:spcBef>
              <a:spcPct val="0"/>
            </a:spcBef>
            <a:spcAft>
              <a:spcPct val="35000"/>
            </a:spcAft>
            <a:buNone/>
          </a:pPr>
          <a:r>
            <a:rPr lang="en-US" sz="1800" kern="1200"/>
            <a:t>Key Messages</a:t>
          </a:r>
        </a:p>
      </dsp:txBody>
      <dsp:txXfrm>
        <a:off x="4686320" y="972731"/>
        <a:ext cx="1564625" cy="1461153"/>
      </dsp:txXfrm>
    </dsp:sp>
    <dsp:sp modelId="{7C4CF7B9-FE99-497B-AECA-B2FD415A08DC}">
      <dsp:nvSpPr>
        <dsp:cNvPr id="0" name=""/>
        <dsp:cNvSpPr/>
      </dsp:nvSpPr>
      <dsp:spPr>
        <a:xfrm>
          <a:off x="6461959" y="1498021"/>
          <a:ext cx="350975" cy="410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461959" y="1580136"/>
        <a:ext cx="245683" cy="246344"/>
      </dsp:txXfrm>
    </dsp:sp>
    <dsp:sp modelId="{05D994B4-FA0E-4257-AFE2-4E5BC7834591}">
      <dsp:nvSpPr>
        <dsp:cNvPr id="0" name=""/>
        <dsp:cNvSpPr/>
      </dsp:nvSpPr>
      <dsp:spPr>
        <a:xfrm>
          <a:off x="6958622" y="927272"/>
          <a:ext cx="1655543" cy="155207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Identify Senders </a:t>
          </a:r>
        </a:p>
      </dsp:txBody>
      <dsp:txXfrm>
        <a:off x="7004081" y="972731"/>
        <a:ext cx="1564625" cy="1461153"/>
      </dsp:txXfrm>
    </dsp:sp>
    <dsp:sp modelId="{03A6E974-D99B-4F1A-BE21-D6CB6576FAD1}">
      <dsp:nvSpPr>
        <dsp:cNvPr id="0" name=""/>
        <dsp:cNvSpPr/>
      </dsp:nvSpPr>
      <dsp:spPr>
        <a:xfrm>
          <a:off x="8779720" y="1498021"/>
          <a:ext cx="350975" cy="410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779720" y="1580136"/>
        <a:ext cx="245683" cy="246344"/>
      </dsp:txXfrm>
    </dsp:sp>
    <dsp:sp modelId="{8C1051C3-E32F-4F7F-95CA-9C90EFF161B3}">
      <dsp:nvSpPr>
        <dsp:cNvPr id="0" name=""/>
        <dsp:cNvSpPr/>
      </dsp:nvSpPr>
      <dsp:spPr>
        <a:xfrm>
          <a:off x="9276383" y="927272"/>
          <a:ext cx="1655543" cy="155207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a:p>
        <a:p>
          <a:pPr marL="0" lvl="0" indent="0" algn="ctr" defTabSz="800100">
            <a:lnSpc>
              <a:spcPct val="90000"/>
            </a:lnSpc>
            <a:spcBef>
              <a:spcPct val="0"/>
            </a:spcBef>
            <a:spcAft>
              <a:spcPct val="35000"/>
            </a:spcAft>
            <a:buNone/>
          </a:pPr>
          <a:r>
            <a:rPr lang="en-US" sz="1800" kern="1200"/>
            <a:t>Outline Channels</a:t>
          </a:r>
        </a:p>
        <a:p>
          <a:pPr marL="0" lvl="0" indent="0" algn="ctr" defTabSz="800100">
            <a:lnSpc>
              <a:spcPct val="90000"/>
            </a:lnSpc>
            <a:spcBef>
              <a:spcPct val="0"/>
            </a:spcBef>
            <a:spcAft>
              <a:spcPct val="35000"/>
            </a:spcAft>
            <a:buNone/>
          </a:pPr>
          <a:endParaRPr lang="en-US" sz="1800" kern="1200"/>
        </a:p>
      </dsp:txBody>
      <dsp:txXfrm>
        <a:off x="9321842" y="972731"/>
        <a:ext cx="1564625" cy="1461153"/>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CE80E82-A7A5-459C-B331-04D99946010A}" type="datetimeFigureOut">
              <a:rPr lang="en-NZ" smtClean="0"/>
              <a:t>20/05/2019</a:t>
            </a:fld>
            <a:endParaRPr lang="en-NZ"/>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A1764A8-9A6C-4D27-834F-C437754705DB}" type="slidenum">
              <a:rPr lang="en-NZ" smtClean="0"/>
              <a:t>‹#›</a:t>
            </a:fld>
            <a:endParaRPr lang="en-NZ"/>
          </a:p>
        </p:txBody>
      </p:sp>
    </p:spTree>
    <p:extLst>
      <p:ext uri="{BB962C8B-B14F-4D97-AF65-F5344CB8AC3E}">
        <p14:creationId xmlns:p14="http://schemas.microsoft.com/office/powerpoint/2010/main" val="992864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37BAADD-E4E1-4887-8D25-7213FB08BCC4}" type="datetimeFigureOut">
              <a:rPr lang="en-US" smtClean="0"/>
              <a:t>5/20/2019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6EDA156-F7A6-47CF-971C-924B7E262F44}"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5/20/2019 5:12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4171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F87EDE66-1A9E-4884-B2AE-826DA001F07F}" type="datetime8">
              <a:rPr lang="en-US" smtClean="0">
                <a:solidFill>
                  <a:prstClr val="black"/>
                </a:solidFill>
              </a:rPr>
              <a:t>5/20/2019 5:12 PM</a:t>
            </a:fld>
            <a:endParaRPr lang="en-US">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905291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Footer Placeholder 3"/>
          <p:cNvSpPr>
            <a:spLocks noGrp="1"/>
          </p:cNvSpPr>
          <p:nvPr>
            <p:ph type="ftr" sz="quarter" idx="10"/>
          </p:nvPr>
        </p:nvSpPr>
        <p:spPr/>
        <p:txBody>
          <a:bodyPr/>
          <a:lstStyle/>
          <a:p>
            <a:pPr marL="582359" defTabSz="931467"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defTabSz="950464">
              <a:defRPr/>
            </a:pPr>
            <a:fld id="{E74353ED-ACB2-44BF-A903-985B0AF962B7}" type="datetime1">
              <a:rPr lang="en-US" sz="1800" kern="0">
                <a:solidFill>
                  <a:prstClr val="black"/>
                </a:solidFill>
                <a:latin typeface="Segoe UI" pitchFamily="34" charset="0"/>
              </a:rPr>
              <a:pPr defTabSz="950464">
                <a:defRPr/>
              </a:pPr>
              <a:t>5/20/2019</a:t>
            </a:fld>
            <a:endParaRPr lang="en-US" sz="1800" kern="0">
              <a:solidFill>
                <a:prstClr val="black"/>
              </a:solidFill>
              <a:latin typeface="Segoe UI" pitchFamily="34" charset="0"/>
            </a:endParaRPr>
          </a:p>
        </p:txBody>
      </p:sp>
      <p:sp>
        <p:nvSpPr>
          <p:cNvPr id="6" name="Slide Number Placeholder 5"/>
          <p:cNvSpPr>
            <a:spLocks noGrp="1"/>
          </p:cNvSpPr>
          <p:nvPr>
            <p:ph type="sldNum" sz="quarter" idx="12"/>
          </p:nvPr>
        </p:nvSpPr>
        <p:spPr/>
        <p:txBody>
          <a:bodyPr/>
          <a:lstStyle/>
          <a:p>
            <a:pPr defTabSz="950464">
              <a:defRPr/>
            </a:pPr>
            <a:fld id="{B4008EB6-D09E-4580-8CD6-DDB14511944F}" type="slidenum">
              <a:rPr lang="en-US" sz="1800" kern="0">
                <a:solidFill>
                  <a:prstClr val="black"/>
                </a:solidFill>
                <a:latin typeface="Segoe UI" pitchFamily="34" charset="0"/>
              </a:rPr>
              <a:pPr defTabSz="950464">
                <a:defRPr/>
              </a:pPr>
              <a:t>11</a:t>
            </a:fld>
            <a:endParaRPr lang="en-US" sz="1800" kern="0">
              <a:solidFill>
                <a:prstClr val="black"/>
              </a:solidFill>
              <a:latin typeface="Segoe UI" pitchFamily="34" charset="0"/>
            </a:endParaRPr>
          </a:p>
        </p:txBody>
      </p:sp>
    </p:spTree>
    <p:extLst>
      <p:ext uri="{BB962C8B-B14F-4D97-AF65-F5344CB8AC3E}">
        <p14:creationId xmlns:p14="http://schemas.microsoft.com/office/powerpoint/2010/main" val="117547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5/20/2019 5:12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33592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EDA156-F7A6-47CF-971C-924B7E262F44}" type="slidenum">
              <a:rPr lang="en-US" smtClean="0"/>
              <a:t>13</a:t>
            </a:fld>
            <a:endParaRPr lang="en-US"/>
          </a:p>
        </p:txBody>
      </p:sp>
    </p:spTree>
    <p:extLst>
      <p:ext uri="{BB962C8B-B14F-4D97-AF65-F5344CB8AC3E}">
        <p14:creationId xmlns:p14="http://schemas.microsoft.com/office/powerpoint/2010/main" val="1471765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DDB27087-1FA7-4133-8380-30EFC7836F12}" type="datetime8">
              <a:rPr kumimoji="0" lang="en-US" sz="1800" b="0" i="0" u="none" strike="noStrike" kern="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5/20/2019 5:13 PM</a:t>
            </a:fld>
            <a:endParaRPr kumimoji="0" lang="en-US" sz="1800" b="0" i="0" u="none" strike="noStrike" kern="0" cap="none" spc="0" normalizeH="0" baseline="0" noProof="0">
              <a:ln>
                <a:noFill/>
              </a:ln>
              <a:solidFill>
                <a:prstClr val="black"/>
              </a:solidFill>
              <a:effectLst/>
              <a:uLnTx/>
              <a:uFillTx/>
              <a:latin typeface="Segoe UI Light" panose="020B0502040204020203"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prstClr val="black"/>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4100537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u="none" dirty="0"/>
              <a:t>Use this slide to inspire decision makers on what’s possible with SharePoint.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B63BA-0484-43CF-AB9B-444FF94543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229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Use this slide to help guide the initial creation/ideation of solutions.</a:t>
            </a:r>
          </a:p>
          <a:p>
            <a:pPr lvl="0"/>
            <a:endParaRPr lang="en-US" sz="1200" kern="1200">
              <a:solidFill>
                <a:schemeClr val="tx1"/>
              </a:solidFill>
              <a:effectLst/>
              <a:latin typeface="+mn-lt"/>
              <a:ea typeface="+mn-ea"/>
              <a:cs typeface="+mn-cs"/>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226B63BA-0484-43CF-AB9B-444FF94543AB}" type="slidenum">
              <a:rPr lang="en-US" smtClean="0"/>
              <a:t>17</a:t>
            </a:fld>
            <a:endParaRPr lang="en-US"/>
          </a:p>
        </p:txBody>
      </p:sp>
    </p:spTree>
    <p:extLst>
      <p:ext uri="{BB962C8B-B14F-4D97-AF65-F5344CB8AC3E}">
        <p14:creationId xmlns:p14="http://schemas.microsoft.com/office/powerpoint/2010/main" val="1872477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Choose a Scenario!</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activity should take place on a whiteboard, use this template to get started. You will also use this template to capture results of the whiteboard exercise and then circulate. </a:t>
            </a:r>
          </a:p>
          <a:p>
            <a:r>
              <a:rPr lang="en-US" sz="1200" b="1" kern="1200" dirty="0">
                <a:solidFill>
                  <a:schemeClr val="tx1"/>
                </a:solidFill>
                <a:effectLst/>
                <a:latin typeface="+mn-lt"/>
                <a:ea typeface="+mn-ea"/>
                <a:cs typeface="+mn-cs"/>
              </a:rPr>
              <a:t>Additionally it is recommended you use sticky notes to represent each solution and have participants place them and move them around on the whiteboard</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Identify and agree upon which scenario you are going to focus 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Encourage everyone to voice their opinions (try not to let one “decision maker” taker over)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Steer them towards choosing a scenario that:</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Is obtainable (doesn’t have to be easy, but it has to at least be possible to create in a short amount of time)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Will be used by at least 90% of their employees (or better yet, 100%!) – don’t pick ones that will only be used by the C-level, or managers and up, because ROI will be minimal. Pick something that lifts the entire population up.</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Is collaborative. Scenarios that allow employees to interact and collaborate demonstrate the real value of Teams. </a:t>
            </a:r>
          </a:p>
          <a:p>
            <a:pPr marL="628650" lvl="1" indent="-171450">
              <a:buFont typeface="Arial" panose="020B0604020202020204" pitchFamily="34" charset="0"/>
              <a:buChar char="•"/>
            </a:pPr>
            <a:r>
              <a:rPr lang="en-US" sz="1200" b="1" u="sng" kern="1200" dirty="0">
                <a:solidFill>
                  <a:schemeClr val="tx1"/>
                </a:solidFill>
                <a:effectLst/>
                <a:latin typeface="+mn-lt"/>
                <a:ea typeface="+mn-ea"/>
                <a:cs typeface="+mn-cs"/>
              </a:rPr>
              <a:t>Agree on which scenario you will be focusing on. Get everyone’s buy-off!  You will need at least one BDM to agree that this is a priority—get an executive sponsor!</a:t>
            </a:r>
          </a:p>
          <a:p>
            <a:endParaRPr lang="en-US" dirty="0"/>
          </a:p>
        </p:txBody>
      </p:sp>
      <p:sp>
        <p:nvSpPr>
          <p:cNvPr id="4" name="Slide Number Placeholder 3"/>
          <p:cNvSpPr>
            <a:spLocks noGrp="1"/>
          </p:cNvSpPr>
          <p:nvPr>
            <p:ph type="sldNum" sz="quarter" idx="5"/>
          </p:nvPr>
        </p:nvSpPr>
        <p:spPr/>
        <p:txBody>
          <a:bodyPr/>
          <a:lstStyle/>
          <a:p>
            <a:fld id="{226B63BA-0484-43CF-AB9B-444FF94543AB}" type="slidenum">
              <a:rPr lang="en-US" smtClean="0"/>
              <a:t>18</a:t>
            </a:fld>
            <a:endParaRPr lang="en-US"/>
          </a:p>
        </p:txBody>
      </p:sp>
    </p:spTree>
    <p:extLst>
      <p:ext uri="{BB962C8B-B14F-4D97-AF65-F5344CB8AC3E}">
        <p14:creationId xmlns:p14="http://schemas.microsoft.com/office/powerpoint/2010/main" val="1751595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B6EDA156-F7A6-47CF-971C-924B7E262F44}" type="slidenum">
              <a:rPr lang="en-US" smtClean="0"/>
              <a:t>19</a:t>
            </a:fld>
            <a:endParaRPr lang="en-US"/>
          </a:p>
        </p:txBody>
      </p:sp>
    </p:spTree>
    <p:extLst>
      <p:ext uri="{BB962C8B-B14F-4D97-AF65-F5344CB8AC3E}">
        <p14:creationId xmlns:p14="http://schemas.microsoft.com/office/powerpoint/2010/main" val="3694893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5/20/2019 5:13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71388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B6EDA156-F7A6-47CF-971C-924B7E262F44}" type="slidenum">
              <a:rPr lang="en-US" smtClean="0"/>
              <a:t>2</a:t>
            </a:fld>
            <a:endParaRPr lang="en-US"/>
          </a:p>
        </p:txBody>
      </p:sp>
    </p:spTree>
    <p:extLst>
      <p:ext uri="{BB962C8B-B14F-4D97-AF65-F5344CB8AC3E}">
        <p14:creationId xmlns:p14="http://schemas.microsoft.com/office/powerpoint/2010/main" val="495856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B6EDA156-F7A6-47CF-971C-924B7E262F44}" type="slidenum">
              <a:rPr lang="en-US" smtClean="0"/>
              <a:t>21</a:t>
            </a:fld>
            <a:endParaRPr lang="en-US"/>
          </a:p>
        </p:txBody>
      </p:sp>
    </p:spTree>
    <p:extLst>
      <p:ext uri="{BB962C8B-B14F-4D97-AF65-F5344CB8AC3E}">
        <p14:creationId xmlns:p14="http://schemas.microsoft.com/office/powerpoint/2010/main" val="3168894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950464">
              <a:defRPr/>
            </a:pPr>
            <a:endParaRPr lang="en-US">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406034" defTabSz="93146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defTabSz="950464">
              <a:defRPr/>
            </a:pPr>
            <a:fld id="{61B0BD91-A332-4638-9D55-E1550E13BA63}" type="datetime8">
              <a:rPr lang="en-US">
                <a:solidFill>
                  <a:prstClr val="black"/>
                </a:solidFill>
                <a:latin typeface="Segoe UI" pitchFamily="34" charset="0"/>
              </a:rPr>
              <a:pPr defTabSz="950464">
                <a:defRPr/>
              </a:pPr>
              <a:t>5/20/2019 5:13 PM</a:t>
            </a:fld>
            <a:endParaRPr lang="en-US">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50464">
              <a:defRPr/>
            </a:pPr>
            <a:fld id="{B4008EB6-D09E-4580-8CD6-DDB14511944F}" type="slidenum">
              <a:rPr lang="en-US">
                <a:solidFill>
                  <a:prstClr val="black"/>
                </a:solidFill>
                <a:latin typeface="Segoe UI" pitchFamily="34" charset="0"/>
              </a:rPr>
              <a:pPr defTabSz="950464">
                <a:defRPr/>
              </a:pPr>
              <a:t>22</a:t>
            </a:fld>
            <a:endParaRPr lang="en-US">
              <a:solidFill>
                <a:prstClr val="black"/>
              </a:solidFill>
              <a:latin typeface="Segoe UI" pitchFamily="34" charset="0"/>
            </a:endParaRPr>
          </a:p>
        </p:txBody>
      </p:sp>
    </p:spTree>
    <p:extLst>
      <p:ext uri="{BB962C8B-B14F-4D97-AF65-F5344CB8AC3E}">
        <p14:creationId xmlns:p14="http://schemas.microsoft.com/office/powerpoint/2010/main" val="3025638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6B01E4-7DC4-4A61-A7C8-0C38582E4860}"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5/20/2019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Header Placeholder 5"/>
          <p:cNvSpPr>
            <a:spLocks noGrp="1"/>
          </p:cNvSpPr>
          <p:nvPr>
            <p:ph type="hdr" sz="quarter" idx="12"/>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Microsoft Office365</a:t>
            </a:r>
          </a:p>
        </p:txBody>
      </p:sp>
      <p:sp>
        <p:nvSpPr>
          <p:cNvPr id="7" name="Footer Placeholder 6"/>
          <p:cNvSpPr>
            <a:spLocks noGrp="1"/>
          </p:cNvSpPr>
          <p:nvPr>
            <p:ph type="ftr" sz="quarter" idx="13"/>
          </p:nvPr>
        </p:nvSpPr>
        <p:spPr/>
        <p:txBody>
          <a:bodyPr/>
          <a:lstStyle/>
          <a:p>
            <a:pPr marL="233977" marR="0" lvl="0" indent="0" algn="l" defTabSz="922783"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3977" marR="0" lvl="0" indent="0" algn="l" defTabSz="922783"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01057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6C558044-A352-4B09-A488-24C5316B006D}" type="datetime8">
              <a:rPr lang="en-US" smtClean="0">
                <a:solidFill>
                  <a:prstClr val="black"/>
                </a:solidFill>
              </a:rPr>
              <a:t>5/20/2019 5:13 PM</a:t>
            </a:fld>
            <a:endParaRPr lang="en-US">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047961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B6992A45-1AE0-4A40-8187-111FDBDFC034}" type="datetime8">
              <a:rPr lang="en-US" smtClean="0">
                <a:solidFill>
                  <a:prstClr val="black"/>
                </a:solidFill>
              </a:rPr>
              <a:t>5/20/2019 5:13 PM</a:t>
            </a:fld>
            <a:endParaRPr lang="en-US">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919823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B6EDA156-F7A6-47CF-971C-924B7E262F44}" type="slidenum">
              <a:rPr lang="en-US" smtClean="0"/>
              <a:t>26</a:t>
            </a:fld>
            <a:endParaRPr lang="en-US"/>
          </a:p>
        </p:txBody>
      </p:sp>
    </p:spTree>
    <p:extLst>
      <p:ext uri="{BB962C8B-B14F-4D97-AF65-F5344CB8AC3E}">
        <p14:creationId xmlns:p14="http://schemas.microsoft.com/office/powerpoint/2010/main" val="2656343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5/20/2019 5:13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32223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EDA156-F7A6-47CF-971C-924B7E262F44}" type="slidenum">
              <a:rPr lang="en-US" smtClean="0"/>
              <a:t>28</a:t>
            </a:fld>
            <a:endParaRPr lang="en-US"/>
          </a:p>
        </p:txBody>
      </p:sp>
    </p:spTree>
    <p:extLst>
      <p:ext uri="{BB962C8B-B14F-4D97-AF65-F5344CB8AC3E}">
        <p14:creationId xmlns:p14="http://schemas.microsoft.com/office/powerpoint/2010/main" val="3352641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a:p>
        </p:txBody>
      </p:sp>
      <p:sp>
        <p:nvSpPr>
          <p:cNvPr id="4" name="Header Placeholder 3"/>
          <p:cNvSpPr>
            <a:spLocks noGrp="1"/>
          </p:cNvSpPr>
          <p:nvPr>
            <p:ph type="hdr" sz="quarter" idx="10"/>
          </p:nvPr>
        </p:nvSpPr>
        <p:spPr/>
        <p:txBody>
          <a:bodyPr/>
          <a:lstStyle/>
          <a:p>
            <a:pPr defTabSz="950464">
              <a:defRPr/>
            </a:pPr>
            <a:endParaRPr lang="en-US">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406034" defTabSz="93146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defTabSz="950464">
              <a:defRPr/>
            </a:pPr>
            <a:fld id="{61B0BD91-A332-4638-9D55-E1550E13BA63}" type="datetime8">
              <a:rPr lang="en-US">
                <a:solidFill>
                  <a:prstClr val="black"/>
                </a:solidFill>
                <a:latin typeface="Segoe UI" pitchFamily="34" charset="0"/>
              </a:rPr>
              <a:pPr defTabSz="950464">
                <a:defRPr/>
              </a:pPr>
              <a:t>5/20/2019 5:13 PM</a:t>
            </a:fld>
            <a:endParaRPr lang="en-US">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50464">
              <a:defRPr/>
            </a:pPr>
            <a:fld id="{B4008EB6-D09E-4580-8CD6-DDB14511944F}" type="slidenum">
              <a:rPr lang="en-US">
                <a:solidFill>
                  <a:prstClr val="black"/>
                </a:solidFill>
                <a:latin typeface="Segoe UI" pitchFamily="34" charset="0"/>
              </a:rPr>
              <a:pPr defTabSz="950464">
                <a:defRPr/>
              </a:pPr>
              <a:t>29</a:t>
            </a:fld>
            <a:endParaRPr lang="en-US">
              <a:solidFill>
                <a:prstClr val="black"/>
              </a:solidFill>
              <a:latin typeface="Segoe UI" pitchFamily="34" charset="0"/>
            </a:endParaRPr>
          </a:p>
        </p:txBody>
      </p:sp>
    </p:spTree>
    <p:extLst>
      <p:ext uri="{BB962C8B-B14F-4D97-AF65-F5344CB8AC3E}">
        <p14:creationId xmlns:p14="http://schemas.microsoft.com/office/powerpoint/2010/main" val="577455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5/20/2019 5:13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8311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defTabSz="931774">
              <a:defRPr/>
            </a:pPr>
            <a:fld id="{2F8D1BC8-4006-4900-99C4-722ECDBD673B}"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2863346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EDA156-F7A6-47CF-971C-924B7E262F44}" type="slidenum">
              <a:rPr lang="en-US" smtClean="0"/>
              <a:t>31</a:t>
            </a:fld>
            <a:endParaRPr lang="en-US"/>
          </a:p>
        </p:txBody>
      </p:sp>
    </p:spTree>
    <p:extLst>
      <p:ext uri="{BB962C8B-B14F-4D97-AF65-F5344CB8AC3E}">
        <p14:creationId xmlns:p14="http://schemas.microsoft.com/office/powerpoint/2010/main" val="301553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sz="900">
              <a:latin typeface="Segoe UI Light" pitchFamily="34" charset="0"/>
            </a:endParaRPr>
          </a:p>
        </p:txBody>
      </p:sp>
      <p:sp>
        <p:nvSpPr>
          <p:cNvPr id="4" name="Footer Placeholder 3"/>
          <p:cNvSpPr>
            <a:spLocks noGrp="1"/>
          </p:cNvSpPr>
          <p:nvPr>
            <p:ph type="ftr" sz="quarter" idx="10"/>
          </p:nvPr>
        </p:nvSpPr>
        <p:spPr/>
        <p:txBody>
          <a:bodyPr/>
          <a:lstStyle/>
          <a:p>
            <a:pPr marL="582359" defTabSz="931467"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defTabSz="950464">
              <a:defRPr/>
            </a:pPr>
            <a:fld id="{E74353ED-ACB2-44BF-A903-985B0AF962B7}" type="datetime1">
              <a:rPr lang="en-US" sz="1800" kern="0">
                <a:solidFill>
                  <a:prstClr val="black"/>
                </a:solidFill>
                <a:latin typeface="Segoe UI" pitchFamily="34" charset="0"/>
              </a:rPr>
              <a:pPr defTabSz="950464">
                <a:defRPr/>
              </a:pPr>
              <a:t>5/20/2019</a:t>
            </a:fld>
            <a:endParaRPr lang="en-US" sz="1800" kern="0">
              <a:solidFill>
                <a:prstClr val="black"/>
              </a:solidFill>
              <a:latin typeface="Segoe UI" pitchFamily="34" charset="0"/>
            </a:endParaRPr>
          </a:p>
        </p:txBody>
      </p:sp>
      <p:sp>
        <p:nvSpPr>
          <p:cNvPr id="6" name="Slide Number Placeholder 5"/>
          <p:cNvSpPr>
            <a:spLocks noGrp="1"/>
          </p:cNvSpPr>
          <p:nvPr>
            <p:ph type="sldNum" sz="quarter" idx="12"/>
          </p:nvPr>
        </p:nvSpPr>
        <p:spPr/>
        <p:txBody>
          <a:bodyPr/>
          <a:lstStyle/>
          <a:p>
            <a:pPr defTabSz="950464">
              <a:defRPr/>
            </a:pPr>
            <a:fld id="{B4008EB6-D09E-4580-8CD6-DDB14511944F}" type="slidenum">
              <a:rPr lang="en-US" sz="1800" kern="0">
                <a:solidFill>
                  <a:prstClr val="black"/>
                </a:solidFill>
                <a:latin typeface="Segoe UI" pitchFamily="34" charset="0"/>
              </a:rPr>
              <a:pPr defTabSz="950464">
                <a:defRPr/>
              </a:pPr>
              <a:t>32</a:t>
            </a:fld>
            <a:endParaRPr lang="en-US" sz="1800" kern="0">
              <a:solidFill>
                <a:prstClr val="black"/>
              </a:solidFill>
              <a:latin typeface="Segoe UI" pitchFamily="34" charset="0"/>
            </a:endParaRPr>
          </a:p>
        </p:txBody>
      </p:sp>
    </p:spTree>
    <p:extLst>
      <p:ext uri="{BB962C8B-B14F-4D97-AF65-F5344CB8AC3E}">
        <p14:creationId xmlns:p14="http://schemas.microsoft.com/office/powerpoint/2010/main" val="254155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EDA156-F7A6-47CF-971C-924B7E262F44}" type="slidenum">
              <a:rPr lang="en-US" smtClean="0"/>
              <a:t>4</a:t>
            </a:fld>
            <a:endParaRPr lang="en-US"/>
          </a:p>
        </p:txBody>
      </p:sp>
    </p:spTree>
    <p:extLst>
      <p:ext uri="{BB962C8B-B14F-4D97-AF65-F5344CB8AC3E}">
        <p14:creationId xmlns:p14="http://schemas.microsoft.com/office/powerpoint/2010/main" val="105947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Footer Placeholder 3"/>
          <p:cNvSpPr>
            <a:spLocks noGrp="1"/>
          </p:cNvSpPr>
          <p:nvPr>
            <p:ph type="ftr" sz="quarter" idx="10"/>
          </p:nvPr>
        </p:nvSpPr>
        <p:spPr/>
        <p:txBody>
          <a:bodyPr/>
          <a:lstStyle/>
          <a:p>
            <a:pPr marL="582359" defTabSz="931467"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defTabSz="950464">
              <a:defRPr/>
            </a:pPr>
            <a:fld id="{E74353ED-ACB2-44BF-A903-985B0AF962B7}" type="datetime1">
              <a:rPr lang="en-US" sz="1800" kern="0">
                <a:solidFill>
                  <a:prstClr val="black"/>
                </a:solidFill>
                <a:latin typeface="Segoe UI" pitchFamily="34" charset="0"/>
              </a:rPr>
              <a:pPr defTabSz="950464">
                <a:defRPr/>
              </a:pPr>
              <a:t>5/20/2019</a:t>
            </a:fld>
            <a:endParaRPr lang="en-US" sz="1800" kern="0">
              <a:solidFill>
                <a:prstClr val="black"/>
              </a:solidFill>
              <a:latin typeface="Segoe UI" pitchFamily="34" charset="0"/>
            </a:endParaRPr>
          </a:p>
        </p:txBody>
      </p:sp>
      <p:sp>
        <p:nvSpPr>
          <p:cNvPr id="6" name="Slide Number Placeholder 5"/>
          <p:cNvSpPr>
            <a:spLocks noGrp="1"/>
          </p:cNvSpPr>
          <p:nvPr>
            <p:ph type="sldNum" sz="quarter" idx="12"/>
          </p:nvPr>
        </p:nvSpPr>
        <p:spPr/>
        <p:txBody>
          <a:bodyPr/>
          <a:lstStyle/>
          <a:p>
            <a:pPr defTabSz="950464">
              <a:defRPr/>
            </a:pPr>
            <a:fld id="{B4008EB6-D09E-4580-8CD6-DDB14511944F}" type="slidenum">
              <a:rPr lang="en-US" sz="1800" kern="0">
                <a:solidFill>
                  <a:prstClr val="black"/>
                </a:solidFill>
                <a:latin typeface="Segoe UI" pitchFamily="34" charset="0"/>
              </a:rPr>
              <a:pPr defTabSz="950464">
                <a:defRPr/>
              </a:pPr>
              <a:t>5</a:t>
            </a:fld>
            <a:endParaRPr lang="en-US" sz="1800" kern="0">
              <a:solidFill>
                <a:prstClr val="black"/>
              </a:solidFill>
              <a:latin typeface="Segoe UI" pitchFamily="34" charset="0"/>
            </a:endParaRPr>
          </a:p>
        </p:txBody>
      </p:sp>
    </p:spTree>
    <p:extLst>
      <p:ext uri="{BB962C8B-B14F-4D97-AF65-F5344CB8AC3E}">
        <p14:creationId xmlns:p14="http://schemas.microsoft.com/office/powerpoint/2010/main" val="420790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24A8A23-65A4-4B41-A4EC-0FFBD98E0D0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5/20/2019 5:12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37203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5" name="Slide Number Placeholder 4"/>
          <p:cNvSpPr>
            <a:spLocks noGrp="1"/>
          </p:cNvSpPr>
          <p:nvPr>
            <p:ph type="sldNum" sz="quarter" idx="11"/>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513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F2CBC86-2665-49EF-814D-EDF4E7BF4D3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5/20/2019 5:12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59356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F87EDE66-1A9E-4884-B2AE-826DA001F07F}" type="datetime8">
              <a:rPr lang="en-US" smtClean="0">
                <a:solidFill>
                  <a:prstClr val="black"/>
                </a:solidFill>
              </a:rPr>
              <a:t>5/20/2019 5:12 PM</a:t>
            </a:fld>
            <a:endParaRPr lang="en-US">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739570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emf"/><Relationship Id="rId1" Type="http://schemas.openxmlformats.org/officeDocument/2006/relationships/slideMaster" Target="../slideMasters/slideMaster8.xml"/><Relationship Id="rId4" Type="http://schemas.openxmlformats.org/officeDocument/2006/relationships/image" Target="../media/image32.sv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54594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a:prstGeom prst="rect">
            <a:avLst/>
          </a:prstGeo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269240" y="289511"/>
            <a:ext cx="11655840" cy="899665"/>
          </a:xfrm>
          <a:prstGeom prst="rect">
            <a:avLst/>
          </a:prstGeom>
        </p:spPr>
        <p:txBody>
          <a:bodyPr/>
          <a:lstStyle/>
          <a:p>
            <a:r>
              <a:rPr lang="en-US"/>
              <a:t>Click to edit Master title style</a:t>
            </a:r>
          </a:p>
        </p:txBody>
      </p:sp>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5B2D5379-C102-49A1-A6C6-5FF41003042D}" type="slidenum">
              <a:rPr lang="en-US" smtClean="0"/>
              <a:t>‹#›</a:t>
            </a:fld>
            <a:endParaRPr lang="en-US"/>
          </a:p>
        </p:txBody>
      </p:sp>
    </p:spTree>
    <p:extLst>
      <p:ext uri="{BB962C8B-B14F-4D97-AF65-F5344CB8AC3E}">
        <p14:creationId xmlns:p14="http://schemas.microsoft.com/office/powerpoint/2010/main" val="2195473118"/>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782669"/>
            <a:ext cx="4161981" cy="1292662"/>
          </a:xfrm>
        </p:spPr>
        <p:txBody>
          <a:bodyPr wrap="square" rIns="0" anchor="ctr" anchorCtr="0">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4">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30229794"/>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5"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and 2-colo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8"/>
            <a:ext cx="11653523" cy="2263268"/>
          </a:xfrm>
        </p:spPr>
        <p:txBody>
          <a:bodyPr/>
          <a:lstStyle>
            <a:lvl1pPr marL="0" indent="0">
              <a:buNone/>
              <a:defRPr>
                <a:solidFill>
                  <a:schemeClr val="tx2"/>
                </a:solidFill>
              </a:defRPr>
            </a:lvl1pPr>
            <a:lvl2pPr marL="0" indent="0">
              <a:buFontTx/>
              <a:buNone/>
              <a:defRPr lang="en-US" dirty="0" smtClean="0"/>
            </a:lvl2pPr>
            <a:lvl3pPr marL="224054" indent="0">
              <a:buNone/>
              <a:defRPr lang="en-US" dirty="0" smtClean="0"/>
            </a:lvl3pPr>
            <a:lvl4pPr marL="448107" indent="0">
              <a:buNone/>
              <a:defRPr lang="en-US" dirty="0" smtClean="0"/>
            </a:lvl4pPr>
            <a:lvl5pPr marL="672161" indent="0">
              <a:buNone/>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547559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49" y="2109542"/>
            <a:ext cx="10240454" cy="997196"/>
          </a:xfrm>
        </p:spPr>
        <p:txBody>
          <a:bodyPr anchor="b" anchorCtr="0"/>
          <a:lstStyle>
            <a:lvl1pPr>
              <a:defRPr sz="7200" spc="-150" baseline="0">
                <a:gradFill>
                  <a:gsLst>
                    <a:gs pos="1250">
                      <a:schemeClr val="bg1"/>
                    </a:gs>
                    <a:gs pos="100000">
                      <a:schemeClr val="bg1"/>
                    </a:gs>
                  </a:gsLst>
                  <a:lin ang="5400000" scaled="0"/>
                </a:gradFill>
              </a:defRPr>
            </a:lvl1pPr>
          </a:lstStyle>
          <a:p>
            <a:r>
              <a:rPr lang="en-US"/>
              <a:t>Click to edit title style</a:t>
            </a:r>
          </a:p>
        </p:txBody>
      </p:sp>
      <p:sp>
        <p:nvSpPr>
          <p:cNvPr id="5" name="Text Placeholder 4"/>
          <p:cNvSpPr>
            <a:spLocks noGrp="1"/>
          </p:cNvSpPr>
          <p:nvPr>
            <p:ph type="body" sz="quarter" idx="12" hasCustomPrompt="1"/>
          </p:nvPr>
        </p:nvSpPr>
        <p:spPr>
          <a:xfrm>
            <a:off x="978949" y="3425825"/>
            <a:ext cx="10240454"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a:t>Speaker Title</a:t>
            </a:r>
          </a:p>
        </p:txBody>
      </p:sp>
    </p:spTree>
    <p:extLst>
      <p:ext uri="{BB962C8B-B14F-4D97-AF65-F5344CB8AC3E}">
        <p14:creationId xmlns:p14="http://schemas.microsoft.com/office/powerpoint/2010/main" val="2004703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819604"/>
            <a:ext cx="11151917" cy="1218795"/>
          </a:xfrm>
        </p:spPr>
        <p:txBody>
          <a:bodyPr anchor="b" anchorCtr="0"/>
          <a:lstStyle>
            <a:lvl1pPr>
              <a:defRPr sz="8800" spc="-300" baseline="0">
                <a:gradFill>
                  <a:gsLst>
                    <a:gs pos="100000">
                      <a:schemeClr val="bg1"/>
                    </a:gs>
                    <a:gs pos="0">
                      <a:schemeClr val="bg1"/>
                    </a:gs>
                  </a:gsLst>
                  <a:lin ang="5400000" scaled="0"/>
                </a:gradFill>
              </a:defRPr>
            </a:lvl1pPr>
          </a:lstStyle>
          <a:p>
            <a:r>
              <a:rPr lang="en-US"/>
              <a:t>Click to edit title style</a:t>
            </a:r>
          </a:p>
        </p:txBody>
      </p:sp>
    </p:spTree>
    <p:extLst>
      <p:ext uri="{BB962C8B-B14F-4D97-AF65-F5344CB8AC3E}">
        <p14:creationId xmlns:p14="http://schemas.microsoft.com/office/powerpoint/2010/main" val="2682078235"/>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392" y="4343401"/>
            <a:ext cx="10240453" cy="461665"/>
          </a:xfrm>
        </p:spPr>
        <p:txBody>
          <a:bodyPr>
            <a:noAutofit/>
          </a:bodyPr>
          <a:lstStyle>
            <a:lvl1pPr marL="0" indent="0" algn="l">
              <a:lnSpc>
                <a:spcPct val="90000"/>
              </a:lnSpc>
              <a:spcBef>
                <a:spcPts val="0"/>
              </a:spcBef>
              <a:buNone/>
              <a:defRPr lang="en-US" sz="3600" kern="1200" spc="-70" baseline="0" dirty="0">
                <a:gradFill>
                  <a:gsLst>
                    <a:gs pos="2083">
                      <a:schemeClr val="bg2"/>
                    </a:gs>
                    <a:gs pos="99000">
                      <a:schemeClr val="bg2"/>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p>
        </p:txBody>
      </p:sp>
      <p:sp>
        <p:nvSpPr>
          <p:cNvPr id="7" name="Text Placeholder 6"/>
          <p:cNvSpPr>
            <a:spLocks noGrp="1"/>
          </p:cNvSpPr>
          <p:nvPr>
            <p:ph type="body" sz="quarter" idx="10" hasCustomPrompt="1"/>
          </p:nvPr>
        </p:nvSpPr>
        <p:spPr>
          <a:xfrm>
            <a:off x="973392" y="2739678"/>
            <a:ext cx="10248394"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a:t>click to…</a:t>
            </a:r>
          </a:p>
        </p:txBody>
      </p:sp>
      <p:sp>
        <p:nvSpPr>
          <p:cNvPr id="5" name="Text Placeholder 4"/>
          <p:cNvSpPr>
            <a:spLocks noGrp="1"/>
          </p:cNvSpPr>
          <p:nvPr>
            <p:ph type="body" sz="quarter" idx="11"/>
          </p:nvPr>
        </p:nvSpPr>
        <p:spPr>
          <a:xfrm>
            <a:off x="973392" y="1447800"/>
            <a:ext cx="10240454" cy="914096"/>
          </a:xfrm>
        </p:spPr>
        <p:txBody>
          <a:bodyPr wrap="square" anchor="b">
            <a:noAutofit/>
          </a:bodyPr>
          <a:lstStyle>
            <a:lvl1pPr marL="0" indent="0">
              <a:buNone/>
              <a:defRPr sz="6600" spc="-150"/>
            </a:lvl1pPr>
          </a:lstStyle>
          <a:p>
            <a:pPr lvl="0"/>
            <a:r>
              <a:rPr lang="en-US"/>
              <a:t>Click to edit Master text styles</a:t>
            </a:r>
          </a:p>
        </p:txBody>
      </p:sp>
      <p:pic>
        <p:nvPicPr>
          <p:cNvPr id="2" name="Picture 1"/>
          <p:cNvPicPr>
            <a:picLocks noChangeAspect="1"/>
          </p:cNvPicPr>
          <p:nvPr userDrawn="1"/>
        </p:nvPicPr>
        <p:blipFill>
          <a:blip r:embed="rId2"/>
          <a:stretch>
            <a:fillRect/>
          </a:stretch>
        </p:blipFill>
        <p:spPr>
          <a:xfrm>
            <a:off x="10115009" y="6030169"/>
            <a:ext cx="2076991" cy="723900"/>
          </a:xfrm>
          <a:prstGeom prst="rect">
            <a:avLst/>
          </a:prstGeom>
        </p:spPr>
      </p:pic>
    </p:spTree>
    <p:extLst>
      <p:ext uri="{BB962C8B-B14F-4D97-AF65-F5344CB8AC3E}">
        <p14:creationId xmlns:p14="http://schemas.microsoft.com/office/powerpoint/2010/main" val="479610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116962429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75" indent="0">
              <a:buNone/>
              <a:defRPr sz="2000">
                <a:gradFill>
                  <a:gsLst>
                    <a:gs pos="100000">
                      <a:schemeClr val="bg2"/>
                    </a:gs>
                    <a:gs pos="0">
                      <a:schemeClr val="bg2"/>
                    </a:gs>
                  </a:gsLst>
                  <a:lin ang="5400000" scaled="0"/>
                </a:gradFill>
              </a:defRPr>
            </a:lvl3pPr>
            <a:lvl4pPr marL="457200" indent="0">
              <a:buNone/>
              <a:defRPr sz="2000">
                <a:gradFill>
                  <a:gsLst>
                    <a:gs pos="100000">
                      <a:schemeClr val="bg2"/>
                    </a:gs>
                    <a:gs pos="0">
                      <a:schemeClr val="bg2"/>
                    </a:gs>
                  </a:gsLst>
                  <a:lin ang="5400000" scaled="0"/>
                </a:gradFill>
              </a:defRPr>
            </a:lvl4pPr>
            <a:lvl5pPr marL="693738" indent="0">
              <a:buNone/>
              <a:defRPr sz="2000">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spTree>
    <p:extLst>
      <p:ext uri="{BB962C8B-B14F-4D97-AF65-F5344CB8AC3E}">
        <p14:creationId xmlns:p14="http://schemas.microsoft.com/office/powerpoint/2010/main" val="175210048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19248" y="1447799"/>
            <a:ext cx="11151917"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234278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Text Placeholder 5"/>
          <p:cNvSpPr>
            <a:spLocks noGrp="1"/>
          </p:cNvSpPr>
          <p:nvPr>
            <p:ph type="body" sz="quarter" idx="11"/>
          </p:nvPr>
        </p:nvSpPr>
        <p:spPr>
          <a:xfrm>
            <a:off x="520836" y="1447801"/>
            <a:ext cx="5396365"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a:lvl2pPr>
            <a:lvl3pPr marL="233363" indent="0">
              <a:buNone/>
              <a:defRPr sz="2000"/>
            </a:lvl3pPr>
            <a:lvl4pPr marL="457200" indent="0">
              <a:buNone/>
              <a:defRPr sz="2000"/>
            </a:lvl4pPr>
            <a:lvl5pPr marL="693738"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279563" y="1447801"/>
            <a:ext cx="5396365"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250">
                      <a:schemeClr val="bg2"/>
                    </a:gs>
                    <a:gs pos="100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
        <p:nvSpPr>
          <p:cNvPr id="7" name="Slide Number Placeholder 9"/>
          <p:cNvSpPr>
            <a:spLocks noGrp="1"/>
          </p:cNvSpPr>
          <p:nvPr>
            <p:ph type="sldNum" sz="quarter" idx="13"/>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3" name="Picture 2"/>
          <p:cNvPicPr>
            <a:picLocks noChangeAspect="1"/>
          </p:cNvPicPr>
          <p:nvPr userDrawn="1"/>
        </p:nvPicPr>
        <p:blipFill>
          <a:blip r:embed="rId2"/>
          <a:stretch>
            <a:fillRect/>
          </a:stretch>
        </p:blipFill>
        <p:spPr>
          <a:xfrm>
            <a:off x="10115009" y="6130207"/>
            <a:ext cx="2076991" cy="723900"/>
          </a:xfrm>
          <a:prstGeom prst="rect">
            <a:avLst/>
          </a:prstGeom>
        </p:spPr>
      </p:pic>
    </p:spTree>
    <p:extLst>
      <p:ext uri="{BB962C8B-B14F-4D97-AF65-F5344CB8AC3E}">
        <p14:creationId xmlns:p14="http://schemas.microsoft.com/office/powerpoint/2010/main" val="1256286848"/>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Text Placeholder 5"/>
          <p:cNvSpPr>
            <a:spLocks noGrp="1"/>
          </p:cNvSpPr>
          <p:nvPr>
            <p:ph type="body" sz="quarter" idx="11"/>
          </p:nvPr>
        </p:nvSpPr>
        <p:spPr>
          <a:xfrm>
            <a:off x="520836" y="1447801"/>
            <a:ext cx="5396365" cy="2462213"/>
          </a:xfrm>
        </p:spPr>
        <p:txBody>
          <a:bodyPr/>
          <a:lstStyle>
            <a:lvl1pPr marL="0" indent="0">
              <a:spcBef>
                <a:spcPts val="1200"/>
              </a:spcBef>
              <a:buNone/>
              <a:defRPr sz="4000">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279563" y="1447801"/>
            <a:ext cx="5396365" cy="2462213"/>
          </a:xfrm>
        </p:spPr>
        <p:txBody>
          <a:bodyPr/>
          <a:lstStyle>
            <a:lvl1pPr marL="0" indent="0">
              <a:spcBef>
                <a:spcPts val="1200"/>
              </a:spcBef>
              <a:buNone/>
              <a:defRPr lang="en-US" sz="4000" kern="1200" spc="-70" baseline="0" dirty="0" smtClean="0">
                <a:gradFill>
                  <a:gsLst>
                    <a:gs pos="1000">
                      <a:schemeClr val="bg2"/>
                    </a:gs>
                    <a:gs pos="98000">
                      <a:schemeClr val="bg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000">
                      <a:schemeClr val="bg2"/>
                    </a:gs>
                    <a:gs pos="98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
        <p:nvSpPr>
          <p:cNvPr id="7" name="Slide Number Placeholder 9"/>
          <p:cNvSpPr>
            <a:spLocks noGrp="1"/>
          </p:cNvSpPr>
          <p:nvPr>
            <p:ph type="sldNum" sz="quarter" idx="13"/>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3" name="Picture 2"/>
          <p:cNvPicPr>
            <a:picLocks noChangeAspect="1"/>
          </p:cNvPicPr>
          <p:nvPr userDrawn="1"/>
        </p:nvPicPr>
        <p:blipFill>
          <a:blip r:embed="rId2"/>
          <a:stretch>
            <a:fillRect/>
          </a:stretch>
        </p:blipFill>
        <p:spPr>
          <a:xfrm>
            <a:off x="10115854" y="6134100"/>
            <a:ext cx="2076991" cy="723900"/>
          </a:xfrm>
          <a:prstGeom prst="rect">
            <a:avLst/>
          </a:prstGeom>
        </p:spPr>
      </p:pic>
    </p:spTree>
    <p:extLst>
      <p:ext uri="{BB962C8B-B14F-4D97-AF65-F5344CB8AC3E}">
        <p14:creationId xmlns:p14="http://schemas.microsoft.com/office/powerpoint/2010/main" val="261000500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a:prstGeom prst="rect">
            <a:avLst/>
          </a:prstGeo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701326"/>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20836" y="1447801"/>
            <a:ext cx="5396365"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6279563" y="1447801"/>
            <a:ext cx="5396365" cy="2720745"/>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Click to edit Master text styles</a:t>
            </a:r>
          </a:p>
          <a:p>
            <a:pPr marL="292100" marR="0" lvl="1"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Second level</a:t>
            </a:r>
          </a:p>
          <a:p>
            <a:pPr marL="292100" marR="0" lvl="2"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Third level</a:t>
            </a:r>
          </a:p>
          <a:p>
            <a:pPr marL="292100" marR="0" lvl="3"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Fourth level</a:t>
            </a:r>
          </a:p>
          <a:p>
            <a:pPr marL="292100" marR="0" lvl="4"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Fifth level</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3" name="Picture 2"/>
          <p:cNvPicPr>
            <a:picLocks noChangeAspect="1"/>
          </p:cNvPicPr>
          <p:nvPr userDrawn="1"/>
        </p:nvPicPr>
        <p:blipFill>
          <a:blip r:embed="rId2"/>
          <a:stretch>
            <a:fillRect/>
          </a:stretch>
        </p:blipFill>
        <p:spPr>
          <a:xfrm>
            <a:off x="10116959" y="6141781"/>
            <a:ext cx="2076991" cy="723900"/>
          </a:xfrm>
          <a:prstGeom prst="rect">
            <a:avLst/>
          </a:prstGeom>
        </p:spPr>
      </p:pic>
    </p:spTree>
    <p:extLst>
      <p:ext uri="{BB962C8B-B14F-4D97-AF65-F5344CB8AC3E}">
        <p14:creationId xmlns:p14="http://schemas.microsoft.com/office/powerpoint/2010/main" val="391687467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5" y="1447801"/>
            <a:ext cx="5434948" cy="1661993"/>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89761" y="1681905"/>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2" name="Picture 1"/>
          <p:cNvPicPr>
            <a:picLocks noChangeAspect="1"/>
          </p:cNvPicPr>
          <p:nvPr userDrawn="1"/>
        </p:nvPicPr>
        <p:blipFill>
          <a:blip r:embed="rId2"/>
          <a:stretch>
            <a:fillRect/>
          </a:stretch>
        </p:blipFill>
        <p:spPr>
          <a:xfrm>
            <a:off x="10115009" y="6141781"/>
            <a:ext cx="2076991" cy="723900"/>
          </a:xfrm>
          <a:prstGeom prst="rect">
            <a:avLst/>
          </a:prstGeom>
        </p:spPr>
      </p:pic>
    </p:spTree>
    <p:extLst>
      <p:ext uri="{BB962C8B-B14F-4D97-AF65-F5344CB8AC3E}">
        <p14:creationId xmlns:p14="http://schemas.microsoft.com/office/powerpoint/2010/main" val="12308374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520835"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a:t>Click to insert photo.</a:t>
            </a:r>
          </a:p>
        </p:txBody>
      </p:sp>
      <p:pic>
        <p:nvPicPr>
          <p:cNvPr id="2" name="Picture 1"/>
          <p:cNvPicPr>
            <a:picLocks noChangeAspect="1"/>
          </p:cNvPicPr>
          <p:nvPr userDrawn="1"/>
        </p:nvPicPr>
        <p:blipFill>
          <a:blip r:embed="rId2"/>
          <a:stretch>
            <a:fillRect/>
          </a:stretch>
        </p:blipFill>
        <p:spPr>
          <a:xfrm>
            <a:off x="10116962" y="6134100"/>
            <a:ext cx="2076991" cy="723900"/>
          </a:xfrm>
          <a:prstGeom prst="rect">
            <a:avLst/>
          </a:prstGeom>
        </p:spPr>
      </p:pic>
    </p:spTree>
    <p:extLst>
      <p:ext uri="{BB962C8B-B14F-4D97-AF65-F5344CB8AC3E}">
        <p14:creationId xmlns:p14="http://schemas.microsoft.com/office/powerpoint/2010/main" val="17283089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19710" y="1447801"/>
            <a:ext cx="5434948"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6219710"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a:t>Click to insert photo.</a:t>
            </a:r>
          </a:p>
        </p:txBody>
      </p:sp>
      <p:pic>
        <p:nvPicPr>
          <p:cNvPr id="2" name="Picture 1"/>
          <p:cNvPicPr>
            <a:picLocks noChangeAspect="1"/>
          </p:cNvPicPr>
          <p:nvPr userDrawn="1"/>
        </p:nvPicPr>
        <p:blipFill>
          <a:blip r:embed="rId2"/>
          <a:stretch>
            <a:fillRect/>
          </a:stretch>
        </p:blipFill>
        <p:spPr>
          <a:xfrm>
            <a:off x="10115009" y="6134100"/>
            <a:ext cx="2076991" cy="723900"/>
          </a:xfrm>
          <a:prstGeom prst="rect">
            <a:avLst/>
          </a:prstGeom>
        </p:spPr>
      </p:pic>
    </p:spTree>
    <p:extLst>
      <p:ext uri="{BB962C8B-B14F-4D97-AF65-F5344CB8AC3E}">
        <p14:creationId xmlns:p14="http://schemas.microsoft.com/office/powerpoint/2010/main" val="8044871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7" y="0"/>
            <a:ext cx="598802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233764"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89761" y="1681905"/>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Tree>
    <p:extLst>
      <p:ext uri="{BB962C8B-B14F-4D97-AF65-F5344CB8AC3E}">
        <p14:creationId xmlns:p14="http://schemas.microsoft.com/office/powerpoint/2010/main" val="21150960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22144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520835"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a:t>Click to insert photo.</a:t>
            </a:r>
          </a:p>
        </p:txBody>
      </p:sp>
      <p:pic>
        <p:nvPicPr>
          <p:cNvPr id="2" name="Picture 1"/>
          <p:cNvPicPr>
            <a:picLocks noChangeAspect="1"/>
          </p:cNvPicPr>
          <p:nvPr userDrawn="1"/>
        </p:nvPicPr>
        <p:blipFill>
          <a:blip r:embed="rId2"/>
          <a:stretch>
            <a:fillRect/>
          </a:stretch>
        </p:blipFill>
        <p:spPr>
          <a:xfrm>
            <a:off x="10115009" y="6134100"/>
            <a:ext cx="2076991" cy="723900"/>
          </a:xfrm>
          <a:prstGeom prst="rect">
            <a:avLst/>
          </a:prstGeom>
        </p:spPr>
      </p:pic>
    </p:spTree>
    <p:extLst>
      <p:ext uri="{BB962C8B-B14F-4D97-AF65-F5344CB8AC3E}">
        <p14:creationId xmlns:p14="http://schemas.microsoft.com/office/powerpoint/2010/main" val="21355503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5968968" y="0"/>
            <a:ext cx="622303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219710"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6219710"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a:t>Click to insert photo.</a:t>
            </a:r>
          </a:p>
        </p:txBody>
      </p:sp>
    </p:spTree>
    <p:extLst>
      <p:ext uri="{BB962C8B-B14F-4D97-AF65-F5344CB8AC3E}">
        <p14:creationId xmlns:p14="http://schemas.microsoft.com/office/powerpoint/2010/main" val="27400590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57250"/>
            <a:ext cx="12192000"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20836" y="1358054"/>
            <a:ext cx="11155093" cy="2863073"/>
          </a:xfrm>
          <a:prstGeom prst="rect">
            <a:avLst/>
          </a:prstGeom>
        </p:spPr>
        <p:txBody>
          <a:bodyPr>
            <a:normAutofit/>
          </a:bodyPr>
          <a:lstStyle>
            <a:lvl1pPr marL="0" indent="0">
              <a:lnSpc>
                <a:spcPct val="90000"/>
              </a:lnSpc>
              <a:buNone/>
              <a:defRPr sz="64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a:t>“Click to edit Master text styles”</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sp>
        <p:nvSpPr>
          <p:cNvPr id="11" name="Content Placeholder 4"/>
          <p:cNvSpPr>
            <a:spLocks noGrp="1"/>
          </p:cNvSpPr>
          <p:nvPr>
            <p:ph sz="quarter" idx="13"/>
          </p:nvPr>
        </p:nvSpPr>
        <p:spPr>
          <a:xfrm>
            <a:off x="520836" y="4343401"/>
            <a:ext cx="11155093" cy="470747"/>
          </a:xfrm>
          <a:prstGeom prst="rect">
            <a:avLst/>
          </a:prstGeom>
        </p:spPr>
        <p:txBody>
          <a:bodyPr>
            <a:normAutofit/>
          </a:bodyPr>
          <a:lstStyle>
            <a:lvl1pPr marL="0" indent="0">
              <a:lnSpc>
                <a:spcPct val="90000"/>
              </a:lnSpc>
              <a:buNone/>
              <a:defRPr sz="36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a:t>Click to edit Master text styles</a:t>
            </a:r>
          </a:p>
        </p:txBody>
      </p:sp>
      <p:pic>
        <p:nvPicPr>
          <p:cNvPr id="3" name="Picture 2"/>
          <p:cNvPicPr>
            <a:picLocks noChangeAspect="1"/>
          </p:cNvPicPr>
          <p:nvPr userDrawn="1"/>
        </p:nvPicPr>
        <p:blipFill>
          <a:blip r:embed="rId2"/>
          <a:stretch>
            <a:fillRect/>
          </a:stretch>
        </p:blipFill>
        <p:spPr>
          <a:xfrm>
            <a:off x="10105380" y="6127124"/>
            <a:ext cx="2076991" cy="723900"/>
          </a:xfrm>
          <a:prstGeom prst="rect">
            <a:avLst/>
          </a:prstGeom>
        </p:spPr>
      </p:pic>
    </p:spTree>
    <p:extLst>
      <p:ext uri="{BB962C8B-B14F-4D97-AF65-F5344CB8AC3E}">
        <p14:creationId xmlns:p14="http://schemas.microsoft.com/office/powerpoint/2010/main" val="29245705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1940240901"/>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30246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174753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a:t>Slide for Developer Code</a:t>
            </a:r>
          </a:p>
        </p:txBody>
      </p:sp>
      <p:sp>
        <p:nvSpPr>
          <p:cNvPr id="3" name="Rectangle 2"/>
          <p:cNvSpPr/>
          <p:nvPr userDrawn="1"/>
        </p:nvSpPr>
        <p:spPr bwMode="hidden">
          <a:xfrm>
            <a:off x="1" y="1155940"/>
            <a:ext cx="12192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18453" y="1447801"/>
            <a:ext cx="11155093" cy="1988237"/>
          </a:xfrm>
        </p:spPr>
        <p:txBody>
          <a:bodyPr/>
          <a:lstStyle>
            <a:lvl1pPr marL="0" indent="0">
              <a:lnSpc>
                <a:spcPct val="95000"/>
              </a:lnSpc>
              <a:buNone/>
              <a:defRPr sz="3200">
                <a:gradFill>
                  <a:gsLst>
                    <a:gs pos="1250">
                      <a:srgbClr val="000000"/>
                    </a:gs>
                    <a:gs pos="100000">
                      <a:srgbClr val="000000"/>
                    </a:gs>
                  </a:gsLst>
                  <a:lin ang="5400000" scaled="0"/>
                </a:gradFill>
                <a:latin typeface="Consolas" pitchFamily="49" charset="0"/>
                <a:cs typeface="Consolas" pitchFamily="49" charset="0"/>
              </a:defRPr>
            </a:lvl1pPr>
            <a:lvl2pPr marL="339725"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730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79851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302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169535"/>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6" y="228601"/>
            <a:ext cx="11155093"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6" name="Text Placeholder 5"/>
          <p:cNvSpPr>
            <a:spLocks noGrp="1"/>
          </p:cNvSpPr>
          <p:nvPr>
            <p:ph type="body" sz="quarter" idx="10" hasCustomPrompt="1"/>
          </p:nvPr>
        </p:nvSpPr>
        <p:spPr bwMode="white">
          <a:xfrm>
            <a:off x="519248" y="1447799"/>
            <a:ext cx="11151917" cy="2043636"/>
          </a:xfrm>
          <a:prstGeom prst="rect">
            <a:avLst/>
          </a:prstGeom>
        </p:spPr>
        <p:txBody>
          <a:bodyPr/>
          <a:lstStyle>
            <a:lvl1pPr marL="342900" indent="-3429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5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40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30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62414911"/>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4098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891C24-AD6F-4C8E-9E44-76BFB74596D0}"/>
              </a:ext>
            </a:extLst>
          </p:cNvPr>
          <p:cNvSpPr>
            <a:spLocks noGrp="1"/>
          </p:cNvSpPr>
          <p:nvPr>
            <p:ph type="ctrTitle"/>
          </p:nvPr>
        </p:nvSpPr>
        <p:spPr>
          <a:xfrm>
            <a:off x="1524001" y="1122363"/>
            <a:ext cx="9144000" cy="2387600"/>
          </a:xfrm>
        </p:spPr>
        <p:txBody>
          <a:bodyPr anchor="b"/>
          <a:lstStyle>
            <a:lvl1pPr algn="ctr">
              <a:defRPr sz="5998"/>
            </a:lvl1pPr>
          </a:lstStyle>
          <a:p>
            <a:r>
              <a:rPr lang="nl-NL"/>
              <a:t>Klik om de stijl te bewerken</a:t>
            </a:r>
          </a:p>
        </p:txBody>
      </p:sp>
      <p:sp>
        <p:nvSpPr>
          <p:cNvPr id="3" name="Ondertitel 2">
            <a:extLst>
              <a:ext uri="{FF2B5EF4-FFF2-40B4-BE49-F238E27FC236}">
                <a16:creationId xmlns:a16="http://schemas.microsoft.com/office/drawing/2014/main" id="{F4031F75-0F06-46C7-AAA7-CCFF884941AE}"/>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Klik om de ondertitelstijl van het model te bewerken</a:t>
            </a:r>
          </a:p>
        </p:txBody>
      </p:sp>
      <p:sp>
        <p:nvSpPr>
          <p:cNvPr id="4" name="Tijdelijke aanduiding voor datum 3">
            <a:extLst>
              <a:ext uri="{FF2B5EF4-FFF2-40B4-BE49-F238E27FC236}">
                <a16:creationId xmlns:a16="http://schemas.microsoft.com/office/drawing/2014/main" id="{F2C5ADDD-C3BC-4F97-AD1F-1322AD19F79D}"/>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7EDD2AD4-BDF0-47B9-A72C-CEC88DDB903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D4E03D3-6650-45D2-9C68-BF79DE0035CD}"/>
              </a:ext>
            </a:extLst>
          </p:cNvPr>
          <p:cNvSpPr>
            <a:spLocks noGrp="1"/>
          </p:cNvSpPr>
          <p:nvPr>
            <p:ph type="sldNum" sz="quarter" idx="12"/>
          </p:nvPr>
        </p:nvSpPr>
        <p:spPr/>
        <p:txBody>
          <a:bodyPr/>
          <a:lstStyle/>
          <a:p>
            <a:fld id="{DE2F7A13-C6CA-4CD7-9BC4-C22E18498E2D}" type="slidenum">
              <a:rPr lang="nl-NL" smtClean="0"/>
              <a:t>‹#›</a:t>
            </a:fld>
            <a:endParaRPr lang="nl-NL"/>
          </a:p>
        </p:txBody>
      </p:sp>
      <p:sp>
        <p:nvSpPr>
          <p:cNvPr id="8" name="Content Placeholder 7"/>
          <p:cNvSpPr>
            <a:spLocks noGrp="1"/>
          </p:cNvSpPr>
          <p:nvPr>
            <p:ph sz="quarter" idx="13"/>
          </p:nvPr>
        </p:nvSpPr>
        <p:spPr>
          <a:xfrm>
            <a:off x="1035320" y="241300"/>
            <a:ext cx="914638"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05462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8" name="MS logo white - EMF"/>
          <p:cNvPicPr>
            <a:picLocks noChangeAspect="1"/>
          </p:cNvPicPr>
          <p:nvPr userDrawn="1"/>
        </p:nvPicPr>
        <p:blipFill>
          <a:blip r:embed="rId2"/>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1264373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12474" r="11059" b="12463"/>
          <a:stretch/>
        </p:blipFill>
        <p:spPr>
          <a:xfrm>
            <a:off x="-1" y="0"/>
            <a:ext cx="12190271" cy="6858000"/>
          </a:xfrm>
          <a:prstGeom prst="rect">
            <a:avLst/>
          </a:prstGeom>
        </p:spPr>
      </p:pic>
      <p:sp>
        <p:nvSpPr>
          <p:cNvPr id="12" name="Rectangle 11"/>
          <p:cNvSpPr/>
          <p:nvPr userDrawn="1"/>
        </p:nvSpPr>
        <p:spPr bwMode="auto">
          <a:xfrm>
            <a:off x="267682" y="2084171"/>
            <a:ext cx="6274974"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5" spc="-98" baseline="0">
                <a:gradFill>
                  <a:gsLst>
                    <a:gs pos="91720">
                      <a:srgbClr val="FFFFFF"/>
                    </a:gs>
                    <a:gs pos="75796">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5"/>
            <a:ext cx="6276530" cy="656077"/>
          </a:xfrm>
          <a:noFill/>
        </p:spPr>
        <p:txBody>
          <a:bodyPr wrap="square" lIns="164592" tIns="109728" rIns="164592" bIns="109728">
            <a:spAutoFit/>
          </a:bodyPr>
          <a:lstStyle>
            <a:lvl1pPr marL="0" indent="0">
              <a:spcBef>
                <a:spcPts val="0"/>
              </a:spcBef>
              <a:buNone/>
              <a:defRPr sz="3137">
                <a:gradFill>
                  <a:gsLst>
                    <a:gs pos="91720">
                      <a:srgbClr val="FFFFFF"/>
                    </a:gs>
                    <a:gs pos="75796">
                      <a:srgbClr val="FFFFFF"/>
                    </a:gs>
                  </a:gsLst>
                  <a:lin ang="5400000" scaled="0"/>
                </a:gradFill>
                <a:latin typeface="+mn-lt"/>
              </a:defRPr>
            </a:lvl1pPr>
          </a:lstStyle>
          <a:p>
            <a:pPr lvl="0"/>
            <a:r>
              <a:rPr lang="en-US"/>
              <a:t>Speaker name</a:t>
            </a:r>
          </a:p>
        </p:txBody>
      </p:sp>
      <p:pic>
        <p:nvPicPr>
          <p:cNvPr id="13" name="MS logo white - EMF"/>
          <p:cNvPicPr>
            <a:picLocks noChangeAspect="1"/>
          </p:cNvPicPr>
          <p:nvPr userDrawn="1"/>
        </p:nvPicPr>
        <p:blipFill>
          <a:blip r:embed="rId3"/>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394258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7" name="MS logo white - EMF"/>
          <p:cNvPicPr>
            <a:picLocks noChangeAspect="1"/>
          </p:cNvPicPr>
          <p:nvPr userDrawn="1"/>
        </p:nvPicPr>
        <p:blipFill>
          <a:blip r:embed="rId2"/>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1471695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15" name="Picture 14"/>
          <p:cNvPicPr>
            <a:picLocks noChangeAspect="1"/>
          </p:cNvPicPr>
          <p:nvPr userDrawn="1"/>
        </p:nvPicPr>
        <p:blipFill rotWithShape="1">
          <a:blip r:embed="rId2"/>
          <a:srcRect l="38944" t="12474" r="11022" b="12463"/>
          <a:stretch/>
        </p:blipFill>
        <p:spPr>
          <a:xfrm>
            <a:off x="5334350" y="0"/>
            <a:ext cx="6857650" cy="6858000"/>
          </a:xfrm>
          <a:prstGeom prst="rect">
            <a:avLst/>
          </a:prstGeom>
        </p:spPr>
      </p:pic>
      <p:pic>
        <p:nvPicPr>
          <p:cNvPr id="8" name="MS logo white - EMF"/>
          <p:cNvPicPr>
            <a:picLocks noChangeAspect="1"/>
          </p:cNvPicPr>
          <p:nvPr userDrawn="1"/>
        </p:nvPicPr>
        <p:blipFill>
          <a:blip r:embed="rId3"/>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30723864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0334935"/>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descr="Beginning">
            <a:hlinkClick r:id="" action="ppaction://hlinkshowjump?jump=previousslide" tooltip="Previous"/>
            <a:extLst>
              <a:ext uri="{FF2B5EF4-FFF2-40B4-BE49-F238E27FC236}">
                <a16:creationId xmlns:a16="http://schemas.microsoft.com/office/drawing/2014/main" id="{4F938366-9EA7-4EBE-94C8-4678A2C26E9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5" name="Graphic 4" descr="Beginning">
            <a:hlinkClick r:id="" action="ppaction://hlinkshowjump?jump=nextslide" tooltip="Next"/>
            <a:extLst>
              <a:ext uri="{FF2B5EF4-FFF2-40B4-BE49-F238E27FC236}">
                <a16:creationId xmlns:a16="http://schemas.microsoft.com/office/drawing/2014/main" id="{FD9532F6-1223-492B-B27E-6AA9FDF7545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382901912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58000"/>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5"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33070091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Click to edit Master text styles</a:t>
            </a:r>
          </a:p>
          <a:p>
            <a:pPr marL="698746" marR="0" lvl="1" indent="-448193" algn="l" defTabSz="914367" rtl="0" eaLnBrk="1" fontAlgn="auto" latinLnBrk="0" hangingPunct="1">
              <a:lnSpc>
                <a:spcPct val="90000"/>
              </a:lnSpc>
              <a:spcBef>
                <a:spcPct val="20000"/>
              </a:spcBef>
              <a:spcAft>
                <a:spcPts val="0"/>
              </a:spcAft>
              <a:buClrTx/>
              <a:buSzPct val="90000"/>
              <a:tabLst/>
            </a:pPr>
            <a:r>
              <a:rPr lang="en-US"/>
              <a:t>Second level</a:t>
            </a:r>
          </a:p>
          <a:p>
            <a:pPr marL="890161" marR="0" lvl="2" indent="-448193" algn="l" defTabSz="914367" rtl="0" eaLnBrk="1" fontAlgn="auto" latinLnBrk="0" hangingPunct="1">
              <a:lnSpc>
                <a:spcPct val="90000"/>
              </a:lnSpc>
              <a:spcBef>
                <a:spcPct val="20000"/>
              </a:spcBef>
              <a:spcAft>
                <a:spcPts val="0"/>
              </a:spcAft>
              <a:buClrTx/>
              <a:buSzPct val="90000"/>
              <a:tabLst/>
            </a:pPr>
            <a:r>
              <a:rPr lang="en-US"/>
              <a:t>Third level</a:t>
            </a:r>
          </a:p>
          <a:p>
            <a:pPr marL="1087802" marR="0" lvl="3" indent="-448193" algn="l" defTabSz="914367" rtl="0" eaLnBrk="1" fontAlgn="auto" latinLnBrk="0" hangingPunct="1">
              <a:lnSpc>
                <a:spcPct val="90000"/>
              </a:lnSpc>
              <a:spcBef>
                <a:spcPct val="20000"/>
              </a:spcBef>
              <a:spcAft>
                <a:spcPts val="0"/>
              </a:spcAft>
              <a:buClrTx/>
              <a:buSzPct val="90000"/>
              <a:tabLst/>
            </a:pPr>
            <a:r>
              <a:rPr lang="en-US"/>
              <a:t>Fourth level</a:t>
            </a:r>
          </a:p>
          <a:p>
            <a:pPr marL="1285443" marR="0" lvl="4" indent="-448193" algn="l" defTabSz="914367" rtl="0" eaLnBrk="1" fontAlgn="auto" latinLnBrk="0" hangingPunct="1">
              <a:lnSpc>
                <a:spcPct val="90000"/>
              </a:lnSpc>
              <a:spcBef>
                <a:spcPct val="20000"/>
              </a:spcBef>
              <a:spcAft>
                <a:spcPts val="0"/>
              </a:spcAft>
              <a:buClrTx/>
              <a:buSzPct val="90000"/>
              <a:tabLst/>
            </a:pPr>
            <a:r>
              <a:rPr lang="en-US"/>
              <a:t>Fifth level</a:t>
            </a:r>
          </a:p>
        </p:txBody>
      </p:sp>
      <p:pic>
        <p:nvPicPr>
          <p:cNvPr id="6" name="Graphic 5" descr="Beginning">
            <a:hlinkClick r:id="" action="ppaction://hlinkshowjump?jump=previousslide" tooltip="Previous"/>
            <a:extLst>
              <a:ext uri="{FF2B5EF4-FFF2-40B4-BE49-F238E27FC236}">
                <a16:creationId xmlns:a16="http://schemas.microsoft.com/office/drawing/2014/main" id="{6BBEF422-439F-4E06-ACCB-40F0216C982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7" name="Graphic 6" descr="Beginning">
            <a:hlinkClick r:id="" action="ppaction://hlinkshowjump?jump=nextslide" tooltip="Next"/>
            <a:extLst>
              <a:ext uri="{FF2B5EF4-FFF2-40B4-BE49-F238E27FC236}">
                <a16:creationId xmlns:a16="http://schemas.microsoft.com/office/drawing/2014/main" id="{763291B5-A85D-4AD8-B631-014EC04D9EB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3328961518"/>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Click to edit Master text styles</a:t>
            </a:r>
          </a:p>
          <a:p>
            <a:pPr marL="418625" marR="0" lvl="1" indent="-168072"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Second level</a:t>
            </a:r>
          </a:p>
          <a:p>
            <a:pPr marL="627160" marR="0" lvl="2" indent="-185191"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Third level</a:t>
            </a:r>
          </a:p>
          <a:p>
            <a:pPr marL="812350" marR="0" lvl="3" indent="-172742"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Fourth level</a:t>
            </a:r>
          </a:p>
          <a:p>
            <a:pPr marL="1003766" marR="0" lvl="4" indent="-16651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Fifth level</a:t>
            </a:r>
          </a:p>
        </p:txBody>
      </p:sp>
      <p:pic>
        <p:nvPicPr>
          <p:cNvPr id="6" name="Graphic 5" descr="Beginning">
            <a:hlinkClick r:id="" action="ppaction://hlinkshowjump?jump=previousslide" tooltip="Previous"/>
            <a:extLst>
              <a:ext uri="{FF2B5EF4-FFF2-40B4-BE49-F238E27FC236}">
                <a16:creationId xmlns:a16="http://schemas.microsoft.com/office/drawing/2014/main" id="{8BADA7AF-EBA4-46D4-A65F-0F484ACCC0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7" name="Graphic 6" descr="Beginning">
            <a:hlinkClick r:id="" action="ppaction://hlinkshowjump?jump=nextslide" tooltip="Next"/>
            <a:extLst>
              <a:ext uri="{FF2B5EF4-FFF2-40B4-BE49-F238E27FC236}">
                <a16:creationId xmlns:a16="http://schemas.microsoft.com/office/drawing/2014/main" id="{24D73F30-1846-45B0-BC31-AD012FAD13D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419109752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Graphic 2" descr="Beginning">
            <a:hlinkClick r:id="" action="ppaction://hlinkshowjump?jump=previousslide" tooltip="Previous"/>
            <a:extLst>
              <a:ext uri="{FF2B5EF4-FFF2-40B4-BE49-F238E27FC236}">
                <a16:creationId xmlns:a16="http://schemas.microsoft.com/office/drawing/2014/main" id="{3852273B-62B3-4D5B-A43F-BC8B7B0671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4" name="Graphic 3" descr="Beginning">
            <a:hlinkClick r:id="" action="ppaction://hlinkshowjump?jump=nextslide" tooltip="Next"/>
            <a:extLst>
              <a:ext uri="{FF2B5EF4-FFF2-40B4-BE49-F238E27FC236}">
                <a16:creationId xmlns:a16="http://schemas.microsoft.com/office/drawing/2014/main" id="{3E4E2D55-5056-4859-9821-89EAE83224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3389558378"/>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1770337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697896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516825221"/>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pic>
        <p:nvPicPr>
          <p:cNvPr id="3" name="Graphic 2" descr="Beginning">
            <a:hlinkClick r:id="" action="ppaction://hlinkshowjump?jump=previousslide" tooltip="Previous"/>
            <a:extLst>
              <a:ext uri="{FF2B5EF4-FFF2-40B4-BE49-F238E27FC236}">
                <a16:creationId xmlns:a16="http://schemas.microsoft.com/office/drawing/2014/main" id="{2F097718-2C50-494D-A992-9F5C7A5B4C3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4" name="Graphic 3" descr="Beginning">
            <a:hlinkClick r:id="" action="ppaction://hlinkshowjump?jump=nextslide" tooltip="Next"/>
            <a:extLst>
              <a:ext uri="{FF2B5EF4-FFF2-40B4-BE49-F238E27FC236}">
                <a16:creationId xmlns:a16="http://schemas.microsoft.com/office/drawing/2014/main" id="{F8739BA1-6694-4E8A-A4DD-1F33E3F1A42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37640482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749699537"/>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Graphic 1" descr="Beginning">
            <a:hlinkClick r:id="" action="ppaction://hlinkshowjump?jump=previousslide" tooltip="Previous"/>
            <a:extLst>
              <a:ext uri="{FF2B5EF4-FFF2-40B4-BE49-F238E27FC236}">
                <a16:creationId xmlns:a16="http://schemas.microsoft.com/office/drawing/2014/main" id="{B6080700-7613-4FE9-BC7F-92E170183A5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729526" y="5939318"/>
            <a:ext cx="232886" cy="537935"/>
          </a:xfrm>
          <a:prstGeom prst="rect">
            <a:avLst/>
          </a:prstGeom>
        </p:spPr>
      </p:pic>
      <p:pic>
        <p:nvPicPr>
          <p:cNvPr id="3" name="Graphic 2" descr="Beginning">
            <a:hlinkClick r:id="" action="ppaction://hlinkshowjump?jump=nextslide" tooltip="Next"/>
            <a:extLst>
              <a:ext uri="{FF2B5EF4-FFF2-40B4-BE49-F238E27FC236}">
                <a16:creationId xmlns:a16="http://schemas.microsoft.com/office/drawing/2014/main" id="{25CD9A28-540B-4E42-8A27-7F0221B21F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1062321" y="5939318"/>
            <a:ext cx="232886" cy="537935"/>
          </a:xfrm>
          <a:prstGeom prst="rect">
            <a:avLst/>
          </a:prstGeom>
        </p:spPr>
      </p:pic>
    </p:spTree>
    <p:extLst>
      <p:ext uri="{BB962C8B-B14F-4D97-AF65-F5344CB8AC3E}">
        <p14:creationId xmlns:p14="http://schemas.microsoft.com/office/powerpoint/2010/main" val="190390367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7448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2"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1584362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360984"/>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40626118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4775558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41225498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63372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39082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0611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44395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8884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277705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681029"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293207"/>
      </p:ext>
    </p:extLst>
  </p:cSld>
  <p:clrMapOvr>
    <a:masterClrMapping/>
  </p:clrMapOvr>
  <p:transition>
    <p:fade/>
  </p:transition>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7546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204261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2307738024"/>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1432893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836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94170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0404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54171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699757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2112858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grpSp>
        <p:nvGrpSpPr>
          <p:cNvPr id="6" name="Group 5"/>
          <p:cNvGrpSpPr/>
          <p:nvPr userDrawn="1"/>
        </p:nvGrpSpPr>
        <p:grpSpPr>
          <a:xfrm>
            <a:off x="186678" y="6262581"/>
            <a:ext cx="5682107" cy="527141"/>
            <a:chOff x="186678" y="6262581"/>
            <a:chExt cx="5682107" cy="527141"/>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8" name="Straight Connector 7"/>
            <p:cNvCxnSpPr>
              <a:cxnSpLocks/>
            </p:cNvCxnSpPr>
            <p:nvPr userDrawn="1"/>
          </p:nvCxnSpPr>
          <p:spPr>
            <a:xfrm>
              <a:off x="282371" y="6262581"/>
              <a:ext cx="5586414"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9110907"/>
      </p:ext>
    </p:extLst>
  </p:cSld>
  <p:clrMapOvr>
    <a:masterClrMapping/>
  </p:clrMapOvr>
  <p:transition>
    <p:fade/>
  </p:transition>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4403458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405932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16">
            <a:extLst>
              <a:ext uri="{FF2B5EF4-FFF2-40B4-BE49-F238E27FC236}">
                <a16:creationId xmlns:a16="http://schemas.microsoft.com/office/drawing/2014/main" id="{76BBF407-647E-4A0E-932C-4B9EBA6AC96A}"/>
              </a:ext>
            </a:extLst>
          </p:cNvPr>
          <p:cNvSpPr>
            <a:spLocks noGrp="1"/>
          </p:cNvSpPr>
          <p:nvPr>
            <p:ph type="body" sz="quarter" idx="13" hasCustomPrompt="1"/>
          </p:nvPr>
        </p:nvSpPr>
        <p:spPr>
          <a:xfrm>
            <a:off x="8408988" y="589607"/>
            <a:ext cx="3200400" cy="457200"/>
          </a:xfrm>
        </p:spPr>
        <p:txBody>
          <a:bodyPr lIns="0" tIns="0" rIns="0" bIns="0"/>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a:t>Session code</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10" name="TextBox 7">
            <a:extLst>
              <a:ext uri="{FF2B5EF4-FFF2-40B4-BE49-F238E27FC236}">
                <a16:creationId xmlns:a16="http://schemas.microsoft.com/office/drawing/2014/main" id="{159B70CA-162C-4108-ACA6-CEEA047F6AE6}"/>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66987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2EF3E351-722F-45A0-BD85-698E055B98F1}"/>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4177809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3" name="TextBox 7">
            <a:extLst>
              <a:ext uri="{FF2B5EF4-FFF2-40B4-BE49-F238E27FC236}">
                <a16:creationId xmlns:a16="http://schemas.microsoft.com/office/drawing/2014/main" id="{19AF4754-F11E-4E8F-BBFA-9E489F861B0D}"/>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99849769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1397" cy="498598"/>
          </a:xfrm>
          <a:noFill/>
        </p:spPr>
        <p:txBody>
          <a:bodyPr wrap="square" lIns="0" tIns="0" rIns="0" bIns="0" anchor="t"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
        <p:nvSpPr>
          <p:cNvPr id="3" name="TextBox 7">
            <a:extLst>
              <a:ext uri="{FF2B5EF4-FFF2-40B4-BE49-F238E27FC236}">
                <a16:creationId xmlns:a16="http://schemas.microsoft.com/office/drawing/2014/main" id="{06A51A04-EF84-4B1B-9E21-8F15035DF979}"/>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734687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319756521"/>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26B8C4"/>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3" name="Picture 12" descr="A person sitting on a chair with their computer in their lap.&#10;&#10;Description automatically generated">
            <a:extLst>
              <a:ext uri="{FF2B5EF4-FFF2-40B4-BE49-F238E27FC236}">
                <a16:creationId xmlns:a16="http://schemas.microsoft.com/office/drawing/2014/main" id="{0ACE67EE-4FAF-419C-838C-99EAB3CFFB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6" name="MS logo white - EMF">
            <a:extLst>
              <a:ext uri="{FF2B5EF4-FFF2-40B4-BE49-F238E27FC236}">
                <a16:creationId xmlns:a16="http://schemas.microsoft.com/office/drawing/2014/main" id="{7D65BFBB-8E8A-A74B-906F-3D1D13745F54}"/>
              </a:ext>
            </a:extLst>
          </p:cNvPr>
          <p:cNvPicPr>
            <a:picLocks noChangeAspect="1"/>
          </p:cNvPicPr>
          <p:nvPr userDrawn="1"/>
        </p:nvPicPr>
        <p:blipFill>
          <a:blip r:embed="rId3"/>
          <a:stretch>
            <a:fillRect/>
          </a:stretch>
        </p:blipFill>
        <p:spPr bwMode="black">
          <a:xfrm>
            <a:off x="548641" y="457200"/>
            <a:ext cx="788520" cy="731520"/>
          </a:xfrm>
          <a:prstGeom prst="rect">
            <a:avLst/>
          </a:prstGeom>
        </p:spPr>
      </p:pic>
    </p:spTree>
    <p:extLst>
      <p:ext uri="{BB962C8B-B14F-4D97-AF65-F5344CB8AC3E}">
        <p14:creationId xmlns:p14="http://schemas.microsoft.com/office/powerpoint/2010/main" val="2130432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3" name="Picture 12" descr="A person sitting on a chair with their computer in their lap.&#10;&#10;Description automatically generated">
            <a:extLst>
              <a:ext uri="{FF2B5EF4-FFF2-40B4-BE49-F238E27FC236}">
                <a16:creationId xmlns:a16="http://schemas.microsoft.com/office/drawing/2014/main" id="{A757D1B7-BD59-4B29-9650-4815F835A9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white - EMF">
            <a:extLst>
              <a:ext uri="{FF2B5EF4-FFF2-40B4-BE49-F238E27FC236}">
                <a16:creationId xmlns:a16="http://schemas.microsoft.com/office/drawing/2014/main" id="{FD116310-E90C-7747-AF2B-9ECA20A80E66}"/>
              </a:ext>
            </a:extLst>
          </p:cNvPr>
          <p:cNvPicPr>
            <a:picLocks noChangeAspect="1"/>
          </p:cNvPicPr>
          <p:nvPr userDrawn="1"/>
        </p:nvPicPr>
        <p:blipFill>
          <a:blip r:embed="rId3"/>
          <a:stretch>
            <a:fillRect/>
          </a:stretch>
        </p:blipFill>
        <p:spPr bwMode="black">
          <a:xfrm>
            <a:off x="548641" y="457200"/>
            <a:ext cx="788520" cy="731520"/>
          </a:xfrm>
          <a:prstGeom prst="rect">
            <a:avLst/>
          </a:prstGeom>
        </p:spPr>
      </p:pic>
    </p:spTree>
    <p:extLst>
      <p:ext uri="{BB962C8B-B14F-4D97-AF65-F5344CB8AC3E}">
        <p14:creationId xmlns:p14="http://schemas.microsoft.com/office/powerpoint/2010/main" val="280500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26B8C4"/>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white - EMF">
            <a:extLst>
              <a:ext uri="{FF2B5EF4-FFF2-40B4-BE49-F238E27FC236}">
                <a16:creationId xmlns:a16="http://schemas.microsoft.com/office/drawing/2014/main" id="{63C4E873-3AD7-6F45-A839-59B7F648F90F}"/>
              </a:ext>
            </a:extLst>
          </p:cNvPr>
          <p:cNvPicPr>
            <a:picLocks noChangeAspect="1"/>
          </p:cNvPicPr>
          <p:nvPr userDrawn="1"/>
        </p:nvPicPr>
        <p:blipFill>
          <a:blip r:embed="rId2"/>
          <a:stretch>
            <a:fillRect/>
          </a:stretch>
        </p:blipFill>
        <p:spPr bwMode="black">
          <a:xfrm>
            <a:off x="548641" y="457200"/>
            <a:ext cx="788520" cy="731520"/>
          </a:xfrm>
          <a:prstGeom prst="rect">
            <a:avLst/>
          </a:prstGeom>
        </p:spPr>
      </p:pic>
    </p:spTree>
    <p:extLst>
      <p:ext uri="{BB962C8B-B14F-4D97-AF65-F5344CB8AC3E}">
        <p14:creationId xmlns:p14="http://schemas.microsoft.com/office/powerpoint/2010/main" val="6531400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5" name="Straight Connector 14"/>
          <p:cNvCxnSpPr>
            <a:cxnSpLocks/>
          </p:cNvCxnSpPr>
          <p:nvPr userDrawn="1"/>
        </p:nvCxnSpPr>
        <p:spPr>
          <a:xfrm>
            <a:off x="282371" y="6262581"/>
            <a:ext cx="5586414"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006257"/>
      </p:ext>
    </p:extLst>
  </p:cSld>
  <p:clrMapOvr>
    <a:masterClrMapping/>
  </p:clrMapOvr>
  <p:transition>
    <p:fade/>
  </p:transition>
  <p:hf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white - EMF">
            <a:extLst>
              <a:ext uri="{FF2B5EF4-FFF2-40B4-BE49-F238E27FC236}">
                <a16:creationId xmlns:a16="http://schemas.microsoft.com/office/drawing/2014/main" id="{F756C119-66B4-834B-98A5-096EB8741957}"/>
              </a:ext>
            </a:extLst>
          </p:cNvPr>
          <p:cNvPicPr>
            <a:picLocks noChangeAspect="1"/>
          </p:cNvPicPr>
          <p:nvPr userDrawn="1"/>
        </p:nvPicPr>
        <p:blipFill>
          <a:blip r:embed="rId2"/>
          <a:stretch>
            <a:fillRect/>
          </a:stretch>
        </p:blipFill>
        <p:spPr bwMode="black">
          <a:xfrm>
            <a:off x="548641" y="457200"/>
            <a:ext cx="788520" cy="731520"/>
          </a:xfrm>
          <a:prstGeom prst="rect">
            <a:avLst/>
          </a:prstGeom>
        </p:spPr>
      </p:pic>
    </p:spTree>
    <p:extLst>
      <p:ext uri="{BB962C8B-B14F-4D97-AF65-F5344CB8AC3E}">
        <p14:creationId xmlns:p14="http://schemas.microsoft.com/office/powerpoint/2010/main" val="375662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67267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3801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0994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2370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84813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170045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Tree>
    <p:extLst>
      <p:ext uri="{BB962C8B-B14F-4D97-AF65-F5344CB8AC3E}">
        <p14:creationId xmlns:p14="http://schemas.microsoft.com/office/powerpoint/2010/main" val="9144318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Tree>
    <p:extLst>
      <p:ext uri="{BB962C8B-B14F-4D97-AF65-F5344CB8AC3E}">
        <p14:creationId xmlns:p14="http://schemas.microsoft.com/office/powerpoint/2010/main" val="227089143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22810603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userDrawn="1"/>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137158"/>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304198528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80853822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7191655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9751998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316218909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622819529"/>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602291"/>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14195904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291346747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Tree>
    <p:extLst>
      <p:ext uri="{BB962C8B-B14F-4D97-AF65-F5344CB8AC3E}">
        <p14:creationId xmlns:p14="http://schemas.microsoft.com/office/powerpoint/2010/main" val="12870599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spTree>
    <p:extLst>
      <p:ext uri="{BB962C8B-B14F-4D97-AF65-F5344CB8AC3E}">
        <p14:creationId xmlns:p14="http://schemas.microsoft.com/office/powerpoint/2010/main" val="1346382900"/>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26B8C4"/>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734128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63040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26B8C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49941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0812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8364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28403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8683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E4F5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a:extLst>
              <a:ext uri="{FF2B5EF4-FFF2-40B4-BE49-F238E27FC236}">
                <a16:creationId xmlns:a16="http://schemas.microsoft.com/office/drawing/2014/main" id="{25AA4FEE-F01C-C845-9474-ACF471A047D9}"/>
              </a:ext>
            </a:extLst>
          </p:cNvPr>
          <p:cNvPicPr>
            <a:picLocks noChangeAspect="1"/>
          </p:cNvPicPr>
          <p:nvPr userDrawn="1"/>
        </p:nvPicPr>
        <p:blipFill>
          <a:blip r:embed="rId2"/>
          <a:stretch>
            <a:fillRect/>
          </a:stretch>
        </p:blipFill>
        <p:spPr bwMode="black">
          <a:xfrm>
            <a:off x="548641" y="457200"/>
            <a:ext cx="788520" cy="731520"/>
          </a:xfrm>
          <a:prstGeom prst="rect">
            <a:avLst/>
          </a:prstGeom>
        </p:spPr>
      </p:pic>
    </p:spTree>
    <p:extLst>
      <p:ext uri="{BB962C8B-B14F-4D97-AF65-F5344CB8AC3E}">
        <p14:creationId xmlns:p14="http://schemas.microsoft.com/office/powerpoint/2010/main" val="22737867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38164670"/>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58000"/>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5"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52312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3077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Rectangle 1"/>
          <p:cNvSpPr/>
          <p:nvPr userDrawn="1"/>
        </p:nvSpPr>
        <p:spPr bwMode="auto">
          <a:xfrm>
            <a:off x="4949096" y="0"/>
            <a:ext cx="7242905" cy="6857512"/>
          </a:xfrm>
          <a:prstGeom prst="rect">
            <a:avLst/>
          </a:prstGeom>
          <a:solidFill>
            <a:srgbClr val="E6E6E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Tree>
    <p:extLst>
      <p:ext uri="{BB962C8B-B14F-4D97-AF65-F5344CB8AC3E}">
        <p14:creationId xmlns:p14="http://schemas.microsoft.com/office/powerpoint/2010/main" val="241691474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2"/>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endParaRPr lang="en-US"/>
          </a:p>
        </p:txBody>
      </p:sp>
    </p:spTree>
    <p:extLst>
      <p:ext uri="{BB962C8B-B14F-4D97-AF65-F5344CB8AC3E}">
        <p14:creationId xmlns:p14="http://schemas.microsoft.com/office/powerpoint/2010/main" val="41894096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19248" y="1447799"/>
            <a:ext cx="11151917"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5814789" y="6475250"/>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spTree>
    <p:extLst>
      <p:ext uri="{BB962C8B-B14F-4D97-AF65-F5344CB8AC3E}">
        <p14:creationId xmlns:p14="http://schemas.microsoft.com/office/powerpoint/2010/main" val="50369543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1BFEB04-D86F-F944-89DB-54739C9963CA}"/>
              </a:ext>
            </a:extLst>
          </p:cNvPr>
          <p:cNvSpPr>
            <a:spLocks noGrp="1"/>
          </p:cNvSpPr>
          <p:nvPr>
            <p:ph type="title"/>
          </p:nvPr>
        </p:nvSpPr>
        <p:spPr>
          <a:xfrm>
            <a:off x="365760" y="334877"/>
            <a:ext cx="11407140" cy="66611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800" b="1" i="0" u="none" strike="noStrike" kern="1200" cap="none" spc="0" normalizeH="0" baseline="0" noProof="0" smtClean="0">
                <a:ln>
                  <a:noFill/>
                </a:ln>
                <a:solidFill>
                  <a:schemeClr val="bg2">
                    <a:lumMod val="25000"/>
                  </a:schemeClr>
                </a:solidFill>
                <a:effectLst/>
                <a:uLnTx/>
                <a:uFillTx/>
                <a:latin typeface="Segoe UI" panose="020B0502040204020203" pitchFamily="34" charset="0"/>
                <a:cs typeface="Segoe UI" panose="020B0502040204020203" pitchFamily="34" charset="0"/>
              </a:defRPr>
            </a:lvl1pPr>
          </a:lstStyle>
          <a:p>
            <a:endParaRPr lang="en-US"/>
          </a:p>
        </p:txBody>
      </p:sp>
      <p:sp>
        <p:nvSpPr>
          <p:cNvPr id="8" name="Slide Number Placeholder 5">
            <a:extLst>
              <a:ext uri="{FF2B5EF4-FFF2-40B4-BE49-F238E27FC236}">
                <a16:creationId xmlns:a16="http://schemas.microsoft.com/office/drawing/2014/main" id="{930BF608-9AEC-8142-98DC-A0C5718144D9}"/>
              </a:ext>
            </a:extLst>
          </p:cNvPr>
          <p:cNvSpPr>
            <a:spLocks noGrp="1"/>
          </p:cNvSpPr>
          <p:nvPr>
            <p:ph type="sldNum" sz="quarter" idx="12"/>
          </p:nvPr>
        </p:nvSpPr>
        <p:spPr>
          <a:xfrm>
            <a:off x="8610600" y="6466462"/>
            <a:ext cx="3434080" cy="365125"/>
          </a:xfrm>
          <a:prstGeom prst="rect">
            <a:avLst/>
          </a:prstGeom>
        </p:spPr>
        <p:txBody>
          <a:bodyPr/>
          <a:lstStyle>
            <a:lvl1pPr algn="r">
              <a:defRPr/>
            </a:lvl1pPr>
          </a:lstStyle>
          <a:p>
            <a:fld id="{56C95278-0CE0-4F08-877C-BF6662112D1D}" type="slidenum">
              <a:rPr lang="en-US" sz="1000" smtClean="0">
                <a:solidFill>
                  <a:schemeClr val="bg1">
                    <a:lumMod val="75000"/>
                  </a:schemeClr>
                </a:solidFill>
              </a:rPr>
              <a:pPr/>
              <a:t>‹#›</a:t>
            </a:fld>
            <a:endParaRPr lang="en-US" sz="1000">
              <a:solidFill>
                <a:schemeClr val="bg1">
                  <a:lumMod val="75000"/>
                </a:schemeClr>
              </a:solidFill>
            </a:endParaRPr>
          </a:p>
        </p:txBody>
      </p:sp>
      <p:sp>
        <p:nvSpPr>
          <p:cNvPr id="10" name="Footer Placeholder 4">
            <a:extLst>
              <a:ext uri="{FF2B5EF4-FFF2-40B4-BE49-F238E27FC236}">
                <a16:creationId xmlns:a16="http://schemas.microsoft.com/office/drawing/2014/main" id="{7505498D-1A77-7744-A239-82E05F2D8EC8}"/>
              </a:ext>
            </a:extLst>
          </p:cNvPr>
          <p:cNvSpPr>
            <a:spLocks noGrp="1"/>
          </p:cNvSpPr>
          <p:nvPr>
            <p:ph type="ftr" sz="quarter" idx="11"/>
          </p:nvPr>
        </p:nvSpPr>
        <p:spPr>
          <a:xfrm>
            <a:off x="4038600" y="6466462"/>
            <a:ext cx="4114800" cy="365125"/>
          </a:xfrm>
          <a:prstGeom prst="rect">
            <a:avLst/>
          </a:prstGeom>
        </p:spPr>
        <p:txBody>
          <a:bodyPr/>
          <a:lstStyle>
            <a:lvl1pPr>
              <a:defRPr/>
            </a:lvl1pPr>
          </a:lstStyle>
          <a:p>
            <a:pPr algn="ctr"/>
            <a:r>
              <a:rPr lang="en-US" sz="1000">
                <a:solidFill>
                  <a:schemeClr val="bg1">
                    <a:lumMod val="75000"/>
                  </a:schemeClr>
                </a:solidFill>
              </a:rPr>
              <a:t>Envisioning Workshop</a:t>
            </a:r>
          </a:p>
        </p:txBody>
      </p:sp>
      <p:sp>
        <p:nvSpPr>
          <p:cNvPr id="6" name="Date Placeholder 3">
            <a:extLst>
              <a:ext uri="{FF2B5EF4-FFF2-40B4-BE49-F238E27FC236}">
                <a16:creationId xmlns:a16="http://schemas.microsoft.com/office/drawing/2014/main" id="{B82999AE-01E0-5646-9E0E-21919507632F}"/>
              </a:ext>
            </a:extLst>
          </p:cNvPr>
          <p:cNvSpPr>
            <a:spLocks noGrp="1"/>
          </p:cNvSpPr>
          <p:nvPr>
            <p:ph type="dt" sz="half" idx="2"/>
          </p:nvPr>
        </p:nvSpPr>
        <p:spPr>
          <a:xfrm>
            <a:off x="365760" y="6466462"/>
            <a:ext cx="3215640" cy="365125"/>
          </a:xfrm>
          <a:prstGeom prst="rect">
            <a:avLst/>
          </a:prstGeom>
        </p:spPr>
        <p:txBody>
          <a:bodyPr/>
          <a:lstStyle/>
          <a:p>
            <a:r>
              <a:rPr lang="en-US" sz="1000">
                <a:solidFill>
                  <a:schemeClr val="bg1">
                    <a:lumMod val="75000"/>
                  </a:schemeClr>
                </a:solidFill>
              </a:rPr>
              <a:t>Microsoft | Confidential</a:t>
            </a:r>
          </a:p>
        </p:txBody>
      </p:sp>
    </p:spTree>
    <p:extLst>
      <p:ext uri="{BB962C8B-B14F-4D97-AF65-F5344CB8AC3E}">
        <p14:creationId xmlns:p14="http://schemas.microsoft.com/office/powerpoint/2010/main" val="4258423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0A2194-CEA6-4FB3-8245-A75A977EB92D}"/>
              </a:ext>
            </a:extLst>
          </p:cNvPr>
          <p:cNvSpPr>
            <a:spLocks noGrp="1"/>
          </p:cNvSpPr>
          <p:nvPr>
            <p:ph idx="1"/>
          </p:nvPr>
        </p:nvSpPr>
        <p:spPr>
          <a:xfrm>
            <a:off x="365760" y="1181100"/>
            <a:ext cx="11407140" cy="4995863"/>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C9A0232-CF9D-7549-9FF7-0D99295B7F97}"/>
              </a:ext>
            </a:extLst>
          </p:cNvPr>
          <p:cNvSpPr>
            <a:spLocks noGrp="1"/>
          </p:cNvSpPr>
          <p:nvPr>
            <p:ph type="sldNum" sz="quarter" idx="12"/>
          </p:nvPr>
        </p:nvSpPr>
        <p:spPr>
          <a:xfrm>
            <a:off x="8610600" y="6466462"/>
            <a:ext cx="3434080" cy="365125"/>
          </a:xfrm>
          <a:prstGeom prst="rect">
            <a:avLst/>
          </a:prstGeom>
        </p:spPr>
        <p:txBody>
          <a:bodyPr/>
          <a:lstStyle/>
          <a:p>
            <a:pPr algn="r"/>
            <a:fld id="{56C95278-0CE0-4F08-877C-BF6662112D1D}" type="slidenum">
              <a:rPr lang="en-US" sz="1000" smtClean="0">
                <a:solidFill>
                  <a:schemeClr val="bg1">
                    <a:lumMod val="75000"/>
                  </a:schemeClr>
                </a:solidFill>
              </a:rPr>
              <a:pPr algn="r"/>
              <a:t>‹#›</a:t>
            </a:fld>
            <a:endParaRPr lang="en-US" sz="1000">
              <a:solidFill>
                <a:schemeClr val="bg1">
                  <a:lumMod val="75000"/>
                </a:schemeClr>
              </a:solidFill>
            </a:endParaRPr>
          </a:p>
        </p:txBody>
      </p:sp>
      <p:sp>
        <p:nvSpPr>
          <p:cNvPr id="9" name="Footer Placeholder 4">
            <a:extLst>
              <a:ext uri="{FF2B5EF4-FFF2-40B4-BE49-F238E27FC236}">
                <a16:creationId xmlns:a16="http://schemas.microsoft.com/office/drawing/2014/main" id="{1CFD8EA6-94F8-B544-BA53-E765D8AA5D72}"/>
              </a:ext>
            </a:extLst>
          </p:cNvPr>
          <p:cNvSpPr>
            <a:spLocks noGrp="1"/>
          </p:cNvSpPr>
          <p:nvPr>
            <p:ph type="ftr" sz="quarter" idx="11"/>
          </p:nvPr>
        </p:nvSpPr>
        <p:spPr>
          <a:xfrm>
            <a:off x="4038600" y="6466462"/>
            <a:ext cx="4114800" cy="365125"/>
          </a:xfrm>
          <a:prstGeom prst="rect">
            <a:avLst/>
          </a:prstGeom>
        </p:spPr>
        <p:txBody>
          <a:bodyPr/>
          <a:lstStyle>
            <a:lvl1pPr>
              <a:defRPr/>
            </a:lvl1pPr>
          </a:lstStyle>
          <a:p>
            <a:pPr algn="ctr"/>
            <a:r>
              <a:rPr lang="en-US" sz="1000">
                <a:solidFill>
                  <a:schemeClr val="bg1">
                    <a:lumMod val="75000"/>
                  </a:schemeClr>
                </a:solidFill>
              </a:rPr>
              <a:t>Envisioning Workshop</a:t>
            </a:r>
          </a:p>
        </p:txBody>
      </p:sp>
      <p:sp>
        <p:nvSpPr>
          <p:cNvPr id="10" name="Date Placeholder 3">
            <a:extLst>
              <a:ext uri="{FF2B5EF4-FFF2-40B4-BE49-F238E27FC236}">
                <a16:creationId xmlns:a16="http://schemas.microsoft.com/office/drawing/2014/main" id="{B2388B79-041B-3B4C-83CF-E67A171AE726}"/>
              </a:ext>
            </a:extLst>
          </p:cNvPr>
          <p:cNvSpPr>
            <a:spLocks noGrp="1"/>
          </p:cNvSpPr>
          <p:nvPr>
            <p:ph type="dt" sz="half" idx="2"/>
          </p:nvPr>
        </p:nvSpPr>
        <p:spPr>
          <a:xfrm>
            <a:off x="365760" y="6466462"/>
            <a:ext cx="3215640" cy="365125"/>
          </a:xfrm>
          <a:prstGeom prst="rect">
            <a:avLst/>
          </a:prstGeom>
        </p:spPr>
        <p:txBody>
          <a:bodyPr/>
          <a:lstStyle/>
          <a:p>
            <a:r>
              <a:rPr lang="en-US" sz="1000">
                <a:solidFill>
                  <a:schemeClr val="bg1">
                    <a:lumMod val="75000"/>
                  </a:schemeClr>
                </a:solidFill>
              </a:rPr>
              <a:t>Microsoft | Confidential</a:t>
            </a:r>
          </a:p>
        </p:txBody>
      </p:sp>
      <p:sp>
        <p:nvSpPr>
          <p:cNvPr id="11" name="Title 1">
            <a:extLst>
              <a:ext uri="{FF2B5EF4-FFF2-40B4-BE49-F238E27FC236}">
                <a16:creationId xmlns:a16="http://schemas.microsoft.com/office/drawing/2014/main" id="{16C4FEBF-DE84-2C47-9969-D14056C7256F}"/>
              </a:ext>
            </a:extLst>
          </p:cNvPr>
          <p:cNvSpPr>
            <a:spLocks noGrp="1"/>
          </p:cNvSpPr>
          <p:nvPr>
            <p:ph type="title"/>
          </p:nvPr>
        </p:nvSpPr>
        <p:spPr>
          <a:xfrm>
            <a:off x="365760" y="334877"/>
            <a:ext cx="11407140" cy="66611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800" b="1" i="0" u="none" strike="noStrike" kern="1200" cap="none" spc="0" normalizeH="0" baseline="0" noProof="0" smtClean="0">
                <a:ln>
                  <a:noFill/>
                </a:ln>
                <a:solidFill>
                  <a:schemeClr val="bg2">
                    <a:lumMod val="25000"/>
                  </a:schemeClr>
                </a:solidFill>
                <a:effectLst/>
                <a:uLnTx/>
                <a:uFillTx/>
                <a:latin typeface="Segoe UI" panose="020B0502040204020203"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2927044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with photo">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6" name="Rectangle 5"/>
          <p:cNvSpPr/>
          <p:nvPr/>
        </p:nvSpPr>
        <p:spPr>
          <a:xfrm>
            <a:off x="0" y="0"/>
            <a:ext cx="4751052"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291068"/>
            <a:ext cx="4213197" cy="3586209"/>
          </a:xfrm>
          <a:noFill/>
        </p:spPr>
        <p:txBody>
          <a:bodyPr vert="horz" lIns="146304" tIns="91440" rIns="146304" bIns="91440" rtlCol="0" anchor="b" anchorCtr="0">
            <a:norm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p:nvPr>
        </p:nvSpPr>
        <p:spPr>
          <a:xfrm>
            <a:off x="269302" y="3877271"/>
            <a:ext cx="4213197" cy="1793110"/>
          </a:xfrm>
        </p:spPr>
        <p:txBody>
          <a:bodyPr lIns="146304" tIns="91440" rIns="146304" bIns="91440">
            <a:noAutofit/>
          </a:bodyPr>
          <a:lstStyle>
            <a:lvl1pPr marL="0" indent="0">
              <a:buNone/>
              <a:defRPr sz="2353" spc="0" baseline="0">
                <a:gradFill>
                  <a:gsLst>
                    <a:gs pos="0">
                      <a:srgbClr val="FFFFFF"/>
                    </a:gs>
                    <a:gs pos="100000">
                      <a:srgbClr val="FFFFFF"/>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670380"/>
            <a:ext cx="4212885" cy="896552"/>
          </a:xfrm>
        </p:spPr>
        <p:txBody>
          <a:bodyPr anchor="b" anchorCtr="0">
            <a:noAutofit/>
          </a:bodyPr>
          <a:lstStyle>
            <a:lvl1pPr marL="0" indent="0">
              <a:lnSpc>
                <a:spcPct val="90000"/>
              </a:lnSpc>
              <a:spcBef>
                <a:spcPts val="392"/>
              </a:spcBef>
              <a:buNone/>
              <a:defRPr sz="1568">
                <a:gradFill>
                  <a:gsLst>
                    <a:gs pos="0">
                      <a:srgbClr val="FFFFFF"/>
                    </a:gs>
                    <a:gs pos="100000">
                      <a:srgbClr val="FFFFFF"/>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11" name="Rectangle 10"/>
          <p:cNvSpPr/>
          <p:nvPr userDrawn="1"/>
        </p:nvSpPr>
        <p:spPr>
          <a:xfrm>
            <a:off x="0" y="0"/>
            <a:ext cx="4751052"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Tree>
    <p:extLst>
      <p:ext uri="{BB962C8B-B14F-4D97-AF65-F5344CB8AC3E}">
        <p14:creationId xmlns:p14="http://schemas.microsoft.com/office/powerpoint/2010/main" val="22040242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with photo">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829" y="0"/>
            <a:ext cx="12184342" cy="6858000"/>
          </a:xfrm>
          <a:prstGeom prst="rect">
            <a:avLst/>
          </a:prstGeom>
        </p:spPr>
      </p:pic>
      <p:sp>
        <p:nvSpPr>
          <p:cNvPr id="6" name="Rectangle 5"/>
          <p:cNvSpPr/>
          <p:nvPr/>
        </p:nvSpPr>
        <p:spPr>
          <a:xfrm>
            <a:off x="0" y="0"/>
            <a:ext cx="4751052"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291068"/>
            <a:ext cx="4213197" cy="3586209"/>
          </a:xfrm>
          <a:noFill/>
        </p:spPr>
        <p:txBody>
          <a:bodyPr vert="horz" lIns="146304" tIns="91440" rIns="146304" bIns="91440" rtlCol="0" anchor="b" anchorCtr="0">
            <a:norm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p:nvPr>
        </p:nvSpPr>
        <p:spPr>
          <a:xfrm>
            <a:off x="269302" y="3877271"/>
            <a:ext cx="4213197" cy="1793110"/>
          </a:xfrm>
        </p:spPr>
        <p:txBody>
          <a:bodyPr lIns="146304" tIns="91440" rIns="146304" bIns="91440">
            <a:noAutofit/>
          </a:bodyPr>
          <a:lstStyle>
            <a:lvl1pPr marL="0" indent="0">
              <a:buNone/>
              <a:defRPr sz="2353" spc="0" baseline="0">
                <a:gradFill>
                  <a:gsLst>
                    <a:gs pos="0">
                      <a:srgbClr val="505050"/>
                    </a:gs>
                    <a:gs pos="100000">
                      <a:srgbClr val="505050"/>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670380"/>
            <a:ext cx="4212885" cy="896552"/>
          </a:xfrm>
        </p:spPr>
        <p:txBody>
          <a:bodyPr anchor="b" anchorCtr="0">
            <a:noAutofit/>
          </a:bodyPr>
          <a:lstStyle>
            <a:lvl1pPr marL="0" indent="0">
              <a:lnSpc>
                <a:spcPct val="90000"/>
              </a:lnSpc>
              <a:spcBef>
                <a:spcPts val="392"/>
              </a:spcBef>
              <a:buNone/>
              <a:defRPr sz="1568">
                <a:gradFill>
                  <a:gsLst>
                    <a:gs pos="0">
                      <a:srgbClr val="505050"/>
                    </a:gs>
                    <a:gs pos="100000">
                      <a:srgbClr val="505050"/>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noChangeAspect="1"/>
          </p:cNvPicPr>
          <p:nvPr userDrawn="1"/>
        </p:nvPicPr>
        <p:blipFill>
          <a:blip r:embed="rId2"/>
          <a:stretch>
            <a:fillRect/>
          </a:stretch>
        </p:blipFill>
        <p:spPr>
          <a:xfrm>
            <a:off x="3829" y="0"/>
            <a:ext cx="12184342" cy="6858000"/>
          </a:xfrm>
          <a:prstGeom prst="rect">
            <a:avLst/>
          </a:prstGeom>
        </p:spPr>
      </p:pic>
      <p:sp>
        <p:nvSpPr>
          <p:cNvPr id="11" name="Rectangle 10"/>
          <p:cNvSpPr/>
          <p:nvPr userDrawn="1"/>
        </p:nvSpPr>
        <p:spPr>
          <a:xfrm>
            <a:off x="0" y="0"/>
            <a:ext cx="4751052"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chemeClr val="bg1"/>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Tree>
    <p:extLst>
      <p:ext uri="{BB962C8B-B14F-4D97-AF65-F5344CB8AC3E}">
        <p14:creationId xmlns:p14="http://schemas.microsoft.com/office/powerpoint/2010/main" val="2483276178"/>
      </p:ext>
    </p:extLst>
  </p:cSld>
  <p:clrMapOvr>
    <a:masterClrMapping/>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Title with photo">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0"/>
            <a:ext cx="6095689"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10" name="Rectangle 9"/>
          <p:cNvSpPr/>
          <p:nvPr/>
        </p:nvSpPr>
        <p:spPr bwMode="auto">
          <a:xfrm>
            <a:off x="8337063" y="1"/>
            <a:ext cx="3854937" cy="3855484"/>
          </a:xfrm>
          <a:prstGeom prst="rect">
            <a:avLst/>
          </a:prstGeom>
          <a:gradFill flip="none" rotWithShape="1">
            <a:gsLst>
              <a:gs pos="26000">
                <a:srgbClr val="FFFFFF">
                  <a:alpha val="95000"/>
                </a:srgbClr>
              </a:gs>
              <a:gs pos="49000">
                <a:srgbClr val="FFFFFF">
                  <a:alpha val="0"/>
                </a:srgb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302" y="291068"/>
            <a:ext cx="5557834" cy="3586209"/>
          </a:xfrm>
          <a:noFill/>
        </p:spPr>
        <p:txBody>
          <a:bodyPr vert="horz" lIns="146304" tIns="91440" rIns="146304" bIns="91440" rtlCol="0" anchor="b" anchorCtr="0">
            <a:norm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
        <p:nvSpPr>
          <p:cNvPr id="5" name="Text Placeholder 4"/>
          <p:cNvSpPr>
            <a:spLocks noGrp="1"/>
          </p:cNvSpPr>
          <p:nvPr>
            <p:ph type="body" sz="quarter" idx="11"/>
          </p:nvPr>
        </p:nvSpPr>
        <p:spPr>
          <a:xfrm>
            <a:off x="269302" y="3877271"/>
            <a:ext cx="5557834" cy="1793110"/>
          </a:xfrm>
        </p:spPr>
        <p:txBody>
          <a:bodyPr lIns="146304" tIns="91440" rIns="146304" bIns="91440">
            <a:noAutofit/>
          </a:bodyPr>
          <a:lstStyle>
            <a:lvl1pPr marL="0" indent="0">
              <a:buNone/>
              <a:defRPr sz="2353" spc="0" baseline="0">
                <a:gradFill>
                  <a:gsLst>
                    <a:gs pos="0">
                      <a:srgbClr val="FFFFFF"/>
                    </a:gs>
                    <a:gs pos="100000">
                      <a:srgbClr val="FFFFFF"/>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670380"/>
            <a:ext cx="5557834" cy="896552"/>
          </a:xfrm>
        </p:spPr>
        <p:txBody>
          <a:bodyPr anchor="b" anchorCtr="0">
            <a:noAutofit/>
          </a:bodyPr>
          <a:lstStyle>
            <a:lvl1pPr marL="0" indent="0">
              <a:lnSpc>
                <a:spcPct val="90000"/>
              </a:lnSpc>
              <a:spcBef>
                <a:spcPts val="392"/>
              </a:spcBef>
              <a:buNone/>
              <a:defRPr sz="1568">
                <a:gradFill>
                  <a:gsLst>
                    <a:gs pos="0">
                      <a:srgbClr val="FFFFFF"/>
                    </a:gs>
                    <a:gs pos="100000">
                      <a:srgbClr val="FFFFFF"/>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userDrawn="1"/>
        </p:nvSpPr>
        <p:spPr>
          <a:xfrm>
            <a:off x="0" y="0"/>
            <a:ext cx="6095689"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p>
        </p:txBody>
      </p:sp>
      <p:sp>
        <p:nvSpPr>
          <p:cNvPr id="14" name="Rectangle 13"/>
          <p:cNvSpPr/>
          <p:nvPr userDrawn="1"/>
        </p:nvSpPr>
        <p:spPr bwMode="auto">
          <a:xfrm>
            <a:off x="8337063" y="1"/>
            <a:ext cx="3854937" cy="3855484"/>
          </a:xfrm>
          <a:prstGeom prst="rect">
            <a:avLst/>
          </a:prstGeom>
          <a:gradFill flip="none" rotWithShape="1">
            <a:gsLst>
              <a:gs pos="26000">
                <a:srgbClr val="FFFFFF">
                  <a:alpha val="95000"/>
                </a:srgbClr>
              </a:gs>
              <a:gs pos="49000">
                <a:srgbClr val="FFFFFF">
                  <a:alpha val="0"/>
                </a:srgb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135706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Title with photo">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 y="2"/>
            <a:ext cx="12199620" cy="6857999"/>
          </a:xfrm>
          <a:prstGeom prst="rect">
            <a:avLst/>
          </a:prstGeom>
        </p:spPr>
      </p:pic>
      <p:sp>
        <p:nvSpPr>
          <p:cNvPr id="6" name="Rectangle 5"/>
          <p:cNvSpPr/>
          <p:nvPr/>
        </p:nvSpPr>
        <p:spPr>
          <a:xfrm>
            <a:off x="0" y="0"/>
            <a:ext cx="6095689"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291068"/>
            <a:ext cx="5557834" cy="3586209"/>
          </a:xfrm>
          <a:noFill/>
        </p:spPr>
        <p:txBody>
          <a:bodyPr vert="horz" lIns="146304" tIns="91440" rIns="146304" bIns="91440" rtlCol="0" anchor="b" anchorCtr="0">
            <a:norm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p:nvPr>
        </p:nvSpPr>
        <p:spPr>
          <a:xfrm>
            <a:off x="269302" y="3877271"/>
            <a:ext cx="5557834" cy="1793110"/>
          </a:xfrm>
        </p:spPr>
        <p:txBody>
          <a:bodyPr lIns="146304" tIns="91440" rIns="146304" bIns="91440">
            <a:noAutofit/>
          </a:bodyPr>
          <a:lstStyle>
            <a:lvl1pPr marL="0" indent="0">
              <a:buNone/>
              <a:defRPr sz="2353" spc="0" baseline="0">
                <a:gradFill>
                  <a:gsLst>
                    <a:gs pos="0">
                      <a:srgbClr val="505050"/>
                    </a:gs>
                    <a:gs pos="100000">
                      <a:srgbClr val="505050"/>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670380"/>
            <a:ext cx="5557834" cy="896552"/>
          </a:xfrm>
        </p:spPr>
        <p:txBody>
          <a:bodyPr anchor="b" anchorCtr="0">
            <a:noAutofit/>
          </a:bodyPr>
          <a:lstStyle>
            <a:lvl1pPr marL="0" indent="0">
              <a:lnSpc>
                <a:spcPct val="90000"/>
              </a:lnSpc>
              <a:spcBef>
                <a:spcPts val="392"/>
              </a:spcBef>
              <a:buNone/>
              <a:defRPr sz="1568">
                <a:gradFill>
                  <a:gsLst>
                    <a:gs pos="0">
                      <a:srgbClr val="505050"/>
                    </a:gs>
                    <a:gs pos="100000">
                      <a:srgbClr val="505050"/>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84905" y="5927829"/>
            <a:ext cx="1737792" cy="639069"/>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 y="2"/>
            <a:ext cx="12199620" cy="6857999"/>
          </a:xfrm>
          <a:prstGeom prst="rect">
            <a:avLst/>
          </a:prstGeom>
        </p:spPr>
      </p:pic>
      <p:sp>
        <p:nvSpPr>
          <p:cNvPr id="12" name="Rectangle 11"/>
          <p:cNvSpPr/>
          <p:nvPr userDrawn="1"/>
        </p:nvSpPr>
        <p:spPr>
          <a:xfrm>
            <a:off x="0" y="0"/>
            <a:ext cx="6095689"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chemeClr val="bg1"/>
              </a:solidFill>
            </a:endParaRP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84905" y="5927829"/>
            <a:ext cx="1737792" cy="639069"/>
          </a:xfrm>
          <a:prstGeom prst="rect">
            <a:avLst/>
          </a:prstGeom>
        </p:spPr>
      </p:pic>
    </p:spTree>
    <p:extLst>
      <p:ext uri="{BB962C8B-B14F-4D97-AF65-F5344CB8AC3E}">
        <p14:creationId xmlns:p14="http://schemas.microsoft.com/office/powerpoint/2010/main" val="1232203182"/>
      </p:ext>
    </p:extLst>
  </p:cSld>
  <p:clrMapOvr>
    <a:masterClrMapping/>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2"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802019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_Title with photo">
    <p:bg>
      <p:bgRef idx="1001">
        <a:schemeClr val="bg1"/>
      </p:bgRef>
    </p:bg>
    <p:spTree>
      <p:nvGrpSpPr>
        <p:cNvPr id="1" name=""/>
        <p:cNvGrpSpPr/>
        <p:nvPr/>
      </p:nvGrpSpPr>
      <p:grpSpPr>
        <a:xfrm>
          <a:off x="0" y="0"/>
          <a:ext cx="0" cy="0"/>
          <a:chOff x="0" y="0"/>
          <a:chExt cx="0" cy="0"/>
        </a:xfrm>
      </p:grpSpPr>
      <p:pic>
        <p:nvPicPr>
          <p:cNvPr id="10" name="Picture 9"/>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3877271"/>
            <a:ext cx="12191377" cy="2980729"/>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4146233"/>
            <a:ext cx="11653523" cy="896552"/>
          </a:xfrm>
          <a:noFill/>
        </p:spPr>
        <p:txBody>
          <a:bodyPr vert="horz" lIns="146304" tIns="91440" rIns="146304" bIns="91440" rtlCol="0" anchor="b" anchorCtr="0">
            <a:no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hasCustomPrompt="1"/>
          </p:nvPr>
        </p:nvSpPr>
        <p:spPr>
          <a:xfrm>
            <a:off x="269302" y="5042776"/>
            <a:ext cx="8964185" cy="627586"/>
          </a:xfrm>
        </p:spPr>
        <p:txBody>
          <a:bodyPr lIns="146304" tIns="91440" rIns="146304" bIns="91440">
            <a:noAutofit/>
          </a:bodyPr>
          <a:lstStyle>
            <a:lvl1pPr marL="0" indent="0">
              <a:buNone/>
              <a:defRPr sz="2353" spc="0" baseline="0">
                <a:gradFill>
                  <a:gsLst>
                    <a:gs pos="0">
                      <a:srgbClr val="FFFFFF"/>
                    </a:gs>
                    <a:gs pos="100000">
                      <a:srgbClr val="FFFFFF"/>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849663"/>
            <a:ext cx="8964248" cy="717242"/>
          </a:xfrm>
        </p:spPr>
        <p:txBody>
          <a:bodyPr anchor="b" anchorCtr="0">
            <a:noAutofit/>
          </a:bodyPr>
          <a:lstStyle>
            <a:lvl1pPr marL="0" indent="0">
              <a:lnSpc>
                <a:spcPct val="90000"/>
              </a:lnSpc>
              <a:spcBef>
                <a:spcPts val="392"/>
              </a:spcBef>
              <a:buNone/>
              <a:defRPr sz="1568">
                <a:gradFill>
                  <a:gsLst>
                    <a:gs pos="0">
                      <a:srgbClr val="FFFFFF"/>
                    </a:gs>
                    <a:gs pos="100000">
                      <a:srgbClr val="FFFFFF"/>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invGray">
          <a:xfrm>
            <a:off x="10184905" y="5927829"/>
            <a:ext cx="1737792" cy="639069"/>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1" name="Picture 10"/>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userDrawn="1"/>
        </p:nvSpPr>
        <p:spPr>
          <a:xfrm>
            <a:off x="0" y="3877271"/>
            <a:ext cx="12191377" cy="2980729"/>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10184905" y="5927829"/>
            <a:ext cx="1737792" cy="639069"/>
          </a:xfrm>
          <a:prstGeom prst="rect">
            <a:avLst/>
          </a:prstGeom>
        </p:spPr>
      </p:pic>
    </p:spTree>
    <p:extLst>
      <p:ext uri="{BB962C8B-B14F-4D97-AF65-F5344CB8AC3E}">
        <p14:creationId xmlns:p14="http://schemas.microsoft.com/office/powerpoint/2010/main" val="38454171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Title with photo">
    <p:bg>
      <p:bgRef idx="1001">
        <a:schemeClr val="bg1"/>
      </p:bgRef>
    </p:bg>
    <p:spTree>
      <p:nvGrpSpPr>
        <p:cNvPr id="1" name=""/>
        <p:cNvGrpSpPr/>
        <p:nvPr/>
      </p:nvGrpSpPr>
      <p:grpSpPr>
        <a:xfrm>
          <a:off x="0" y="0"/>
          <a:ext cx="0" cy="0"/>
          <a:chOff x="0" y="0"/>
          <a:chExt cx="0" cy="0"/>
        </a:xfrm>
      </p:grpSpPr>
      <p:pic>
        <p:nvPicPr>
          <p:cNvPr id="8" name="Picture 7"/>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3877271"/>
            <a:ext cx="12191377" cy="2980729"/>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4146233"/>
            <a:ext cx="11653523" cy="896552"/>
          </a:xfrm>
          <a:noFill/>
        </p:spPr>
        <p:txBody>
          <a:bodyPr vert="horz" lIns="146304" tIns="91440" rIns="146304" bIns="91440" rtlCol="0" anchor="b" anchorCtr="0">
            <a:no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hasCustomPrompt="1"/>
          </p:nvPr>
        </p:nvSpPr>
        <p:spPr>
          <a:xfrm>
            <a:off x="269302" y="5042776"/>
            <a:ext cx="8964185" cy="627586"/>
          </a:xfrm>
        </p:spPr>
        <p:txBody>
          <a:bodyPr lIns="146304" tIns="91440" rIns="146304" bIns="91440">
            <a:noAutofit/>
          </a:bodyPr>
          <a:lstStyle>
            <a:lvl1pPr marL="0" indent="0">
              <a:buNone/>
              <a:defRPr sz="2353" spc="0" baseline="0">
                <a:gradFill>
                  <a:gsLst>
                    <a:gs pos="0">
                      <a:srgbClr val="505050"/>
                    </a:gs>
                    <a:gs pos="100000">
                      <a:srgbClr val="505050"/>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849663"/>
            <a:ext cx="8964248" cy="717242"/>
          </a:xfrm>
        </p:spPr>
        <p:txBody>
          <a:bodyPr anchor="b" anchorCtr="0">
            <a:noAutofit/>
          </a:bodyPr>
          <a:lstStyle>
            <a:lvl1pPr marL="0" indent="0">
              <a:lnSpc>
                <a:spcPct val="90000"/>
              </a:lnSpc>
              <a:spcBef>
                <a:spcPts val="392"/>
              </a:spcBef>
              <a:buNone/>
              <a:defRPr sz="1568">
                <a:gradFill>
                  <a:gsLst>
                    <a:gs pos="0">
                      <a:srgbClr val="505050"/>
                    </a:gs>
                    <a:gs pos="100000">
                      <a:srgbClr val="505050"/>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158" y="5926817"/>
            <a:ext cx="1740540" cy="640080"/>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p:cNvSpPr/>
          <p:nvPr userDrawn="1"/>
        </p:nvSpPr>
        <p:spPr>
          <a:xfrm>
            <a:off x="0" y="3877271"/>
            <a:ext cx="12191377" cy="2980729"/>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lvl="0" algn="r"/>
            <a:endParaRPr lang="en-US" sz="1200" err="1">
              <a:solidFill>
                <a:schemeClr val="bg1"/>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2158" y="5926817"/>
            <a:ext cx="1740540" cy="640080"/>
          </a:xfrm>
          <a:prstGeom prst="rect">
            <a:avLst/>
          </a:prstGeom>
        </p:spPr>
      </p:pic>
    </p:spTree>
    <p:extLst>
      <p:ext uri="{BB962C8B-B14F-4D97-AF65-F5344CB8AC3E}">
        <p14:creationId xmlns:p14="http://schemas.microsoft.com/office/powerpoint/2010/main" val="17561578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p:nvGrpSpPr>
        <p:grpSpPr bwMode="black">
          <a:xfrm>
            <a:off x="459102"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solidFill>
                  <a:srgbClr val="FFFFFF"/>
                </a:solidFill>
              </a:endParaRPr>
            </a:p>
          </p:txBody>
        </p:sp>
      </p:grpSp>
      <p:sp>
        <p:nvSpPr>
          <p:cNvPr id="2" name="Footer Placeholder 1"/>
          <p:cNvSpPr>
            <a:spLocks noGrp="1"/>
          </p:cNvSpPr>
          <p:nvPr>
            <p:ph type="ftr" sz="quarter" idx="13"/>
          </p:nvPr>
        </p:nvSpPr>
        <p:spPr/>
        <p:txBody>
          <a:bodyPr/>
          <a:lstStyle/>
          <a:p>
            <a:endParaRPr lang="en-US"/>
          </a:p>
        </p:txBody>
      </p:sp>
      <p:sp>
        <p:nvSpPr>
          <p:cNvPr id="3" name="Slide Number Placeholder 2"/>
          <p:cNvSpPr>
            <a:spLocks noGrp="1"/>
          </p:cNvSpPr>
          <p:nvPr>
            <p:ph type="sldNum" sz="quarter" idx="14"/>
          </p:nvPr>
        </p:nvSpPr>
        <p:spPr/>
        <p:txBody>
          <a:bodyPr/>
          <a:lstStyle/>
          <a:p>
            <a:fld id="{CF70A789-A4BF-46AC-BD1A-B99BD406E999}" type="slidenum">
              <a:rPr lang="en-US" smtClean="0"/>
              <a:t>‹#›</a:t>
            </a:fld>
            <a:endParaRPr lang="en-US"/>
          </a:p>
        </p:txBody>
      </p:sp>
      <p:grpSp>
        <p:nvGrpSpPr>
          <p:cNvPr id="11" name="Group 10"/>
          <p:cNvGrpSpPr>
            <a:grpSpLocks noChangeAspect="1"/>
          </p:cNvGrpSpPr>
          <p:nvPr userDrawn="1"/>
        </p:nvGrpSpPr>
        <p:grpSpPr bwMode="black">
          <a:xfrm>
            <a:off x="459102" y="470067"/>
            <a:ext cx="1419662" cy="304828"/>
            <a:chOff x="457200" y="1643393"/>
            <a:chExt cx="4492753" cy="964540"/>
          </a:xfrm>
        </p:grpSpPr>
        <p:pic>
          <p:nvPicPr>
            <p:cNvPr id="12" name="Picture 11"/>
            <p:cNvPicPr>
              <a:picLocks noChangeAspect="1"/>
            </p:cNvPicPr>
            <p:nvPr/>
          </p:nvPicPr>
          <p:blipFill>
            <a:blip r:embed="rId2"/>
            <a:stretch>
              <a:fillRect/>
            </a:stretch>
          </p:blipFill>
          <p:spPr bwMode="black">
            <a:xfrm>
              <a:off x="457200" y="1643393"/>
              <a:ext cx="964540" cy="964540"/>
            </a:xfrm>
            <a:prstGeom prst="rect">
              <a:avLst/>
            </a:prstGeom>
          </p:spPr>
        </p:pic>
        <p:sp>
          <p:nvSpPr>
            <p:cNvPr id="13"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4221613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45586025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3906279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11551"/>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11551"/>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84669166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46486221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56133285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4545015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3" name="Footer Placeholder 2"/>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7220586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806847"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960348"/>
      </p:ext>
    </p:extLst>
  </p:cSld>
  <p:clrMapOvr>
    <a:masterClrMapping/>
  </p:clrMapOvr>
  <p:transition>
    <p:fade/>
  </p:transition>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7350708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14749010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Title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5514250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3817619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42859555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251559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58211998"/>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44207"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669322471"/>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37771247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left, image righ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Title 2"/>
          <p:cNvSpPr>
            <a:spLocks noGrp="1"/>
          </p:cNvSpPr>
          <p:nvPr>
            <p:ph type="title" hasCustomPrompt="1"/>
          </p:nvPr>
        </p:nvSpPr>
        <p:spPr>
          <a:xfrm>
            <a:off x="269302" y="291102"/>
            <a:ext cx="5378549" cy="899665"/>
          </a:xfrm>
        </p:spPr>
        <p:txBody>
          <a:bodyPr/>
          <a:lstStyle/>
          <a:p>
            <a:r>
              <a:rPr lang="en-US"/>
              <a:t>Click to edit title</a:t>
            </a:r>
          </a:p>
        </p:txBody>
      </p:sp>
      <p:sp>
        <p:nvSpPr>
          <p:cNvPr id="6" name="Text Placeholder 5"/>
          <p:cNvSpPr>
            <a:spLocks noGrp="1"/>
          </p:cNvSpPr>
          <p:nvPr>
            <p:ph type="body" sz="quarter" idx="11"/>
          </p:nvPr>
        </p:nvSpPr>
        <p:spPr>
          <a:xfrm>
            <a:off x="269302" y="1190734"/>
            <a:ext cx="5378549" cy="2598340"/>
          </a:xfrm>
        </p:spPr>
        <p:txBody>
          <a:bodyPr/>
          <a:lstStyle>
            <a:lvl1pPr marL="0" indent="0">
              <a:buNone/>
              <a:defRPr/>
            </a:lvl1pPr>
            <a:lvl2pPr marL="0" indent="0">
              <a:buNone/>
              <a:defRPr/>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2"/>
          </p:nvPr>
        </p:nvSpPr>
        <p:spPr/>
        <p:txBody>
          <a:bodyPr/>
          <a:lstStyle/>
          <a:p>
            <a:endParaRPr lang="en-US"/>
          </a:p>
        </p:txBody>
      </p:sp>
      <p:sp>
        <p:nvSpPr>
          <p:cNvPr id="4" name="Slide Number Placeholder 3"/>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4240363423"/>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51449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mage left, content righ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Title 2"/>
          <p:cNvSpPr>
            <a:spLocks noGrp="1"/>
          </p:cNvSpPr>
          <p:nvPr>
            <p:ph type="title" hasCustomPrompt="1"/>
          </p:nvPr>
        </p:nvSpPr>
        <p:spPr>
          <a:xfrm>
            <a:off x="6544207" y="291102"/>
            <a:ext cx="5378549" cy="899665"/>
          </a:xfrm>
        </p:spPr>
        <p:txBody>
          <a:bodyPr/>
          <a:lstStyle/>
          <a:p>
            <a:r>
              <a:rPr lang="en-US"/>
              <a:t>Click to edit title</a:t>
            </a:r>
          </a:p>
        </p:txBody>
      </p:sp>
      <p:sp>
        <p:nvSpPr>
          <p:cNvPr id="6" name="Text Placeholder 5"/>
          <p:cNvSpPr>
            <a:spLocks noGrp="1"/>
          </p:cNvSpPr>
          <p:nvPr>
            <p:ph type="body" sz="quarter" idx="11"/>
          </p:nvPr>
        </p:nvSpPr>
        <p:spPr>
          <a:xfrm>
            <a:off x="6544207" y="1187621"/>
            <a:ext cx="5378549" cy="2598340"/>
          </a:xfrm>
        </p:spPr>
        <p:txBody>
          <a:bodyPr/>
          <a:lstStyle>
            <a:lvl1pPr marL="0" indent="0">
              <a:buNone/>
              <a:defRPr/>
            </a:lvl1pPr>
            <a:lvl2pPr marL="0" indent="0">
              <a:buNone/>
              <a:defRPr/>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2"/>
          </p:nvPr>
        </p:nvSpPr>
        <p:spPr/>
        <p:txBody>
          <a:bodyPr/>
          <a:lstStyle/>
          <a:p>
            <a:endParaRPr lang="en-US"/>
          </a:p>
        </p:txBody>
      </p:sp>
      <p:sp>
        <p:nvSpPr>
          <p:cNvPr id="4" name="Slide Number Placeholder 3"/>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676287780"/>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680140"/>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CF70A789-A4BF-46AC-BD1A-B99BD406E999}" type="slidenum">
              <a:rPr lang="en-US" smtClean="0"/>
              <a:t>‹#›</a:t>
            </a:fld>
            <a:endParaRPr lang="en-US"/>
          </a:p>
        </p:txBody>
      </p:sp>
      <p:sp>
        <p:nvSpPr>
          <p:cNvPr id="9" name="Rectangle 8"/>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2837773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Use Case with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8" y="1189177"/>
            <a:ext cx="4033912" cy="2084610"/>
          </a:xfrm>
        </p:spPr>
        <p:txBody>
          <a:bodyPr lIns="182880" tIns="146304" rIns="182880" bIns="146304">
            <a:spAutoFit/>
          </a:bodyPr>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680140"/>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4751377" y="1190734"/>
            <a:ext cx="4033912" cy="2084610"/>
          </a:xfrm>
        </p:spPr>
        <p:txBody>
          <a:bodyPr lIns="182880" tIns="146304" rIns="182880" bIns="146304">
            <a:spAutoFit/>
          </a:bodyPr>
          <a:lstStyle>
            <a:lvl1pPr marL="0" indent="0">
              <a:buNone/>
              <a:defRPr sz="2745">
                <a:gradFill>
                  <a:gsLst>
                    <a:gs pos="100000">
                      <a:schemeClr val="accent1"/>
                    </a:gs>
                    <a:gs pos="0">
                      <a:schemeClr val="accent1"/>
                    </a:gs>
                  </a:gsLst>
                  <a:lin ang="5400000" scaled="0"/>
                </a:gradFill>
                <a:latin typeface="+mj-lt"/>
              </a:defRPr>
            </a:lvl1pPr>
            <a:lvl2pPr marL="0" indent="0">
              <a:buNone/>
              <a:defRPr sz="1765">
                <a:latin typeface="+mj-lt"/>
              </a:defRPr>
            </a:lvl2pPr>
            <a:lvl3pPr marL="171185" indent="-171185">
              <a:defRPr sz="1568"/>
            </a:lvl3pPr>
            <a:lvl4pPr marL="336145" indent="-164960">
              <a:defRPr sz="1372"/>
            </a:lvl4pPr>
            <a:lvl5pPr marL="507330" indent="-171185">
              <a:defRPr sz="13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3"/>
          </p:nvPr>
        </p:nvSpPr>
        <p:spPr/>
        <p:txBody>
          <a:bodyPr/>
          <a:lstStyle/>
          <a:p>
            <a:endParaRPr lang="en-US"/>
          </a:p>
        </p:txBody>
      </p:sp>
      <p:sp>
        <p:nvSpPr>
          <p:cNvPr id="9" name="Slide Number Placeholder 8"/>
          <p:cNvSpPr>
            <a:spLocks noGrp="1"/>
          </p:cNvSpPr>
          <p:nvPr>
            <p:ph type="sldNum" sz="quarter" idx="14"/>
          </p:nvPr>
        </p:nvSpPr>
        <p:spPr/>
        <p:txBody>
          <a:bodyPr/>
          <a:lstStyle/>
          <a:p>
            <a:fld id="{CF70A789-A4BF-46AC-BD1A-B99BD406E999}" type="slidenum">
              <a:rPr lang="en-US" smtClean="0"/>
              <a:t>‹#›</a:t>
            </a:fld>
            <a:endParaRPr lang="en-US"/>
          </a:p>
        </p:txBody>
      </p:sp>
      <p:sp>
        <p:nvSpPr>
          <p:cNvPr id="10" name="Rectangle 9"/>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9860602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Use Cas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3" name="Rectangle 2"/>
          <p:cNvSpPr/>
          <p:nvPr/>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680140"/>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CF70A789-A4BF-46AC-BD1A-B99BD406E999}" type="slidenum">
              <a:rPr lang="en-US" smtClean="0"/>
              <a:t>‹#›</a:t>
            </a:fld>
            <a:endParaRPr lang="en-US"/>
          </a:p>
        </p:txBody>
      </p:sp>
      <p:sp>
        <p:nvSpPr>
          <p:cNvPr id="9" name="Rectangle 8"/>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673342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75179248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Dark">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0861983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0186938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4127746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9256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70A789-A4BF-46AC-BD1A-B99BD406E999}" type="slidenum">
              <a:rPr lang="en-US" smtClean="0"/>
              <a:t>‹#›</a:t>
            </a:fld>
            <a:endParaRPr lang="en-US"/>
          </a:p>
        </p:txBody>
      </p:sp>
      <p:sp>
        <p:nvSpPr>
          <p:cNvPr id="7" name="Rectangle 6"/>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184702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3028701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rgbClr val="FFFFFF"/>
                    </a:gs>
                    <a:gs pos="100000">
                      <a:srgbClr val="FFFFFF"/>
                    </a:gs>
                  </a:gsLst>
                  <a:lin ang="5400000" scaled="0"/>
                </a:gradFill>
                <a:cs typeface="Segoe UI" pitchFamily="34" charset="0"/>
              </a:rPr>
              <a:t>© Copyright Microsoft Corporation. All rights reserved. </a:t>
            </a:r>
          </a:p>
        </p:txBody>
      </p:sp>
      <p:grpSp>
        <p:nvGrpSpPr>
          <p:cNvPr id="5" name="Group 4"/>
          <p:cNvGrpSpPr>
            <a:grpSpLocks noChangeAspect="1"/>
          </p:cNvGrpSpPr>
          <p:nvPr/>
        </p:nvGrpSpPr>
        <p:grpSpPr bwMode="black">
          <a:xfrm>
            <a:off x="459102" y="470067"/>
            <a:ext cx="1419662" cy="304828"/>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solidFill>
                  <a:srgbClr val="FFFFFF"/>
                </a:solidFill>
              </a:endParaRPr>
            </a:p>
          </p:txBody>
        </p:sp>
      </p:gr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
        <p:nvSpPr>
          <p:cNvPr id="8"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grpSp>
        <p:nvGrpSpPr>
          <p:cNvPr id="9" name="Group 8"/>
          <p:cNvGrpSpPr>
            <a:grpSpLocks noChangeAspect="1"/>
          </p:cNvGrpSpPr>
          <p:nvPr userDrawn="1"/>
        </p:nvGrpSpPr>
        <p:grpSpPr bwMode="black">
          <a:xfrm>
            <a:off x="459102" y="470067"/>
            <a:ext cx="1419662" cy="304828"/>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30183157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2" name="Footer Placeholder 1"/>
          <p:cNvSpPr>
            <a:spLocks noGrp="1"/>
          </p:cNvSpPr>
          <p:nvPr>
            <p:ph type="ftr" sz="quarter" idx="12"/>
          </p:nvPr>
        </p:nvSpPr>
        <p:spPr/>
        <p:txBody>
          <a:bodyPr/>
          <a:lstStyle/>
          <a:p>
            <a:endParaRPr lang="en-US"/>
          </a:p>
        </p:txBody>
      </p:sp>
      <p:sp>
        <p:nvSpPr>
          <p:cNvPr id="5" name="Slide Number Placeholder 4"/>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76006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Punchy Slide Orange">
    <p:bg>
      <p:bgPr>
        <a:solidFill>
          <a:srgbClr val="DC3C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510" y="2477439"/>
            <a:ext cx="10756980" cy="1399832"/>
          </a:xfrm>
          <a:prstGeom prst="rect">
            <a:avLst/>
          </a:prstGeom>
        </p:spPr>
        <p:txBody>
          <a:bodyPr anchor="b" anchorCtr="0">
            <a:spAutoFit/>
          </a:bodyPr>
          <a:lstStyle>
            <a:lvl1pPr>
              <a:defRPr sz="8627" spc="-300" baseline="0">
                <a:gradFill>
                  <a:gsLst>
                    <a:gs pos="100000">
                      <a:schemeClr val="tx1"/>
                    </a:gs>
                    <a:gs pos="0">
                      <a:schemeClr val="tx1"/>
                    </a:gs>
                  </a:gsLst>
                  <a:lin ang="5400000" scaled="0"/>
                </a:gradFill>
              </a:defRPr>
            </a:lvl1pPr>
          </a:lstStyle>
          <a:p>
            <a:r>
              <a:rPr lang="en-US"/>
              <a:t>Click to edit title style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1557" y="6154483"/>
            <a:ext cx="1191140" cy="412414"/>
          </a:xfrm>
          <a:prstGeom prst="rect">
            <a:avLst/>
          </a:prstGeom>
        </p:spPr>
      </p:pic>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6890573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96743"/>
            <a:ext cx="8964185" cy="1793090"/>
          </a:xfrm>
          <a:noFill/>
        </p:spPr>
        <p:txBody>
          <a:bodyPr lIns="146304" tIns="91440" rIns="146304" bIns="91440" anchor="t" anchorCtr="0"/>
          <a:lstStyle>
            <a:lvl1pPr>
              <a:defRPr sz="5293"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2" y="2991130"/>
            <a:ext cx="7171337" cy="1792326"/>
          </a:xfrm>
          <a:noFill/>
        </p:spPr>
        <p:txBody>
          <a:bodyPr lIns="164592" tIns="109728" rIns="164592" bIns="109728">
            <a:noAutofit/>
          </a:bodyPr>
          <a:lstStyle>
            <a:lvl1pPr marL="0" indent="0">
              <a:spcBef>
                <a:spcPts val="0"/>
              </a:spcBef>
              <a:buNone/>
              <a:defRPr sz="3136" spc="0" baseline="0">
                <a:gradFill>
                  <a:gsLst>
                    <a:gs pos="91000">
                      <a:schemeClr val="tx1"/>
                    </a:gs>
                    <a:gs pos="0">
                      <a:schemeClr val="tx1"/>
                    </a:gs>
                  </a:gsLst>
                  <a:lin ang="5400000" scaled="0"/>
                </a:gradFill>
                <a:latin typeface="+mn-lt"/>
              </a:defRPr>
            </a:lvl1pPr>
          </a:lstStyle>
          <a:p>
            <a:pPr lvl="0"/>
            <a:r>
              <a:rPr lang="en-US"/>
              <a:t>Speaker name</a:t>
            </a:r>
          </a:p>
        </p:txBody>
      </p:sp>
      <p:sp>
        <p:nvSpPr>
          <p:cNvPr id="7" name="Rectangle 6"/>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854"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a:stretch>
            <a:fillRect/>
          </a:stretch>
        </p:blipFill>
        <p:spPr>
          <a:xfrm>
            <a:off x="453192" y="6087890"/>
            <a:ext cx="1427788" cy="304828"/>
          </a:xfrm>
          <a:prstGeom prst="rect">
            <a:avLst/>
          </a:prstGeom>
        </p:spPr>
      </p:pic>
    </p:spTree>
    <p:extLst>
      <p:ext uri="{BB962C8B-B14F-4D97-AF65-F5344CB8AC3E}">
        <p14:creationId xmlns:p14="http://schemas.microsoft.com/office/powerpoint/2010/main" val="1702887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7"/>
            <a:ext cx="11655078" cy="2263268"/>
          </a:xfrm>
        </p:spPr>
        <p:txBody>
          <a:bodyPr>
            <a:spAutoFit/>
          </a:bodyPr>
          <a:lstStyle>
            <a:lvl1pPr marL="0" indent="0">
              <a:buNone/>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95937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4" y="1187645"/>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57973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05" indent="0">
              <a:buFont typeface="Wingdings" panose="05000000000000000000" pitchFamily="2" charset="2"/>
              <a:buNone/>
              <a:defRPr sz="2353" b="0"/>
            </a:lvl2pPr>
            <a:lvl3pPr marL="441883" indent="0">
              <a:buFont typeface="Wingdings" panose="05000000000000000000" pitchFamily="2" charset="2"/>
              <a:buNone/>
              <a:tabLst/>
              <a:defRPr sz="2157" b="0"/>
            </a:lvl3pPr>
            <a:lvl4pPr marL="639485" indent="0">
              <a:buFont typeface="Wingdings" panose="05000000000000000000" pitchFamily="2" charset="2"/>
              <a:buNone/>
              <a:defRPr sz="2157" b="0"/>
            </a:lvl4pPr>
            <a:lvl5pPr marL="837089" indent="0">
              <a:buFont typeface="Wingdings" panose="05000000000000000000" pitchFamily="2" charset="2"/>
              <a:buNone/>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5"/>
            <a:ext cx="5378548" cy="2123658"/>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05"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883"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485"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089"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120" marR="0" lvl="0" indent="-504120" algn="l" defTabSz="914192" rtl="0" eaLnBrk="1" fontAlgn="auto" latinLnBrk="0" hangingPunct="1">
              <a:lnSpc>
                <a:spcPct val="90000"/>
              </a:lnSpc>
              <a:spcBef>
                <a:spcPts val="1200"/>
              </a:spcBef>
              <a:spcAft>
                <a:spcPts val="0"/>
              </a:spcAft>
              <a:buClr>
                <a:schemeClr val="tx1"/>
              </a:buClr>
              <a:buSzPct val="90000"/>
              <a:tabLst/>
            </a:pPr>
            <a:r>
              <a:rPr lang="en-US"/>
              <a:t>Click to edit Master text styles</a:t>
            </a:r>
          </a:p>
          <a:p>
            <a:pPr marL="698612" marR="0" lvl="1" indent="-448107" algn="l" defTabSz="914192" rtl="0" eaLnBrk="1" fontAlgn="auto" latinLnBrk="0" hangingPunct="1">
              <a:lnSpc>
                <a:spcPct val="90000"/>
              </a:lnSpc>
              <a:spcBef>
                <a:spcPct val="20000"/>
              </a:spcBef>
              <a:spcAft>
                <a:spcPts val="0"/>
              </a:spcAft>
              <a:buClrTx/>
              <a:buSzPct val="90000"/>
              <a:tabLst/>
            </a:pPr>
            <a:r>
              <a:rPr lang="en-US"/>
              <a:t>Second level</a:t>
            </a:r>
          </a:p>
          <a:p>
            <a:pPr marL="889990" marR="0" lvl="2" indent="-448107" algn="l" defTabSz="914192" rtl="0" eaLnBrk="1" fontAlgn="auto" latinLnBrk="0" hangingPunct="1">
              <a:lnSpc>
                <a:spcPct val="90000"/>
              </a:lnSpc>
              <a:spcBef>
                <a:spcPct val="20000"/>
              </a:spcBef>
              <a:spcAft>
                <a:spcPts val="0"/>
              </a:spcAft>
              <a:buClrTx/>
              <a:buSzPct val="90000"/>
              <a:tabLst/>
            </a:pPr>
            <a:r>
              <a:rPr lang="en-US"/>
              <a:t>Third level</a:t>
            </a:r>
          </a:p>
          <a:p>
            <a:pPr marL="1087593" marR="0" lvl="3" indent="-448107" algn="l" defTabSz="914192" rtl="0" eaLnBrk="1" fontAlgn="auto" latinLnBrk="0" hangingPunct="1">
              <a:lnSpc>
                <a:spcPct val="90000"/>
              </a:lnSpc>
              <a:spcBef>
                <a:spcPct val="20000"/>
              </a:spcBef>
              <a:spcAft>
                <a:spcPts val="0"/>
              </a:spcAft>
              <a:buClrTx/>
              <a:buSzPct val="90000"/>
              <a:tabLst/>
            </a:pPr>
            <a:r>
              <a:rPr lang="en-US"/>
              <a:t>Fourth level</a:t>
            </a:r>
          </a:p>
          <a:p>
            <a:pPr marL="1285196" marR="0" lvl="4" indent="-448107" algn="l" defTabSz="914192" rtl="0" eaLnBrk="1" fontAlgn="auto" latinLnBrk="0" hangingPunct="1">
              <a:lnSpc>
                <a:spcPct val="90000"/>
              </a:lnSpc>
              <a:spcBef>
                <a:spcPct val="20000"/>
              </a:spcBef>
              <a:spcAft>
                <a:spcPts val="0"/>
              </a:spcAft>
              <a:buClrTx/>
              <a:buSzPct val="90000"/>
              <a:tabLst/>
            </a:pPr>
            <a:r>
              <a:rPr lang="en-US"/>
              <a:t>Fifth level</a:t>
            </a:r>
          </a:p>
        </p:txBody>
      </p:sp>
    </p:spTree>
    <p:extLst>
      <p:ext uri="{BB962C8B-B14F-4D97-AF65-F5344CB8AC3E}">
        <p14:creationId xmlns:p14="http://schemas.microsoft.com/office/powerpoint/2010/main" val="212954302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7644"/>
            <a:ext cx="5378548" cy="2115402"/>
          </a:xfrm>
        </p:spPr>
        <p:txBody>
          <a:bodyPr wrap="square">
            <a:spAutoFit/>
          </a:bodyPr>
          <a:lstStyle>
            <a:lvl1pPr marL="227165" indent="-227165">
              <a:spcBef>
                <a:spcPts val="1200"/>
              </a:spcBef>
              <a:buClr>
                <a:schemeClr val="tx1"/>
              </a:buClr>
              <a:buFont typeface="Wingdings" panose="05000000000000000000" pitchFamily="2" charset="2"/>
              <a:buChar char=""/>
              <a:defRPr sz="2941" b="0">
                <a:latin typeface="+mn-lt"/>
              </a:defRPr>
            </a:lvl1pPr>
            <a:lvl2pPr marL="418545" indent="-168040">
              <a:buFont typeface="Wingdings" panose="05000000000000000000" pitchFamily="2" charset="2"/>
              <a:buChar char=""/>
              <a:defRPr sz="2353" b="0"/>
            </a:lvl2pPr>
            <a:lvl3pPr marL="627039" indent="-185155">
              <a:buFont typeface="Wingdings" panose="05000000000000000000" pitchFamily="2" charset="2"/>
              <a:buChar char=""/>
              <a:tabLst/>
              <a:defRPr sz="2157" b="0"/>
            </a:lvl3pPr>
            <a:lvl4pPr marL="812194" indent="-172709">
              <a:buFont typeface="Wingdings" panose="05000000000000000000" pitchFamily="2" charset="2"/>
              <a:buChar char=""/>
              <a:defRPr sz="2157" b="0"/>
            </a:lvl4pPr>
            <a:lvl5pPr marL="1003573" indent="-166485">
              <a:buFont typeface="Wingdings" panose="05000000000000000000" pitchFamily="2" charset="2"/>
              <a:buChar char=""/>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5"/>
            <a:ext cx="5378548" cy="2123658"/>
          </a:xfrm>
        </p:spPr>
        <p:txBody>
          <a:bodyPr wrap="square">
            <a:spAutoFit/>
          </a:bodyPr>
          <a:lstStyle>
            <a:lvl1pPr marL="281623" indent="-281623">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585" indent="-336080">
              <a:defRPr lang="en-US" sz="2353" b="0" kern="1200" spc="0" baseline="0" dirty="0">
                <a:gradFill>
                  <a:gsLst>
                    <a:gs pos="1250">
                      <a:schemeClr val="tx1"/>
                    </a:gs>
                    <a:gs pos="100000">
                      <a:schemeClr val="tx1"/>
                    </a:gs>
                  </a:gsLst>
                  <a:lin ang="5400000" scaled="0"/>
                </a:gradFill>
                <a:latin typeface="+mn-lt"/>
                <a:ea typeface="+mn-ea"/>
                <a:cs typeface="+mn-cs"/>
              </a:defRPr>
            </a:lvl2pPr>
            <a:lvl3pPr marL="777963" indent="-336080">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565" indent="-336080">
              <a:defRPr lang="en-US" sz="2157" b="0" kern="1200" spc="0" baseline="0" dirty="0">
                <a:gradFill>
                  <a:gsLst>
                    <a:gs pos="1250">
                      <a:schemeClr val="tx1"/>
                    </a:gs>
                    <a:gs pos="100000">
                      <a:schemeClr val="tx1"/>
                    </a:gs>
                  </a:gsLst>
                  <a:lin ang="5400000" scaled="0"/>
                </a:gradFill>
                <a:latin typeface="+mn-lt"/>
                <a:ea typeface="+mn-ea"/>
                <a:cs typeface="+mn-cs"/>
              </a:defRPr>
            </a:lvl4pPr>
            <a:lvl5pPr marL="1173170" indent="-336080">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165" marR="0" lvl="0"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Click to edit Master text styles</a:t>
            </a:r>
          </a:p>
          <a:p>
            <a:pPr marL="418545" marR="0" lvl="1" indent="-168040"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Second level</a:t>
            </a:r>
          </a:p>
          <a:p>
            <a:pPr marL="627039" marR="0" lvl="2" indent="-185155"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Third level</a:t>
            </a:r>
          </a:p>
          <a:p>
            <a:pPr marL="812194" marR="0" lvl="3" indent="-172709"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Fourth level</a:t>
            </a:r>
          </a:p>
          <a:p>
            <a:pPr marL="1003573" marR="0" lvl="4" indent="-166485"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147274267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992330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E6E6E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a:t>Customer evidence slide</a:t>
            </a:r>
          </a:p>
        </p:txBody>
      </p:sp>
      <p:sp>
        <p:nvSpPr>
          <p:cNvPr id="4" name="Picture Placeholder 3"/>
          <p:cNvSpPr>
            <a:spLocks noGrp="1"/>
          </p:cNvSpPr>
          <p:nvPr>
            <p:ph type="pic" sz="quarter" idx="10"/>
          </p:nvPr>
        </p:nvSpPr>
        <p:spPr bwMode="gray">
          <a:xfrm>
            <a:off x="269239" y="1406079"/>
            <a:ext cx="5378549" cy="1791549"/>
          </a:xfrm>
          <a:blipFill>
            <a:blip r:embed="rId2"/>
            <a:stretch>
              <a:fillRect/>
            </a:stretch>
          </a:blipFill>
        </p:spPr>
        <p:txBody>
          <a:bodyPr lIns="182880" tIns="146304" rIns="182880" bIns="146304">
            <a:noAutofit/>
          </a:bodyPr>
          <a:lstStyle>
            <a:lvl1pPr marL="0" indent="0">
              <a:buNone/>
              <a:defRPr lang="en-US" sz="2353" kern="1200" spc="0" baseline="0" dirty="0">
                <a:noFill/>
                <a:latin typeface="+mn-lt"/>
                <a:ea typeface="+mn-ea"/>
                <a:cs typeface="+mn-cs"/>
              </a:defRPr>
            </a:lvl1pPr>
            <a:lvl2pP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192" rtl="0" eaLnBrk="1" fontAlgn="auto" latinLnBrk="0" hangingPunct="1">
              <a:lnSpc>
                <a:spcPct val="90000"/>
              </a:lnSpc>
              <a:spcBef>
                <a:spcPct val="20000"/>
              </a:spcBef>
              <a:spcAft>
                <a:spcPts val="0"/>
              </a:spcAft>
              <a:buClrTx/>
              <a:buSzPct val="90000"/>
              <a:buFont typeface="Arial" pitchFamily="34" charset="0"/>
              <a:buNone/>
              <a:tabLst/>
            </a:pPr>
            <a:endParaRPr lang="en-US"/>
          </a:p>
        </p:txBody>
      </p:sp>
      <p:sp>
        <p:nvSpPr>
          <p:cNvPr id="5" name="Rectangle 4"/>
          <p:cNvSpPr/>
          <p:nvPr userDrawn="1"/>
        </p:nvSpPr>
        <p:spPr bwMode="auto">
          <a:xfrm>
            <a:off x="6095999" y="4773828"/>
            <a:ext cx="5829081" cy="179310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143407" rIns="179259" bIns="143407" numCol="1" rtlCol="0" anchor="ctr" anchorCtr="0" compatLnSpc="1">
            <a:prstTxWarp prst="textNoShape">
              <a:avLst/>
            </a:prstTxWarp>
          </a:bodyPr>
          <a:lstStyle/>
          <a:p>
            <a:pPr algn="ctr" defTabSz="913927" fontAlgn="base">
              <a:spcBef>
                <a:spcPct val="0"/>
              </a:spcBef>
              <a:spcAft>
                <a:spcPct val="0"/>
              </a:spcAft>
            </a:pPr>
            <a:endParaRPr lang="en-US" sz="1961">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096000" y="1406078"/>
            <a:ext cx="5826762" cy="3366196"/>
          </a:xfrm>
          <a:blipFill>
            <a:blip r:embed="rId3"/>
            <a:stretch>
              <a:fillRect/>
            </a:stretch>
          </a:blipFill>
        </p:spPr>
        <p:txBody>
          <a:bodyPr lIns="182880" tIns="146304" rIns="182880" bIns="146304">
            <a:noAutofit/>
          </a:bodyPr>
          <a:lstStyle>
            <a:lvl1pPr marL="0" indent="0">
              <a:buNone/>
              <a:defRPr lang="en-US" sz="2353" kern="1200" spc="0" baseline="0" dirty="0">
                <a:gradFill>
                  <a:gsLst>
                    <a:gs pos="1250">
                      <a:schemeClr val="tx1"/>
                    </a:gs>
                    <a:gs pos="100000">
                      <a:schemeClr val="tx1"/>
                    </a:gs>
                  </a:gsLst>
                  <a:lin ang="5400000" scaled="0"/>
                </a:gradFill>
                <a:latin typeface="+mn-lt"/>
                <a:ea typeface="+mn-ea"/>
                <a:cs typeface="+mn-cs"/>
              </a:defRPr>
            </a:lvl1pPr>
            <a:lvl2pPr algn="ct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192" rtl="0" eaLnBrk="1" fontAlgn="auto" latinLnBrk="0" hangingPunct="1">
              <a:lnSpc>
                <a:spcPct val="90000"/>
              </a:lnSpc>
              <a:spcBef>
                <a:spcPct val="20000"/>
              </a:spcBef>
              <a:spcAft>
                <a:spcPts val="0"/>
              </a:spcAft>
              <a:buClrTx/>
              <a:buSzPct val="90000"/>
              <a:buFont typeface="Arial" pitchFamily="34" charset="0"/>
              <a:buNone/>
              <a:tabLst/>
            </a:pPr>
            <a:r>
              <a:rPr lang="en-US"/>
              <a:t>Your image here</a:t>
            </a:r>
          </a:p>
        </p:txBody>
      </p:sp>
      <p:cxnSp>
        <p:nvCxnSpPr>
          <p:cNvPr id="7" name="Straight Connector 6"/>
          <p:cNvCxnSpPr/>
          <p:nvPr userDrawn="1"/>
        </p:nvCxnSpPr>
        <p:spPr>
          <a:xfrm>
            <a:off x="5871894" y="1801029"/>
            <a:ext cx="0" cy="4662019"/>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69239" y="3197079"/>
            <a:ext cx="5378549" cy="3369853"/>
          </a:xfrm>
        </p:spPr>
        <p:txBody>
          <a:bodyPr lIns="182880" tIns="146304" rIns="182880" bIns="146304">
            <a:noAutofit/>
          </a:bodyPr>
          <a:lstStyle>
            <a:lvl1pPr marL="0" indent="0">
              <a:buNone/>
              <a:defRPr sz="2353">
                <a:latin typeface="+mn-lt"/>
              </a:defRPr>
            </a:lvl1pPr>
          </a:lstStyle>
          <a:p>
            <a:pPr lvl="0"/>
            <a:r>
              <a:rPr lang="en-US"/>
              <a:t>Edit Master text styles</a:t>
            </a:r>
          </a:p>
        </p:txBody>
      </p:sp>
      <p:sp>
        <p:nvSpPr>
          <p:cNvPr id="15" name="Text Placeholder 14"/>
          <p:cNvSpPr>
            <a:spLocks noGrp="1"/>
          </p:cNvSpPr>
          <p:nvPr>
            <p:ph type="body" sz="quarter" idx="13"/>
          </p:nvPr>
        </p:nvSpPr>
        <p:spPr>
          <a:xfrm>
            <a:off x="6096002" y="4773828"/>
            <a:ext cx="5826761" cy="1791549"/>
          </a:xfrm>
        </p:spPr>
        <p:txBody>
          <a:bodyPr lIns="182880" tIns="146304" rIns="182880" bIns="146304" anchor="ctr">
            <a:noAutofit/>
          </a:bodyPr>
          <a:lstStyle>
            <a:lvl1pPr marL="0" indent="0" algn="ctr">
              <a:buNone/>
              <a:defRPr sz="3136">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6678974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4" name="Rectangle 3"/>
          <p:cNvSpPr/>
          <p:nvPr userDrawn="1"/>
        </p:nvSpPr>
        <p:spPr bwMode="auto">
          <a:xfrm>
            <a:off x="6096000" y="0"/>
            <a:ext cx="6096000" cy="6857999"/>
          </a:xfrm>
          <a:prstGeom prst="rect">
            <a:avLst/>
          </a:prstGeom>
          <a:solidFill>
            <a:srgbClr val="F1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endParaRPr lang="en-US" sz="2157">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45525331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1" y="3877277"/>
            <a:ext cx="9860674" cy="724246"/>
          </a:xfrm>
          <a:noFill/>
        </p:spPr>
        <p:txBody>
          <a:bodyPr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885192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8292198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16915237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71533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4"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714705882"/>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020303" y="289512"/>
            <a:ext cx="6904778" cy="899665"/>
          </a:xfrm>
        </p:spPr>
        <p:txBody>
          <a:bodyPr/>
          <a:lstStyle>
            <a:lvl1pPr>
              <a:defRPr sz="3920"/>
            </a:lvl1pPr>
          </a:lstStyle>
          <a:p>
            <a:r>
              <a:rPr lang="en-US"/>
              <a:t>Click to edit Master title style</a:t>
            </a:r>
          </a:p>
        </p:txBody>
      </p:sp>
      <p:sp>
        <p:nvSpPr>
          <p:cNvPr id="4" name="Text Placeholder 3"/>
          <p:cNvSpPr>
            <a:spLocks noGrp="1"/>
          </p:cNvSpPr>
          <p:nvPr>
            <p:ph type="body" sz="quarter" idx="10"/>
          </p:nvPr>
        </p:nvSpPr>
        <p:spPr>
          <a:xfrm>
            <a:off x="5020303" y="4773828"/>
            <a:ext cx="6904016" cy="1793104"/>
          </a:xfrm>
        </p:spPr>
        <p:txBody>
          <a:bodyPr wrap="square">
            <a:noAutofit/>
          </a:bodyPr>
          <a:lstStyle>
            <a:lvl1pPr marL="0" indent="0">
              <a:spcBef>
                <a:spcPts val="1765"/>
              </a:spcBef>
              <a:buNone/>
              <a:defRPr sz="1961">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0"/>
            <a:ext cx="4828867" cy="6858623"/>
          </a:xfrm>
          <a:prstGeom prst="rect">
            <a:avLst/>
          </a:prstGeom>
        </p:spPr>
      </p:pic>
    </p:spTree>
    <p:extLst>
      <p:ext uri="{BB962C8B-B14F-4D97-AF65-F5344CB8AC3E}">
        <p14:creationId xmlns:p14="http://schemas.microsoft.com/office/powerpoint/2010/main" val="32659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25511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877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2225866"/>
          </a:xfrm>
        </p:spPr>
        <p:txBody>
          <a:bodyPr/>
          <a:lstStyle>
            <a:lvl1pPr marL="0" indent="0">
              <a:buNone/>
              <a:defRPr sz="3234">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107022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Picture 3"/>
          <p:cNvPicPr>
            <a:picLocks noChangeAspect="1"/>
          </p:cNvPicPr>
          <p:nvPr userDrawn="1"/>
        </p:nvPicPr>
        <p:blipFill>
          <a:blip r:embed="rId2"/>
          <a:stretch>
            <a:fillRect/>
          </a:stretch>
        </p:blipFill>
        <p:spPr bwMode="invGray">
          <a:xfrm>
            <a:off x="454892" y="470067"/>
            <a:ext cx="1408078" cy="300619"/>
          </a:xfrm>
          <a:prstGeom prst="rect">
            <a:avLst/>
          </a:prstGeom>
        </p:spPr>
      </p:pic>
    </p:spTree>
    <p:extLst>
      <p:ext uri="{BB962C8B-B14F-4D97-AF65-F5344CB8AC3E}">
        <p14:creationId xmlns:p14="http://schemas.microsoft.com/office/powerpoint/2010/main" val="40552198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58830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96452005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314029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1"/>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2982008"/>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sp>
        <p:nvSpPr>
          <p:cNvPr id="7" name="Rectangle 6"/>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a:stretch>
            <a:fillRect/>
          </a:stretch>
        </p:blipFill>
        <p:spPr>
          <a:xfrm>
            <a:off x="453192" y="6087890"/>
            <a:ext cx="1427788" cy="304828"/>
          </a:xfrm>
          <a:prstGeom prst="rect">
            <a:avLst/>
          </a:prstGeom>
        </p:spPr>
      </p:pic>
    </p:spTree>
    <p:extLst>
      <p:ext uri="{BB962C8B-B14F-4D97-AF65-F5344CB8AC3E}">
        <p14:creationId xmlns:p14="http://schemas.microsoft.com/office/powerpoint/2010/main" val="525171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989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72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332098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273274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975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7755138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3384755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endParaRPr lang="en-US"/>
          </a:p>
        </p:txBody>
      </p:sp>
    </p:spTree>
    <p:extLst>
      <p:ext uri="{BB962C8B-B14F-4D97-AF65-F5344CB8AC3E}">
        <p14:creationId xmlns:p14="http://schemas.microsoft.com/office/powerpoint/2010/main" val="387894950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2401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906771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09856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34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835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020302" y="289511"/>
            <a:ext cx="6904778" cy="899665"/>
          </a:xfrm>
        </p:spPr>
        <p:txBody>
          <a:bodyPr/>
          <a:lstStyle>
            <a:lvl1pPr>
              <a:defRPr sz="3921"/>
            </a:lvl1pPr>
          </a:lstStyle>
          <a:p>
            <a:r>
              <a:rPr lang="en-US"/>
              <a:t>Click to edit Master title style</a:t>
            </a:r>
          </a:p>
        </p:txBody>
      </p:sp>
      <p:sp>
        <p:nvSpPr>
          <p:cNvPr id="4" name="Text Placeholder 3"/>
          <p:cNvSpPr>
            <a:spLocks noGrp="1"/>
          </p:cNvSpPr>
          <p:nvPr>
            <p:ph type="body" sz="quarter" idx="10"/>
          </p:nvPr>
        </p:nvSpPr>
        <p:spPr>
          <a:xfrm>
            <a:off x="5020303" y="4773828"/>
            <a:ext cx="6904016" cy="1793104"/>
          </a:xfrm>
        </p:spPr>
        <p:txBody>
          <a:bodyPr wrap="square">
            <a:noAutofit/>
          </a:bodyPr>
          <a:lstStyle>
            <a:lvl1pPr marL="0" indent="0">
              <a:spcBef>
                <a:spcPts val="1765"/>
              </a:spcBef>
              <a:buNone/>
              <a:defRPr sz="1961">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16765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676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7710659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263112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074"/>
              </a:lnSpc>
              <a:defRPr sz="2745">
                <a:solidFill>
                  <a:schemeClr val="tx1"/>
                </a:solidFill>
              </a:defRPr>
            </a:lvl1pPr>
          </a:lstStyle>
          <a:p>
            <a:r>
              <a:rPr lang="en-US"/>
              <a:t>Device layout 3</a:t>
            </a:r>
          </a:p>
        </p:txBody>
      </p:sp>
    </p:spTree>
    <p:extLst>
      <p:ext uri="{BB962C8B-B14F-4D97-AF65-F5344CB8AC3E}">
        <p14:creationId xmlns:p14="http://schemas.microsoft.com/office/powerpoint/2010/main" val="370537921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image" Target="../media/image1.emf"/><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8" Type="http://schemas.openxmlformats.org/officeDocument/2006/relationships/slideLayout" Target="../slideLayouts/slideLayout33.xml"/><Relationship Id="rId3"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image" Target="../media/image1.emf"/><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theme" Target="../theme/theme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theme" Target="../theme/theme5.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theme" Target="../theme/theme6.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 Type="http://schemas.openxmlformats.org/officeDocument/2006/relationships/slideLayout" Target="../slideLayouts/slideLayout126.xml"/><Relationship Id="rId21" Type="http://schemas.openxmlformats.org/officeDocument/2006/relationships/image" Target="../media/image1.emf"/><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theme" Target="../theme/theme7.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image" Target="../media/image30.emf"/><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theme" Target="../theme/theme8.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34" Type="http://schemas.openxmlformats.org/officeDocument/2006/relationships/image" Target="../media/image35.emf"/><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theme" Target="../theme/theme9.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29" Type="http://schemas.openxmlformats.org/officeDocument/2006/relationships/slideLayout" Target="../slideLayouts/slideLayout195.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32" Type="http://schemas.openxmlformats.org/officeDocument/2006/relationships/slideLayout" Target="../slideLayouts/slideLayout198.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31" Type="http://schemas.openxmlformats.org/officeDocument/2006/relationships/slideLayout" Target="../slideLayouts/slideLayout197.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8" Type="http://schemas.openxmlformats.org/officeDocument/2006/relationships/slideLayout" Target="../slideLayouts/slideLayout1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89964580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6" r:id="rId4"/>
    <p:sldLayoutId id="2147483880" r:id="rId5"/>
    <p:sldLayoutId id="2147483887" r:id="rId6"/>
    <p:sldLayoutId id="2147483888" r:id="rId7"/>
    <p:sldLayoutId id="2147484136" r:id="rId8"/>
    <p:sldLayoutId id="2147484133" r:id="rId9"/>
    <p:sldLayoutId id="2147484134" r:id="rId10"/>
    <p:sldLayoutId id="2147484135" r:id="rId11"/>
  </p:sldLayoutIdLst>
  <p:transition>
    <p:fade/>
  </p:transition>
  <p:hf hdr="0" ftr="0" dt="0"/>
  <p:txStyles>
    <p:title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38703217"/>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9" r:id="rId5"/>
    <p:sldLayoutId id="2147484150" r:id="rId6"/>
    <p:sldLayoutId id="2147484143" r:id="rId7"/>
    <p:sldLayoutId id="2147484145" r:id="rId8"/>
    <p:sldLayoutId id="2147484146" r:id="rId9"/>
    <p:sldLayoutId id="2147484147" r:id="rId10"/>
    <p:sldLayoutId id="2147484148" r:id="rId11"/>
    <p:sldLayoutId id="2147484274" r:id="rId12"/>
    <p:sldLayoutId id="2147484334" r:id="rId13"/>
    <p:sldLayoutId id="2147484335" r:id="rId14"/>
  </p:sldLayoutIdLst>
  <p:transition>
    <p:fade/>
  </p:transition>
  <p:hf hdr="0" ftr="0" dt="0"/>
  <p:txStyles>
    <p:title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302" y="291102"/>
            <a:ext cx="11653523"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302" y="1189178"/>
            <a:ext cx="11653523"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39"/>
          <a:stretch>
            <a:fillRect/>
          </a:stretch>
        </p:blipFill>
        <p:spPr>
          <a:xfrm rot="5400000">
            <a:off x="9187079" y="3012391"/>
            <a:ext cx="6858623" cy="833218"/>
          </a:xfrm>
          <a:prstGeom prst="rect">
            <a:avLst/>
          </a:prstGeom>
        </p:spPr>
      </p:pic>
      <p:sp>
        <p:nvSpPr>
          <p:cNvPr id="3" name="Footer Placeholder 2"/>
          <p:cNvSpPr>
            <a:spLocks noGrp="1"/>
          </p:cNvSpPr>
          <p:nvPr>
            <p:ph type="ftr" sz="quarter" idx="3"/>
          </p:nvPr>
        </p:nvSpPr>
        <p:spPr>
          <a:xfrm>
            <a:off x="4038581" y="6356803"/>
            <a:ext cx="4114839" cy="364224"/>
          </a:xfrm>
          <a:prstGeom prst="rect">
            <a:avLst/>
          </a:prstGeom>
        </p:spPr>
        <p:txBody>
          <a:bodyPr vert="horz" lIns="91440" tIns="45720" rIns="91440" bIns="45720" rtlCol="0" anchor="ctr"/>
          <a:lstStyle>
            <a:lvl1pPr algn="ctr">
              <a:defRPr sz="117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971" y="6356803"/>
            <a:ext cx="2742188" cy="364224"/>
          </a:xfrm>
          <a:prstGeom prst="rect">
            <a:avLst/>
          </a:prstGeom>
        </p:spPr>
        <p:txBody>
          <a:bodyPr vert="horz" lIns="91440" tIns="45720" rIns="91440" bIns="45720" rtlCol="0" anchor="ctr"/>
          <a:lstStyle>
            <a:lvl1pPr algn="r">
              <a:defRPr sz="1176">
                <a:solidFill>
                  <a:schemeClr val="tx1">
                    <a:tint val="75000"/>
                  </a:schemeClr>
                </a:solidFill>
              </a:defRPr>
            </a:lvl1pPr>
          </a:lstStyle>
          <a:p>
            <a:fld id="{CF70A789-A4BF-46AC-BD1A-B99BD406E999}" type="slidenum">
              <a:rPr lang="en-US" smtClean="0"/>
              <a:t>‹#›</a:t>
            </a:fld>
            <a:endParaRPr lang="en-US"/>
          </a:p>
        </p:txBody>
      </p:sp>
      <p:pic>
        <p:nvPicPr>
          <p:cNvPr id="7" name="Picture 6"/>
          <p:cNvPicPr>
            <a:picLocks noChangeAspect="1"/>
          </p:cNvPicPr>
          <p:nvPr userDrawn="1"/>
        </p:nvPicPr>
        <p:blipFill>
          <a:blip r:embed="rId39"/>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041553441"/>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 id="2147484165" r:id="rId14"/>
    <p:sldLayoutId id="2147484166" r:id="rId15"/>
    <p:sldLayoutId id="2147484167" r:id="rId16"/>
    <p:sldLayoutId id="2147484168" r:id="rId17"/>
    <p:sldLayoutId id="2147484169" r:id="rId18"/>
    <p:sldLayoutId id="2147484170" r:id="rId19"/>
    <p:sldLayoutId id="2147484171" r:id="rId20"/>
    <p:sldLayoutId id="2147484172" r:id="rId21"/>
    <p:sldLayoutId id="2147484173" r:id="rId22"/>
    <p:sldLayoutId id="2147484174" r:id="rId23"/>
    <p:sldLayoutId id="2147484175" r:id="rId24"/>
    <p:sldLayoutId id="2147484176" r:id="rId25"/>
    <p:sldLayoutId id="2147484177" r:id="rId26"/>
    <p:sldLayoutId id="2147484178" r:id="rId27"/>
    <p:sldLayoutId id="2147484179" r:id="rId28"/>
    <p:sldLayoutId id="2147484180" r:id="rId29"/>
    <p:sldLayoutId id="2147484181" r:id="rId30"/>
    <p:sldLayoutId id="2147484182" r:id="rId31"/>
    <p:sldLayoutId id="2147484183" r:id="rId32"/>
    <p:sldLayoutId id="2147484184" r:id="rId33"/>
    <p:sldLayoutId id="2147484185" r:id="rId34"/>
    <p:sldLayoutId id="2147484186" r:id="rId35"/>
    <p:sldLayoutId id="2147484187" r:id="rId36"/>
    <p:sldLayoutId id="2147484188" r:id="rId37"/>
  </p:sldLayoutIdLst>
  <p:transition>
    <p:fade/>
  </p:transition>
  <p:hf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a:stretch>
            <a:fillRect/>
          </a:stretch>
        </p:blipFill>
        <p:spPr>
          <a:xfrm rot="5400000">
            <a:off x="9187080" y="3012391"/>
            <a:ext cx="6858623" cy="833218"/>
          </a:xfrm>
          <a:prstGeom prst="rect">
            <a:avLst/>
          </a:prstGeom>
        </p:spPr>
      </p:pic>
    </p:spTree>
    <p:extLst>
      <p:ext uri="{BB962C8B-B14F-4D97-AF65-F5344CB8AC3E}">
        <p14:creationId xmlns:p14="http://schemas.microsoft.com/office/powerpoint/2010/main" val="2160651806"/>
      </p:ext>
    </p:extLst>
  </p:cSld>
  <p:clrMap bg1="dk1" tx1="lt1" bg2="dk2" tx2="lt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Lst>
  <p:transition>
    <p:fade/>
  </p:transition>
  <p:txStyles>
    <p:titleStyle>
      <a:lvl1pPr algn="l" defTabSz="914192"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2"/>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692255976"/>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 id="2147484223" r:id="rId14"/>
    <p:sldLayoutId id="2147484224" r:id="rId15"/>
    <p:sldLayoutId id="2147484225" r:id="rId16"/>
    <p:sldLayoutId id="2147484226" r:id="rId17"/>
    <p:sldLayoutId id="2147484227" r:id="rId18"/>
    <p:sldLayoutId id="2147484228" r:id="rId19"/>
    <p:sldLayoutId id="2147484229" r:id="rId20"/>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747897"/>
          </a:xfrm>
          <a:prstGeom prst="rect">
            <a:avLst/>
          </a:prstGeom>
        </p:spPr>
        <p:txBody>
          <a:bodyPr vert="horz" wrap="square" lIns="0" tIns="0" rIns="0" bIns="0" rtlCol="0" anchor="t">
            <a:noAutofit/>
          </a:bodyPr>
          <a:lstStyle/>
          <a:p>
            <a:r>
              <a:rPr lang="en-US"/>
              <a:t>Click to edit Master title style</a:t>
            </a:r>
          </a:p>
        </p:txBody>
      </p:sp>
      <p:sp>
        <p:nvSpPr>
          <p:cNvPr id="4" name="Text Placeholder 3"/>
          <p:cNvSpPr>
            <a:spLocks noGrp="1"/>
          </p:cNvSpPr>
          <p:nvPr>
            <p:ph type="body" idx="1"/>
          </p:nvPr>
        </p:nvSpPr>
        <p:spPr>
          <a:xfrm>
            <a:off x="520836" y="1447801"/>
            <a:ext cx="11155093"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58"/>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 id="2147484243" r:id="rId13"/>
    <p:sldLayoutId id="2147484244" r:id="rId14"/>
    <p:sldLayoutId id="2147484245" r:id="rId15"/>
    <p:sldLayoutId id="2147484246" r:id="rId16"/>
    <p:sldLayoutId id="2147484247" r:id="rId17"/>
    <p:sldLayoutId id="2147484248" r:id="rId18"/>
    <p:sldLayoutId id="2147484249" r:id="rId19"/>
    <p:sldLayoutId id="2147484250" r:id="rId20"/>
    <p:sldLayoutId id="2147484251" r:id="rId21"/>
    <p:sldLayoutId id="2147484252" r:id="rId22"/>
  </p:sldLayoutIdLst>
  <p:transition>
    <p:fade/>
  </p:transition>
  <p:hf sldNum="0"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4080847020"/>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 id="2147484271" r:id="rId18"/>
    <p:sldLayoutId id="2147484272" r:id="rId19"/>
  </p:sldLayoutIdLst>
  <p:transition>
    <p:fade/>
  </p:transition>
  <p:hf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23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08791639"/>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 id="2147484290" r:id="rId14"/>
    <p:sldLayoutId id="2147484291" r:id="rId15"/>
    <p:sldLayoutId id="2147484292" r:id="rId16"/>
    <p:sldLayoutId id="2147484293" r:id="rId17"/>
    <p:sldLayoutId id="2147484294" r:id="rId18"/>
    <p:sldLayoutId id="2147484295" r:id="rId19"/>
    <p:sldLayoutId id="2147484296" r:id="rId20"/>
    <p:sldLayoutId id="2147484297" r:id="rId21"/>
    <p:sldLayoutId id="2147484298" r:id="rId22"/>
    <p:sldLayoutId id="2147484299" r:id="rId23"/>
    <p:sldLayoutId id="2147484300" r:id="rId24"/>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34"/>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359762375"/>
      </p:ext>
    </p:extLst>
  </p:cSld>
  <p:clrMap bg1="dk1" tx1="lt1" bg2="dk2" tx2="lt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 id="2147484315" r:id="rId14"/>
    <p:sldLayoutId id="2147484316" r:id="rId15"/>
    <p:sldLayoutId id="2147484317" r:id="rId16"/>
    <p:sldLayoutId id="2147484318" r:id="rId17"/>
    <p:sldLayoutId id="2147484319" r:id="rId18"/>
    <p:sldLayoutId id="2147484320" r:id="rId19"/>
    <p:sldLayoutId id="2147484321" r:id="rId20"/>
    <p:sldLayoutId id="2147484322" r:id="rId21"/>
    <p:sldLayoutId id="2147484323" r:id="rId22"/>
    <p:sldLayoutId id="2147484324" r:id="rId23"/>
    <p:sldLayoutId id="2147484325" r:id="rId24"/>
    <p:sldLayoutId id="2147484326" r:id="rId25"/>
    <p:sldLayoutId id="2147484327" r:id="rId26"/>
    <p:sldLayoutId id="2147484328" r:id="rId27"/>
    <p:sldLayoutId id="2147484329" r:id="rId28"/>
    <p:sldLayoutId id="2147484330" r:id="rId29"/>
    <p:sldLayoutId id="2147484331" r:id="rId30"/>
    <p:sldLayoutId id="2147484332" r:id="rId31"/>
    <p:sldLayoutId id="2147484333"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7.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hyperlink" Target="https://aka.ms/O365Champi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aka.ms/SharePointExecCommPlan" TargetMode="External"/><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aka.ms/SharePointChampionProgramTemplat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0.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61.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hyperlink" Target="https://docs.microsoft.com/en-us/office365/admin/activity-reports/onedrive-for-business-usage?view=o365-worldwide" TargetMode="External"/><Relationship Id="rId5" Type="http://schemas.openxmlformats.org/officeDocument/2006/relationships/hyperlink" Target="https://support.office.com/en-us/article/Office-365-Adoption-Content-Pack-77ff780d-ab19-4553-adea-09cb65ad0f1f" TargetMode="Externa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43.jpg"/></Relationships>
</file>

<file path=ppt/slides/_rels/slide20.xml.rels><?xml version="1.0" encoding="UTF-8" standalone="yes"?>
<Relationships xmlns="http://schemas.openxmlformats.org/package/2006/relationships"><Relationship Id="rId3" Type="http://schemas.openxmlformats.org/officeDocument/2006/relationships/hyperlink" Target="https://aka.ms/SharePointEnvisioningWorkshop" TargetMode="External"/><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70.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7.png"/><Relationship Id="rId7" Type="http://schemas.openxmlformats.org/officeDocument/2006/relationships/hyperlink" Target="https://docs.microsoft.com/sharepoint/publishing-sites-classic-to-modern-experience#sharing-news" TargetMode="External"/><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hyperlink" Target="http://aka.ms/SharePoint/Resources/Adoption" TargetMode="External"/><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hyperlink" Target="https://www.co-store.com/iw"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hyperlink" Target="https://aka.ms/EventPlanning" TargetMode="External"/><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https://aka.ms/SharePointCommPlanTemplat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79.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s://aka.ms/ODTrainingPresentation" TargetMode="External"/><Relationship Id="rId7" Type="http://schemas.openxmlformats.org/officeDocument/2006/relationships/hyperlink" Target="https://aka.ms/SharePointOnlineTraining" TargetMode="External"/><Relationship Id="rId12"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hyperlink" Target="https://aka.ms/MakeSwitchGSites" TargetMode="External"/><Relationship Id="rId11" Type="http://schemas.openxmlformats.org/officeDocument/2006/relationships/image" Target="../media/image83.png"/><Relationship Id="rId5" Type="http://schemas.openxmlformats.org/officeDocument/2006/relationships/hyperlink" Target="https://aka.ms/SharePointQuickStartGuide" TargetMode="External"/><Relationship Id="rId10" Type="http://schemas.openxmlformats.org/officeDocument/2006/relationships/image" Target="../media/image82.png"/><Relationship Id="rId4" Type="http://schemas.openxmlformats.org/officeDocument/2006/relationships/hyperlink" Target="https://aka.ms/TrainingPlanTemplate" TargetMode="External"/><Relationship Id="rId9"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86.png"/><Relationship Id="rId5" Type="http://schemas.openxmlformats.org/officeDocument/2006/relationships/image" Target="../media/image7.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hyperlink" Target="https://aka.ms/SharePoint/Resources/Adoption" TargetMode="External"/><Relationship Id="rId4" Type="http://schemas.openxmlformats.org/officeDocument/2006/relationships/hyperlink" Target="https://aka.ms/SharePointAdoptionCampaignPlanTemplat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128.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5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5A7097-F128-44C8-9EE0-1A9AAF0AF864}"/>
              </a:ext>
            </a:extLst>
          </p:cNvPr>
          <p:cNvSpPr>
            <a:spLocks noGrp="1"/>
          </p:cNvSpPr>
          <p:nvPr>
            <p:ph type="title"/>
          </p:nvPr>
        </p:nvSpPr>
        <p:spPr>
          <a:xfrm>
            <a:off x="588263" y="2033826"/>
            <a:ext cx="4167887" cy="1661993"/>
          </a:xfrm>
        </p:spPr>
        <p:txBody>
          <a:bodyPr/>
          <a:lstStyle/>
          <a:p>
            <a:r>
              <a:rPr lang="en-US"/>
              <a:t>SharePoint  Adoption </a:t>
            </a:r>
            <a:br>
              <a:rPr lang="en-US"/>
            </a:br>
            <a:r>
              <a:rPr lang="en-US"/>
              <a:t>Playbook</a:t>
            </a:r>
          </a:p>
        </p:txBody>
      </p:sp>
      <p:sp>
        <p:nvSpPr>
          <p:cNvPr id="5" name="Text Placeholder 4">
            <a:extLst>
              <a:ext uri="{FF2B5EF4-FFF2-40B4-BE49-F238E27FC236}">
                <a16:creationId xmlns:a16="http://schemas.microsoft.com/office/drawing/2014/main" id="{C58039A1-50D4-4C5F-9F97-DB66C0E13CC7}"/>
              </a:ext>
            </a:extLst>
          </p:cNvPr>
          <p:cNvSpPr>
            <a:spLocks noGrp="1"/>
          </p:cNvSpPr>
          <p:nvPr>
            <p:ph type="body" sz="quarter" idx="12"/>
          </p:nvPr>
        </p:nvSpPr>
        <p:spPr>
          <a:xfrm>
            <a:off x="582042" y="3962400"/>
            <a:ext cx="4164583" cy="246221"/>
          </a:xfrm>
        </p:spPr>
        <p:txBody>
          <a:bodyPr/>
          <a:lstStyle/>
          <a:p>
            <a:r>
              <a:rPr lang="en-US" sz="1600" dirty="0"/>
              <a:t>https://aka.ms/SharePointAdoptionPlaybook </a:t>
            </a:r>
          </a:p>
        </p:txBody>
      </p:sp>
    </p:spTree>
    <p:extLst>
      <p:ext uri="{BB962C8B-B14F-4D97-AF65-F5344CB8AC3E}">
        <p14:creationId xmlns:p14="http://schemas.microsoft.com/office/powerpoint/2010/main" val="279977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4376"/>
            <a:ext cx="12192000" cy="558800"/>
          </a:xfrm>
          <a:prstGeom prst="rect">
            <a:avLst/>
          </a:prstGeom>
        </p:spPr>
        <p:txBody>
          <a:bodyPr/>
          <a:lstStyle/>
          <a:p>
            <a:pPr algn="ctr"/>
            <a:r>
              <a:rPr lang="en-US" sz="3200"/>
              <a:t>Office 365 Champions Program</a:t>
            </a:r>
          </a:p>
        </p:txBody>
      </p:sp>
      <p:sp>
        <p:nvSpPr>
          <p:cNvPr id="27" name="Rectangle 26"/>
          <p:cNvSpPr/>
          <p:nvPr/>
        </p:nvSpPr>
        <p:spPr>
          <a:xfrm>
            <a:off x="1" y="712253"/>
            <a:ext cx="12192000" cy="403357"/>
          </a:xfrm>
          <a:prstGeom prst="rect">
            <a:avLst/>
          </a:prstGeom>
        </p:spPr>
        <p:txBody>
          <a:bodyPr wrap="square" lIns="90000" tIns="90000" rIns="90000" bIns="90000">
            <a:spAutoFit/>
          </a:bodyPr>
          <a:lstStyle/>
          <a:p>
            <a:pPr marL="0" lvl="1" algn="ctr" defTabSz="913826" fontAlgn="base">
              <a:lnSpc>
                <a:spcPct val="90000"/>
              </a:lnSpc>
              <a:spcBef>
                <a:spcPct val="0"/>
              </a:spcBef>
              <a:spcAft>
                <a:spcPct val="0"/>
              </a:spcAft>
              <a:buClr>
                <a:srgbClr val="DC3C00"/>
              </a:buClr>
            </a:pPr>
            <a:r>
              <a:rPr lang="en-US" sz="1600">
                <a:ln w="3175">
                  <a:noFill/>
                </a:ln>
                <a:solidFill>
                  <a:srgbClr val="0078D7"/>
                </a:solidFill>
                <a:latin typeface="Segoe UI Semibold" panose="020B0702040204020203" pitchFamily="34" charset="0"/>
                <a:cs typeface="Segoe UI Semibold" panose="020B0702040204020203" pitchFamily="34" charset="0"/>
              </a:rPr>
              <a:t>Stay Informed and Connected</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864" y="127837"/>
            <a:ext cx="593318" cy="597847"/>
          </a:xfrm>
          <a:prstGeom prst="rect">
            <a:avLst/>
          </a:prstGeom>
        </p:spPr>
      </p:pic>
      <p:sp>
        <p:nvSpPr>
          <p:cNvPr id="3" name="Rectangle 2">
            <a:extLst>
              <a:ext uri="{FF2B5EF4-FFF2-40B4-BE49-F238E27FC236}">
                <a16:creationId xmlns:a16="http://schemas.microsoft.com/office/drawing/2014/main" id="{5372E2D2-860D-43E4-BB33-2A3784CC6677}"/>
              </a:ext>
            </a:extLst>
          </p:cNvPr>
          <p:cNvSpPr/>
          <p:nvPr/>
        </p:nvSpPr>
        <p:spPr>
          <a:xfrm>
            <a:off x="4546346" y="6126475"/>
            <a:ext cx="3198055" cy="369332"/>
          </a:xfrm>
          <a:prstGeom prst="rect">
            <a:avLst/>
          </a:prstGeom>
        </p:spPr>
        <p:txBody>
          <a:bodyPr wrap="none">
            <a:spAutoFit/>
          </a:bodyPr>
          <a:lstStyle/>
          <a:p>
            <a:r>
              <a:rPr lang="en-US" u="sng">
                <a:solidFill>
                  <a:srgbClr val="000000"/>
                </a:solidFill>
                <a:latin typeface="Calibri" panose="020F0502020204030204" pitchFamily="34" charset="0"/>
                <a:ea typeface="Times New Roman" panose="02020603050405020304" pitchFamily="18" charset="0"/>
                <a:hlinkClick r:id="rId4"/>
              </a:rPr>
              <a:t>https://aka.ms/O365Champions</a:t>
            </a:r>
            <a:endParaRPr lang="en-CA"/>
          </a:p>
        </p:txBody>
      </p:sp>
      <p:pic>
        <p:nvPicPr>
          <p:cNvPr id="5" name="Picture 4">
            <a:extLst>
              <a:ext uri="{FF2B5EF4-FFF2-40B4-BE49-F238E27FC236}">
                <a16:creationId xmlns:a16="http://schemas.microsoft.com/office/drawing/2014/main" id="{34270C37-ECA0-415C-9060-A04C97AE6536}"/>
              </a:ext>
            </a:extLst>
          </p:cNvPr>
          <p:cNvPicPr>
            <a:picLocks noChangeAspect="1"/>
          </p:cNvPicPr>
          <p:nvPr/>
        </p:nvPicPr>
        <p:blipFill>
          <a:blip r:embed="rId5"/>
          <a:stretch>
            <a:fillRect/>
          </a:stretch>
        </p:blipFill>
        <p:spPr>
          <a:xfrm>
            <a:off x="2484752" y="1083959"/>
            <a:ext cx="6715756" cy="2376692"/>
          </a:xfrm>
          <a:prstGeom prst="rect">
            <a:avLst/>
          </a:prstGeom>
        </p:spPr>
      </p:pic>
      <p:sp>
        <p:nvSpPr>
          <p:cNvPr id="6" name="Rectangle 5">
            <a:extLst>
              <a:ext uri="{FF2B5EF4-FFF2-40B4-BE49-F238E27FC236}">
                <a16:creationId xmlns:a16="http://schemas.microsoft.com/office/drawing/2014/main" id="{34B9FF49-472F-4335-AD2E-367B924275B0}"/>
              </a:ext>
            </a:extLst>
          </p:cNvPr>
          <p:cNvSpPr/>
          <p:nvPr/>
        </p:nvSpPr>
        <p:spPr>
          <a:xfrm>
            <a:off x="1790899" y="3781434"/>
            <a:ext cx="8981554" cy="1631216"/>
          </a:xfrm>
          <a:prstGeom prst="rect">
            <a:avLst/>
          </a:prstGeom>
        </p:spPr>
        <p:txBody>
          <a:bodyPr wrap="square">
            <a:spAutoFit/>
          </a:bodyPr>
          <a:lstStyle/>
          <a:p>
            <a:pPr defTabSz="913748" fontAlgn="base">
              <a:spcAft>
                <a:spcPts val="1200"/>
              </a:spcAft>
              <a:defRPr/>
            </a:pPr>
            <a:r>
              <a:rPr lang="en-US" sz="1200" kern="0">
                <a:solidFill>
                  <a:schemeClr val="tx1">
                    <a:lumMod val="90000"/>
                    <a:lumOff val="10000"/>
                  </a:schemeClr>
                </a:solidFill>
                <a:cs typeface="Segoe UI" pitchFamily="34" charset="0"/>
              </a:rPr>
              <a:t>Get your champions to sign up for this Microsoft led community, you’ll have access to following opportunities: </a:t>
            </a:r>
          </a:p>
          <a:p>
            <a:pPr marL="285750" indent="-285750" defTabSz="913748" fontAlgn="base">
              <a:spcAft>
                <a:spcPts val="1200"/>
              </a:spcAft>
              <a:buBlip>
                <a:blip r:embed="rId6"/>
              </a:buBlip>
              <a:defRPr/>
            </a:pPr>
            <a:r>
              <a:rPr lang="en-US" sz="1200" kern="0">
                <a:solidFill>
                  <a:schemeClr val="tx1">
                    <a:lumMod val="90000"/>
                    <a:lumOff val="10000"/>
                  </a:schemeClr>
                </a:solidFill>
                <a:cs typeface="Segoe UI" pitchFamily="34" charset="0"/>
              </a:rPr>
              <a:t>Regular email communications (community topics, latest news, tips and resources)</a:t>
            </a:r>
          </a:p>
          <a:p>
            <a:pPr marL="285750" indent="-285750" defTabSz="913748" fontAlgn="base">
              <a:spcAft>
                <a:spcPts val="1200"/>
              </a:spcAft>
              <a:buBlip>
                <a:blip r:embed="rId6"/>
              </a:buBlip>
              <a:defRPr/>
            </a:pPr>
            <a:r>
              <a:rPr lang="en-US" sz="1200" kern="0">
                <a:solidFill>
                  <a:schemeClr val="tx1">
                    <a:lumMod val="90000"/>
                    <a:lumOff val="10000"/>
                  </a:schemeClr>
                </a:solidFill>
                <a:cs typeface="Segoe UI" pitchFamily="34" charset="0"/>
              </a:rPr>
              <a:t>Regular champion-peer networking and sharing</a:t>
            </a:r>
          </a:p>
          <a:p>
            <a:pPr marL="285750" indent="-285750" defTabSz="913748" fontAlgn="base">
              <a:spcAft>
                <a:spcPts val="1200"/>
              </a:spcAft>
              <a:buBlip>
                <a:blip r:embed="rId6"/>
              </a:buBlip>
              <a:defRPr/>
            </a:pPr>
            <a:r>
              <a:rPr lang="en-US" sz="1200" kern="0">
                <a:solidFill>
                  <a:schemeClr val="tx1">
                    <a:lumMod val="90000"/>
                    <a:lumOff val="10000"/>
                  </a:schemeClr>
                </a:solidFill>
                <a:cs typeface="Segoe UI" pitchFamily="34" charset="0"/>
              </a:rPr>
              <a:t>Partnerships with Microsoft at premier events and meetups in your industry</a:t>
            </a:r>
          </a:p>
          <a:p>
            <a:pPr marL="285750" indent="-285750" defTabSz="913748" fontAlgn="base">
              <a:spcAft>
                <a:spcPts val="1200"/>
              </a:spcAft>
              <a:buBlip>
                <a:blip r:embed="rId6"/>
              </a:buBlip>
              <a:defRPr/>
            </a:pPr>
            <a:r>
              <a:rPr lang="en-US" sz="1200" kern="0">
                <a:solidFill>
                  <a:schemeClr val="tx1">
                    <a:lumMod val="90000"/>
                    <a:lumOff val="10000"/>
                  </a:schemeClr>
                </a:solidFill>
                <a:cs typeface="Segoe UI" pitchFamily="34" charset="0"/>
              </a:rPr>
              <a:t>Access to Microsoft subject matter experts and unique Office 365 training and content</a:t>
            </a:r>
          </a:p>
        </p:txBody>
      </p:sp>
    </p:spTree>
    <p:extLst>
      <p:ext uri="{BB962C8B-B14F-4D97-AF65-F5344CB8AC3E}">
        <p14:creationId xmlns:p14="http://schemas.microsoft.com/office/powerpoint/2010/main" val="233661426"/>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96304" y="3386432"/>
            <a:ext cx="5232955" cy="27796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58519" tIns="358519" rIns="358519" bIns="45706" numCol="1" spcCol="0" rtlCol="0" fromWordArt="0" anchor="t" anchorCtr="0" forceAA="0" compatLnSpc="1">
            <a:prstTxWarp prst="textNoShape">
              <a:avLst/>
            </a:prstTxWarp>
            <a:noAutofit/>
          </a:bodyPr>
          <a:lstStyle/>
          <a:p>
            <a:pPr defTabSz="913748" fontAlgn="base">
              <a:spcAft>
                <a:spcPts val="1200"/>
              </a:spcAft>
            </a:pPr>
            <a:endParaRPr lang="en-US" sz="2400" kern="0">
              <a:solidFill>
                <a:schemeClr val="tx1">
                  <a:lumMod val="90000"/>
                  <a:lumOff val="10000"/>
                </a:schemeClr>
              </a:solidFill>
              <a:ea typeface="Segoe UI" pitchFamily="34" charset="0"/>
              <a:cs typeface="Segoe UI" pitchFamily="34" charset="0"/>
            </a:endParaRPr>
          </a:p>
        </p:txBody>
      </p:sp>
      <p:sp>
        <p:nvSpPr>
          <p:cNvPr id="5" name="Title 4"/>
          <p:cNvSpPr>
            <a:spLocks noGrp="1"/>
          </p:cNvSpPr>
          <p:nvPr>
            <p:ph type="title" idx="4294967295"/>
          </p:nvPr>
        </p:nvSpPr>
        <p:spPr>
          <a:xfrm>
            <a:off x="194763" y="411459"/>
            <a:ext cx="3121025" cy="506412"/>
          </a:xfrm>
          <a:prstGeom prst="rect">
            <a:avLst/>
          </a:prstGeom>
        </p:spPr>
        <p:txBody>
          <a:bodyPr/>
          <a:lstStyle/>
          <a:p>
            <a:r>
              <a:rPr lang="en-US"/>
              <a:t>Stakeholders</a:t>
            </a:r>
          </a:p>
        </p:txBody>
      </p:sp>
      <p:sp>
        <p:nvSpPr>
          <p:cNvPr id="8" name="TextBox 7"/>
          <p:cNvSpPr txBox="1"/>
          <p:nvPr/>
        </p:nvSpPr>
        <p:spPr>
          <a:xfrm>
            <a:off x="6731275" y="2930965"/>
            <a:ext cx="5315411" cy="2234458"/>
          </a:xfrm>
          <a:prstGeom prst="rect">
            <a:avLst/>
          </a:prstGeom>
          <a:noFill/>
        </p:spPr>
        <p:txBody>
          <a:bodyPr wrap="square" lIns="182880" tIns="146304" rIns="182880" bIns="146304" rtlCol="0">
            <a:spAutoFit/>
          </a:bodyPr>
          <a:lstStyle/>
          <a:p>
            <a:pPr algn="ctr">
              <a:spcAft>
                <a:spcPts val="600"/>
              </a:spcAft>
            </a:pPr>
            <a:r>
              <a:rPr lang="en-US">
                <a:solidFill>
                  <a:schemeClr val="bg2"/>
                </a:solidFill>
                <a:latin typeface="Segoe UI "/>
              </a:rPr>
              <a:t>Mott MacDonald developed a network of technology champions by engaging the employees who are most interested and enthusiastic about the new capabilities. The company makes sure the champions are well-trained and sends them out into the business to coach and communicate with their colleagues.</a:t>
            </a:r>
          </a:p>
        </p:txBody>
      </p:sp>
      <p:pic>
        <p:nvPicPr>
          <p:cNvPr id="9" name="Picture 8">
            <a:extLst>
              <a:ext uri="{FF2B5EF4-FFF2-40B4-BE49-F238E27FC236}">
                <a16:creationId xmlns:a16="http://schemas.microsoft.com/office/drawing/2014/main" id="{8A0D4FFB-8DB2-458A-8C4A-302C1083E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5641" y="1630197"/>
            <a:ext cx="1226678" cy="1048345"/>
          </a:xfrm>
          <a:prstGeom prst="rect">
            <a:avLst/>
          </a:prstGeom>
        </p:spPr>
      </p:pic>
      <p:cxnSp>
        <p:nvCxnSpPr>
          <p:cNvPr id="12" name="Straight Connector 11"/>
          <p:cNvCxnSpPr>
            <a:cxnSpLocks/>
          </p:cNvCxnSpPr>
          <p:nvPr/>
        </p:nvCxnSpPr>
        <p:spPr>
          <a:xfrm>
            <a:off x="313267" y="1164338"/>
            <a:ext cx="545824" cy="0"/>
          </a:xfrm>
          <a:prstGeom prst="line">
            <a:avLst/>
          </a:prstGeom>
          <a:ln w="508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21BCDD59-AA9F-48A0-89B8-542B4692FD2F}"/>
              </a:ext>
            </a:extLst>
          </p:cNvPr>
          <p:cNvGraphicFramePr>
            <a:graphicFrameLocks noGrp="1"/>
          </p:cNvGraphicFramePr>
          <p:nvPr>
            <p:extLst>
              <p:ext uri="{D42A27DB-BD31-4B8C-83A1-F6EECF244321}">
                <p14:modId xmlns:p14="http://schemas.microsoft.com/office/powerpoint/2010/main" val="3227320171"/>
              </p:ext>
            </p:extLst>
          </p:nvPr>
        </p:nvGraphicFramePr>
        <p:xfrm>
          <a:off x="1290398" y="1500018"/>
          <a:ext cx="10199852" cy="3775902"/>
        </p:xfrm>
        <a:graphic>
          <a:graphicData uri="http://schemas.openxmlformats.org/drawingml/2006/table">
            <a:tbl>
              <a:tblPr firstRow="1" bandRow="1">
                <a:tableStyleId>{5C22544A-7EE6-4342-B048-85BDC9FD1C3A}</a:tableStyleId>
              </a:tblPr>
              <a:tblGrid>
                <a:gridCol w="5099926">
                  <a:extLst>
                    <a:ext uri="{9D8B030D-6E8A-4147-A177-3AD203B41FA5}">
                      <a16:colId xmlns:a16="http://schemas.microsoft.com/office/drawing/2014/main" val="2752781922"/>
                    </a:ext>
                  </a:extLst>
                </a:gridCol>
                <a:gridCol w="5099926">
                  <a:extLst>
                    <a:ext uri="{9D8B030D-6E8A-4147-A177-3AD203B41FA5}">
                      <a16:colId xmlns:a16="http://schemas.microsoft.com/office/drawing/2014/main" val="2352223770"/>
                    </a:ext>
                  </a:extLst>
                </a:gridCol>
              </a:tblGrid>
              <a:tr h="484726">
                <a:tc>
                  <a:txBody>
                    <a:bodyPr/>
                    <a:lstStyle/>
                    <a:p>
                      <a:r>
                        <a:rPr lang="en-CA"/>
                        <a:t>Stakeholder Group</a:t>
                      </a:r>
                    </a:p>
                  </a:txBody>
                  <a:tcPr/>
                </a:tc>
                <a:tc>
                  <a:txBody>
                    <a:bodyPr/>
                    <a:lstStyle/>
                    <a:p>
                      <a:r>
                        <a:rPr lang="en-CA"/>
                        <a:t>Who</a:t>
                      </a:r>
                    </a:p>
                  </a:txBody>
                  <a:tcPr/>
                </a:tc>
                <a:extLst>
                  <a:ext uri="{0D108BD9-81ED-4DB2-BD59-A6C34878D82A}">
                    <a16:rowId xmlns:a16="http://schemas.microsoft.com/office/drawing/2014/main" val="2410604596"/>
                  </a:ext>
                </a:extLst>
              </a:tr>
              <a:tr h="822794">
                <a:tc>
                  <a:txBody>
                    <a:bodyPr/>
                    <a:lstStyle/>
                    <a:p>
                      <a:r>
                        <a:rPr lang="en-CA"/>
                        <a:t>Executive Sponsor</a:t>
                      </a:r>
                    </a:p>
                  </a:txBody>
                  <a:tcPr/>
                </a:tc>
                <a:tc>
                  <a:txBody>
                    <a:bodyPr/>
                    <a:lstStyle/>
                    <a:p>
                      <a:endParaRPr lang="en-CA"/>
                    </a:p>
                  </a:txBody>
                  <a:tcPr/>
                </a:tc>
                <a:extLst>
                  <a:ext uri="{0D108BD9-81ED-4DB2-BD59-A6C34878D82A}">
                    <a16:rowId xmlns:a16="http://schemas.microsoft.com/office/drawing/2014/main" val="2027432273"/>
                  </a:ext>
                </a:extLst>
              </a:tr>
              <a:tr h="822794">
                <a:tc>
                  <a:txBody>
                    <a:bodyPr/>
                    <a:lstStyle/>
                    <a:p>
                      <a:r>
                        <a:rPr lang="en-CA"/>
                        <a:t>Supporting Sponsor(s)</a:t>
                      </a:r>
                    </a:p>
                  </a:txBody>
                  <a:tcPr/>
                </a:tc>
                <a:tc>
                  <a:txBody>
                    <a:bodyPr/>
                    <a:lstStyle/>
                    <a:p>
                      <a:endParaRPr lang="en-CA"/>
                    </a:p>
                  </a:txBody>
                  <a:tcPr/>
                </a:tc>
                <a:extLst>
                  <a:ext uri="{0D108BD9-81ED-4DB2-BD59-A6C34878D82A}">
                    <a16:rowId xmlns:a16="http://schemas.microsoft.com/office/drawing/2014/main" val="212362993"/>
                  </a:ext>
                </a:extLst>
              </a:tr>
              <a:tr h="822794">
                <a:tc>
                  <a:txBody>
                    <a:bodyPr/>
                    <a:lstStyle/>
                    <a:p>
                      <a:r>
                        <a:rPr lang="en-CA"/>
                        <a:t>Success Owner</a:t>
                      </a:r>
                    </a:p>
                  </a:txBody>
                  <a:tcPr/>
                </a:tc>
                <a:tc>
                  <a:txBody>
                    <a:bodyPr/>
                    <a:lstStyle/>
                    <a:p>
                      <a:endParaRPr lang="en-CA"/>
                    </a:p>
                  </a:txBody>
                  <a:tcPr/>
                </a:tc>
                <a:extLst>
                  <a:ext uri="{0D108BD9-81ED-4DB2-BD59-A6C34878D82A}">
                    <a16:rowId xmlns:a16="http://schemas.microsoft.com/office/drawing/2014/main" val="3472738026"/>
                  </a:ext>
                </a:extLst>
              </a:tr>
              <a:tr h="822794">
                <a:tc>
                  <a:txBody>
                    <a:bodyPr/>
                    <a:lstStyle/>
                    <a:p>
                      <a:r>
                        <a:rPr lang="en-CA"/>
                        <a:t>Champion(s)</a:t>
                      </a:r>
                    </a:p>
                  </a:txBody>
                  <a:tcPr/>
                </a:tc>
                <a:tc>
                  <a:txBody>
                    <a:bodyPr/>
                    <a:lstStyle/>
                    <a:p>
                      <a:endParaRPr lang="en-CA"/>
                    </a:p>
                  </a:txBody>
                  <a:tcPr/>
                </a:tc>
                <a:extLst>
                  <a:ext uri="{0D108BD9-81ED-4DB2-BD59-A6C34878D82A}">
                    <a16:rowId xmlns:a16="http://schemas.microsoft.com/office/drawing/2014/main" val="2775880496"/>
                  </a:ext>
                </a:extLst>
              </a:tr>
            </a:tbl>
          </a:graphicData>
        </a:graphic>
      </p:graphicFrame>
    </p:spTree>
    <p:extLst>
      <p:ext uri="{BB962C8B-B14F-4D97-AF65-F5344CB8AC3E}">
        <p14:creationId xmlns:p14="http://schemas.microsoft.com/office/powerpoint/2010/main" val="2551061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nodePh="1">
                                  <p:stCondLst>
                                    <p:cond delay="0"/>
                                  </p:stCondLst>
                                  <p:endCondLst>
                                    <p:cond evt="begin" delay="0">
                                      <p:tn val="5"/>
                                    </p:cond>
                                  </p:end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952DB0-758A-4402-9A7C-6D93F90CF939}"/>
              </a:ext>
            </a:extLst>
          </p:cNvPr>
          <p:cNvSpPr/>
          <p:nvPr/>
        </p:nvSpPr>
        <p:spPr bwMode="auto">
          <a:xfrm>
            <a:off x="0" y="0"/>
            <a:ext cx="5333408" cy="685702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 name="TextBox 16">
            <a:extLst>
              <a:ext uri="{FF2B5EF4-FFF2-40B4-BE49-F238E27FC236}">
                <a16:creationId xmlns:a16="http://schemas.microsoft.com/office/drawing/2014/main" id="{7236BE70-4FF0-40E3-BE15-5902169F8DB1}"/>
              </a:ext>
            </a:extLst>
          </p:cNvPr>
          <p:cNvSpPr txBox="1"/>
          <p:nvPr/>
        </p:nvSpPr>
        <p:spPr>
          <a:xfrm>
            <a:off x="1456691" y="934709"/>
            <a:ext cx="4144610" cy="668831"/>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Plan executive sponsor communications</a:t>
            </a:r>
          </a:p>
        </p:txBody>
      </p:sp>
      <p:sp>
        <p:nvSpPr>
          <p:cNvPr id="18" name="Rectangle 17">
            <a:extLst>
              <a:ext uri="{FF2B5EF4-FFF2-40B4-BE49-F238E27FC236}">
                <a16:creationId xmlns:a16="http://schemas.microsoft.com/office/drawing/2014/main" id="{2A19E6B1-6FAF-46A5-8CF7-9BD83E726E2C}"/>
              </a:ext>
            </a:extLst>
          </p:cNvPr>
          <p:cNvSpPr/>
          <p:nvPr/>
        </p:nvSpPr>
        <p:spPr>
          <a:xfrm>
            <a:off x="258345" y="676254"/>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1</a:t>
            </a:r>
          </a:p>
        </p:txBody>
      </p:sp>
      <p:sp>
        <p:nvSpPr>
          <p:cNvPr id="24" name="TextBox 23">
            <a:extLst>
              <a:ext uri="{FF2B5EF4-FFF2-40B4-BE49-F238E27FC236}">
                <a16:creationId xmlns:a16="http://schemas.microsoft.com/office/drawing/2014/main" id="{A74BB1AD-55DB-4734-AFCC-505AB3302057}"/>
              </a:ext>
            </a:extLst>
          </p:cNvPr>
          <p:cNvSpPr txBox="1"/>
          <p:nvPr/>
        </p:nvSpPr>
        <p:spPr>
          <a:xfrm>
            <a:off x="1456691" y="4293603"/>
            <a:ext cx="3518778" cy="507288"/>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Build champions program</a:t>
            </a:r>
          </a:p>
        </p:txBody>
      </p:sp>
      <p:sp>
        <p:nvSpPr>
          <p:cNvPr id="25" name="Rectangle 24">
            <a:extLst>
              <a:ext uri="{FF2B5EF4-FFF2-40B4-BE49-F238E27FC236}">
                <a16:creationId xmlns:a16="http://schemas.microsoft.com/office/drawing/2014/main" id="{3246C991-D10C-4920-86A5-8BCF0739C057}"/>
              </a:ext>
            </a:extLst>
          </p:cNvPr>
          <p:cNvSpPr/>
          <p:nvPr/>
        </p:nvSpPr>
        <p:spPr>
          <a:xfrm>
            <a:off x="258345" y="4035148"/>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2</a:t>
            </a:r>
          </a:p>
        </p:txBody>
      </p:sp>
      <p:sp>
        <p:nvSpPr>
          <p:cNvPr id="2" name="Rectangle 1">
            <a:extLst>
              <a:ext uri="{FF2B5EF4-FFF2-40B4-BE49-F238E27FC236}">
                <a16:creationId xmlns:a16="http://schemas.microsoft.com/office/drawing/2014/main" id="{146F757C-DEBC-4CF7-BEB4-0838AD6CDA5E}"/>
              </a:ext>
            </a:extLst>
          </p:cNvPr>
          <p:cNvSpPr/>
          <p:nvPr/>
        </p:nvSpPr>
        <p:spPr>
          <a:xfrm>
            <a:off x="5977196" y="3247965"/>
            <a:ext cx="240772" cy="363946"/>
          </a:xfrm>
          <a:prstGeom prst="rect">
            <a:avLst/>
          </a:prstGeom>
        </p:spPr>
        <p:txBody>
          <a:bodyPr wrap="none">
            <a:spAutoFit/>
          </a:bodyPr>
          <a:lstStyle/>
          <a:p>
            <a:r>
              <a:rPr lang="en-US" sz="1765">
                <a:solidFill>
                  <a:srgbClr val="000000"/>
                </a:solidFill>
                <a:latin typeface="Times New Roman" panose="02020603050405020304" pitchFamily="18" charset="0"/>
              </a:rPr>
              <a:t> </a:t>
            </a:r>
            <a:endParaRPr lang="en-US" sz="1765"/>
          </a:p>
        </p:txBody>
      </p:sp>
      <p:sp>
        <p:nvSpPr>
          <p:cNvPr id="4" name="TextBox 3">
            <a:extLst>
              <a:ext uri="{FF2B5EF4-FFF2-40B4-BE49-F238E27FC236}">
                <a16:creationId xmlns:a16="http://schemas.microsoft.com/office/drawing/2014/main" id="{92F136F4-2724-41E5-8176-BD5595490ACC}"/>
              </a:ext>
            </a:extLst>
          </p:cNvPr>
          <p:cNvSpPr txBox="1"/>
          <p:nvPr/>
        </p:nvSpPr>
        <p:spPr>
          <a:xfrm>
            <a:off x="7224763" y="2283060"/>
            <a:ext cx="3323666" cy="906402"/>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Use Executive Communications Planning deck </a:t>
            </a:r>
          </a:p>
          <a:p>
            <a:pPr algn="ctr">
              <a:lnSpc>
                <a:spcPct val="90000"/>
              </a:lnSpc>
              <a:spcAft>
                <a:spcPts val="600"/>
              </a:spcAft>
            </a:pPr>
            <a:r>
              <a:rPr lang="en-CA" sz="1100" dirty="0">
                <a:gradFill>
                  <a:gsLst>
                    <a:gs pos="2917">
                      <a:schemeClr val="tx1"/>
                    </a:gs>
                    <a:gs pos="30000">
                      <a:schemeClr val="tx1"/>
                    </a:gs>
                  </a:gsLst>
                  <a:lin ang="5400000" scaled="0"/>
                </a:gradFill>
                <a:hlinkClick r:id="rId3"/>
              </a:rPr>
              <a:t>https://aka.ms/SharePointExecCommPlan</a:t>
            </a:r>
            <a:endParaRPr lang="en-CA" sz="1100" dirty="0">
              <a:gradFill>
                <a:gsLst>
                  <a:gs pos="2917">
                    <a:schemeClr val="tx1"/>
                  </a:gs>
                  <a:gs pos="30000">
                    <a:schemeClr val="tx1"/>
                  </a:gs>
                </a:gsLst>
                <a:lin ang="5400000" scaled="0"/>
              </a:gradFill>
            </a:endParaRPr>
          </a:p>
          <a:p>
            <a:pPr algn="ctr">
              <a:lnSpc>
                <a:spcPct val="90000"/>
              </a:lnSpc>
              <a:spcAft>
                <a:spcPts val="600"/>
              </a:spcAft>
            </a:pPr>
            <a:endParaRPr lang="en-CA" sz="1100" dirty="0">
              <a:gradFill>
                <a:gsLst>
                  <a:gs pos="2917">
                    <a:schemeClr val="tx1"/>
                  </a:gs>
                  <a:gs pos="30000">
                    <a:schemeClr val="tx1"/>
                  </a:gs>
                </a:gsLst>
                <a:lin ang="5400000" scaled="0"/>
              </a:gradFill>
            </a:endParaRPr>
          </a:p>
        </p:txBody>
      </p:sp>
      <p:sp>
        <p:nvSpPr>
          <p:cNvPr id="14" name="TextBox 13">
            <a:extLst>
              <a:ext uri="{FF2B5EF4-FFF2-40B4-BE49-F238E27FC236}">
                <a16:creationId xmlns:a16="http://schemas.microsoft.com/office/drawing/2014/main" id="{588E801F-E99F-44B2-8748-10764B7A1801}"/>
              </a:ext>
            </a:extLst>
          </p:cNvPr>
          <p:cNvSpPr txBox="1"/>
          <p:nvPr/>
        </p:nvSpPr>
        <p:spPr>
          <a:xfrm>
            <a:off x="6954975" y="5750149"/>
            <a:ext cx="3857792" cy="906402"/>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Create a plan using the Champion Program Plan</a:t>
            </a:r>
          </a:p>
          <a:p>
            <a:pPr algn="ctr">
              <a:lnSpc>
                <a:spcPct val="90000"/>
              </a:lnSpc>
              <a:spcAft>
                <a:spcPts val="600"/>
              </a:spcAft>
            </a:pPr>
            <a:r>
              <a:rPr lang="en-CA" sz="1100" dirty="0">
                <a:gradFill>
                  <a:gsLst>
                    <a:gs pos="2917">
                      <a:schemeClr val="tx1"/>
                    </a:gs>
                    <a:gs pos="30000">
                      <a:schemeClr val="tx1"/>
                    </a:gs>
                  </a:gsLst>
                  <a:lin ang="5400000" scaled="0"/>
                </a:gradFill>
                <a:hlinkClick r:id="rId4"/>
              </a:rPr>
              <a:t>https://aka.ms/SharePointChampionProgramTemplate</a:t>
            </a:r>
            <a:r>
              <a:rPr lang="en-CA" sz="1100" dirty="0">
                <a:gradFill>
                  <a:gsLst>
                    <a:gs pos="2917">
                      <a:schemeClr val="tx1"/>
                    </a:gs>
                    <a:gs pos="30000">
                      <a:schemeClr val="tx1"/>
                    </a:gs>
                  </a:gsLst>
                  <a:lin ang="5400000" scaled="0"/>
                </a:gradFill>
              </a:rPr>
              <a:t> </a:t>
            </a:r>
          </a:p>
          <a:p>
            <a:pPr algn="ctr">
              <a:lnSpc>
                <a:spcPct val="90000"/>
              </a:lnSpc>
              <a:spcAft>
                <a:spcPts val="600"/>
              </a:spcAft>
            </a:pPr>
            <a:endParaRPr lang="en-CA" sz="1100" dirty="0">
              <a:gradFill>
                <a:gsLst>
                  <a:gs pos="2917">
                    <a:schemeClr val="tx1"/>
                  </a:gs>
                  <a:gs pos="30000">
                    <a:schemeClr val="tx1"/>
                  </a:gs>
                </a:gsLst>
                <a:lin ang="5400000" scaled="0"/>
              </a:gradFill>
            </a:endParaRPr>
          </a:p>
        </p:txBody>
      </p:sp>
      <p:pic>
        <p:nvPicPr>
          <p:cNvPr id="5" name="Picture 4">
            <a:extLst>
              <a:ext uri="{FF2B5EF4-FFF2-40B4-BE49-F238E27FC236}">
                <a16:creationId xmlns:a16="http://schemas.microsoft.com/office/drawing/2014/main" id="{04E5B6FF-BFB9-4EE3-809E-1E12AFD7116F}"/>
              </a:ext>
            </a:extLst>
          </p:cNvPr>
          <p:cNvPicPr>
            <a:picLocks noChangeAspect="1"/>
          </p:cNvPicPr>
          <p:nvPr/>
        </p:nvPicPr>
        <p:blipFill>
          <a:blip r:embed="rId5"/>
          <a:stretch>
            <a:fillRect/>
          </a:stretch>
        </p:blipFill>
        <p:spPr>
          <a:xfrm>
            <a:off x="7173881" y="304432"/>
            <a:ext cx="3425430" cy="1929384"/>
          </a:xfrm>
          <a:prstGeom prst="rect">
            <a:avLst/>
          </a:prstGeom>
        </p:spPr>
      </p:pic>
      <p:pic>
        <p:nvPicPr>
          <p:cNvPr id="7" name="Picture 6">
            <a:extLst>
              <a:ext uri="{FF2B5EF4-FFF2-40B4-BE49-F238E27FC236}">
                <a16:creationId xmlns:a16="http://schemas.microsoft.com/office/drawing/2014/main" id="{3F06308B-01B5-4B37-930F-05D94F2A84A2}"/>
              </a:ext>
            </a:extLst>
          </p:cNvPr>
          <p:cNvPicPr>
            <a:picLocks noChangeAspect="1"/>
          </p:cNvPicPr>
          <p:nvPr/>
        </p:nvPicPr>
        <p:blipFill>
          <a:blip r:embed="rId6"/>
          <a:stretch>
            <a:fillRect/>
          </a:stretch>
        </p:blipFill>
        <p:spPr>
          <a:xfrm>
            <a:off x="7168431" y="3764148"/>
            <a:ext cx="3430880" cy="1929384"/>
          </a:xfrm>
          <a:prstGeom prst="rect">
            <a:avLst/>
          </a:prstGeom>
        </p:spPr>
      </p:pic>
    </p:spTree>
    <p:extLst>
      <p:ext uri="{BB962C8B-B14F-4D97-AF65-F5344CB8AC3E}">
        <p14:creationId xmlns:p14="http://schemas.microsoft.com/office/powerpoint/2010/main" val="238094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0" y="0"/>
            <a:ext cx="6858000" cy="6858000"/>
          </a:xfrm>
          <a:prstGeom prst="rect">
            <a:avLst/>
          </a:prstGeom>
          <a:noFill/>
          <a:effectLst>
            <a:outerShdw blurRad="50800" dist="50800" dir="5400000" algn="ctr" rotWithShape="0">
              <a:srgbClr val="000000">
                <a:alpha val="13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39" y="3919724"/>
            <a:ext cx="744129" cy="749809"/>
          </a:xfrm>
          <a:prstGeom prst="rect">
            <a:avLst/>
          </a:prstGeom>
        </p:spPr>
      </p:pic>
      <p:sp>
        <p:nvSpPr>
          <p:cNvPr id="8" name="Slide Number Placeholder 7"/>
          <p:cNvSpPr>
            <a:spLocks noGrp="1"/>
          </p:cNvSpPr>
          <p:nvPr>
            <p:ph type="sldNum" sz="quarter" idx="4294967295"/>
          </p:nvPr>
        </p:nvSpPr>
        <p:spPr/>
        <p:txBody>
          <a:bodyPr/>
          <a:lstStyle/>
          <a:p>
            <a:fld id="{5B2D5379-C102-49A1-A6C6-5FF41003042D}" type="slidenum">
              <a:rPr lang="en-US" smtClean="0"/>
              <a:t>13</a:t>
            </a:fld>
            <a:endParaRPr lang="en-US"/>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3" name="Straight Connector 12"/>
          <p:cNvCxnSpPr>
            <a:cxnSpLocks/>
          </p:cNvCxnSpPr>
          <p:nvPr/>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itle 2"/>
          <p:cNvSpPr txBox="1">
            <a:spLocks/>
          </p:cNvSpPr>
          <p:nvPr/>
        </p:nvSpPr>
        <p:spPr>
          <a:xfrm>
            <a:off x="186678" y="4744825"/>
            <a:ext cx="6897168" cy="922338"/>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sz="8800">
                <a:solidFill>
                  <a:schemeClr val="bg2"/>
                </a:solidFill>
              </a:rPr>
              <a:t>Scenarios</a:t>
            </a:r>
          </a:p>
        </p:txBody>
      </p:sp>
    </p:spTree>
    <p:extLst>
      <p:ext uri="{BB962C8B-B14F-4D97-AF65-F5344CB8AC3E}">
        <p14:creationId xmlns:p14="http://schemas.microsoft.com/office/powerpoint/2010/main" val="277289993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327553" y="3470625"/>
            <a:ext cx="5935024" cy="1579920"/>
          </a:xfrm>
          <a:prstGeom prst="rect">
            <a:avLst/>
          </a:prstGeom>
        </p:spPr>
        <p:txBody>
          <a:bodyPr wrap="square">
            <a:spAutoFit/>
          </a:bodyPr>
          <a:lstStyle/>
          <a:p>
            <a:pPr marL="285750" lvl="1" indent="-285750" defTabSz="913748" fontAlgn="base">
              <a:lnSpc>
                <a:spcPts val="2300"/>
              </a:lnSpc>
              <a:spcBef>
                <a:spcPct val="0"/>
              </a:spcBef>
              <a:spcAft>
                <a:spcPts val="1200"/>
              </a:spcAft>
              <a:buClr>
                <a:srgbClr val="DC3C00"/>
              </a:buClr>
              <a:buSzPct val="90000"/>
              <a:buBlip>
                <a:blip r:embed="rId3"/>
              </a:buBlip>
              <a:defRPr/>
            </a:pPr>
            <a:r>
              <a:rPr lang="en-US" sz="1300" kern="0">
                <a:ln w="3175">
                  <a:noFill/>
                </a:ln>
                <a:solidFill>
                  <a:schemeClr val="tx2">
                    <a:lumMod val="90000"/>
                    <a:lumOff val="10000"/>
                  </a:schemeClr>
                </a:solidFill>
                <a:cs typeface="Segoe UI" pitchFamily="34" charset="0"/>
              </a:rPr>
              <a:t>Allow teams to understand how SharePoint can help them achieve more</a:t>
            </a:r>
          </a:p>
          <a:p>
            <a:pPr marL="285750" lvl="1" indent="-285750" defTabSz="913748" fontAlgn="base">
              <a:lnSpc>
                <a:spcPts val="2300"/>
              </a:lnSpc>
              <a:spcBef>
                <a:spcPct val="0"/>
              </a:spcBef>
              <a:spcAft>
                <a:spcPts val="1200"/>
              </a:spcAft>
              <a:buClr>
                <a:srgbClr val="DC3C00"/>
              </a:buClr>
              <a:buSzPct val="90000"/>
              <a:buBlip>
                <a:blip r:embed="rId3"/>
              </a:buBlip>
              <a:defRPr/>
            </a:pPr>
            <a:r>
              <a:rPr lang="en-US" sz="1300" kern="0">
                <a:ln w="3175">
                  <a:noFill/>
                </a:ln>
                <a:solidFill>
                  <a:schemeClr val="tx2">
                    <a:lumMod val="90000"/>
                    <a:lumOff val="10000"/>
                  </a:schemeClr>
                </a:solidFill>
                <a:cs typeface="Segoe UI" pitchFamily="34" charset="0"/>
              </a:rPr>
              <a:t>Act as inputs and validation of SharePoint awareness messaging</a:t>
            </a:r>
          </a:p>
          <a:p>
            <a:pPr marL="285750" lvl="1" indent="-285750" defTabSz="913748" fontAlgn="base">
              <a:lnSpc>
                <a:spcPts val="2300"/>
              </a:lnSpc>
              <a:spcBef>
                <a:spcPct val="0"/>
              </a:spcBef>
              <a:spcAft>
                <a:spcPts val="1200"/>
              </a:spcAft>
              <a:buClr>
                <a:srgbClr val="DC3C00"/>
              </a:buClr>
              <a:buSzPct val="90000"/>
              <a:buBlip>
                <a:blip r:embed="rId3"/>
              </a:buBlip>
              <a:defRPr/>
            </a:pPr>
            <a:r>
              <a:rPr lang="en-US" sz="1300" kern="0">
                <a:ln w="3175">
                  <a:noFill/>
                </a:ln>
                <a:solidFill>
                  <a:schemeClr val="tx2">
                    <a:lumMod val="90000"/>
                    <a:lumOff val="10000"/>
                  </a:schemeClr>
                </a:solidFill>
                <a:cs typeface="Segoe UI" pitchFamily="34" charset="0"/>
              </a:rPr>
              <a:t>Support awareness and readiness activities by putting products in context; people will know when and how to use them</a:t>
            </a:r>
          </a:p>
        </p:txBody>
      </p:sp>
      <p:sp>
        <p:nvSpPr>
          <p:cNvPr id="14" name="Title 1"/>
          <p:cNvSpPr txBox="1">
            <a:spLocks/>
          </p:cNvSpPr>
          <p:nvPr/>
        </p:nvSpPr>
        <p:spPr>
          <a:xfrm>
            <a:off x="311852" y="1638186"/>
            <a:ext cx="4334596"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r>
              <a:rPr lang="en-US" sz="3200" spc="0">
                <a:solidFill>
                  <a:srgbClr val="0078D7"/>
                </a:solidFill>
                <a:latin typeface="Segoe UI Semibold" panose="020B0702040204020203" pitchFamily="34" charset="0"/>
                <a:cs typeface="Segoe UI Semibold" panose="020B0702040204020203" pitchFamily="34" charset="0"/>
              </a:rPr>
              <a:t>Identify </a:t>
            </a:r>
            <a:r>
              <a:rPr lang="en-US" sz="3200" spc="0">
                <a:solidFill>
                  <a:srgbClr val="000000"/>
                </a:solidFill>
                <a:latin typeface="Segoe UI Semibold" panose="020B0702040204020203" pitchFamily="34" charset="0"/>
                <a:cs typeface="Segoe UI Semibold" panose="020B0702040204020203" pitchFamily="34" charset="0"/>
              </a:rPr>
              <a:t>Scenarios</a:t>
            </a:r>
          </a:p>
        </p:txBody>
      </p:sp>
      <p:sp>
        <p:nvSpPr>
          <p:cNvPr id="16" name="Rectangle 15"/>
          <p:cNvSpPr/>
          <p:nvPr/>
        </p:nvSpPr>
        <p:spPr bwMode="auto">
          <a:xfrm>
            <a:off x="6847367" y="0"/>
            <a:ext cx="5344633" cy="6857513"/>
          </a:xfrm>
          <a:prstGeom prst="rect">
            <a:avLst/>
          </a:prstGeom>
          <a:solidFill>
            <a:srgbClr val="F1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Rectangle 1"/>
          <p:cNvSpPr/>
          <p:nvPr/>
        </p:nvSpPr>
        <p:spPr>
          <a:xfrm>
            <a:off x="6997570" y="3220563"/>
            <a:ext cx="5012124" cy="1315914"/>
          </a:xfrm>
          <a:prstGeom prst="rect">
            <a:avLst/>
          </a:prstGeom>
        </p:spPr>
        <p:txBody>
          <a:bodyPr wrap="square" tIns="90000" bIns="90000">
            <a:spAutoFit/>
          </a:bodyPr>
          <a:lstStyle/>
          <a:p>
            <a:pPr algn="ctr" defTabSz="878727" fontAlgn="base">
              <a:lnSpc>
                <a:spcPct val="90000"/>
              </a:lnSpc>
              <a:spcBef>
                <a:spcPts val="588"/>
              </a:spcBef>
              <a:spcAft>
                <a:spcPts val="588"/>
              </a:spcAft>
              <a:defRPr/>
            </a:pPr>
            <a:r>
              <a:rPr lang="en-US" sz="2300" kern="0" spc="-48">
                <a:solidFill>
                  <a:srgbClr val="0078D7"/>
                </a:solidFill>
                <a:latin typeface="Segoe UI Semibold"/>
                <a:cs typeface="Segoe UI Semibold" panose="020B0702040204020203" pitchFamily="34" charset="0"/>
              </a:rPr>
              <a:t>What is a Scenario? </a:t>
            </a:r>
          </a:p>
          <a:p>
            <a:pPr algn="ctr" defTabSz="914367"/>
            <a:r>
              <a:rPr lang="en-US" sz="1600">
                <a:solidFill>
                  <a:schemeClr val="tx2">
                    <a:lumMod val="90000"/>
                    <a:lumOff val="10000"/>
                  </a:schemeClr>
                </a:solidFill>
                <a:latin typeface="Segoe UI"/>
                <a:cs typeface="Segoe UI" pitchFamily="34" charset="0"/>
              </a:rPr>
              <a:t>Scenarios cover the ways your people will use SharePoint to address business challenges or achieve defined goals. </a:t>
            </a:r>
          </a:p>
        </p:txBody>
      </p:sp>
      <p:sp>
        <p:nvSpPr>
          <p:cNvPr id="17" name="TextBox 16"/>
          <p:cNvSpPr txBox="1"/>
          <p:nvPr/>
        </p:nvSpPr>
        <p:spPr>
          <a:xfrm>
            <a:off x="327553" y="2551905"/>
            <a:ext cx="3278759" cy="458757"/>
          </a:xfrm>
          <a:prstGeom prst="rect">
            <a:avLst/>
          </a:prstGeom>
        </p:spPr>
        <p:txBody>
          <a:bodyPr wrap="none" lIns="90000" tIns="90000" rIns="90000" bIns="90000" rtlCol="0" anchor="ctr">
            <a:spAutoFit/>
          </a:bodyPr>
          <a:lstStyle/>
          <a:p>
            <a:r>
              <a:rPr lang="en-US" kern="0">
                <a:solidFill>
                  <a:srgbClr val="0078D7"/>
                </a:solidFill>
                <a:latin typeface="Segoe UI Semibold"/>
                <a:cs typeface="Segoe UI Semibold" panose="020B0702040204020203" pitchFamily="34" charset="0"/>
              </a:rPr>
              <a:t>Why Scenarios are important:</a:t>
            </a:r>
            <a:endParaRPr lang="en-US">
              <a:solidFill>
                <a:srgbClr val="0078D7"/>
              </a:solidFill>
              <a:latin typeface="+mj-lt"/>
              <a:cs typeface="Bodoni Std Bold Italic"/>
            </a:endParaRPr>
          </a:p>
        </p:txBody>
      </p:sp>
      <p:cxnSp>
        <p:nvCxnSpPr>
          <p:cNvPr id="23" name="Straight Connector 22"/>
          <p:cNvCxnSpPr>
            <a:cxnSpLocks/>
          </p:cNvCxnSpPr>
          <p:nvPr/>
        </p:nvCxnSpPr>
        <p:spPr>
          <a:xfrm>
            <a:off x="421739" y="3220563"/>
            <a:ext cx="545824" cy="0"/>
          </a:xfrm>
          <a:prstGeom prst="line">
            <a:avLst/>
          </a:prstGeom>
          <a:ln w="50800">
            <a:headEnd type="none"/>
            <a:tailEnd type="non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864" y="127837"/>
            <a:ext cx="593317" cy="59784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083153" y="241144"/>
            <a:ext cx="2873060" cy="2390772"/>
          </a:xfrm>
          <a:prstGeom prst="rect">
            <a:avLst/>
          </a:prstGeom>
        </p:spPr>
      </p:pic>
    </p:spTree>
    <p:extLst>
      <p:ext uri="{BB962C8B-B14F-4D97-AF65-F5344CB8AC3E}">
        <p14:creationId xmlns:p14="http://schemas.microsoft.com/office/powerpoint/2010/main" val="190560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2">
            <a:extLst>
              <a:ext uri="{FF2B5EF4-FFF2-40B4-BE49-F238E27FC236}">
                <a16:creationId xmlns:a16="http://schemas.microsoft.com/office/drawing/2014/main" id="{0B608269-5463-1D46-9BF8-0842F9761A05}"/>
              </a:ext>
            </a:extLst>
          </p:cNvPr>
          <p:cNvSpPr txBox="1">
            <a:spLocks/>
          </p:cNvSpPr>
          <p:nvPr/>
        </p:nvSpPr>
        <p:spPr>
          <a:xfrm>
            <a:off x="590810" y="465258"/>
            <a:ext cx="10381990" cy="523220"/>
          </a:xfrm>
          <a:prstGeom prst="rect">
            <a:avLst/>
          </a:prstGeom>
        </p:spPr>
        <p:txBody>
          <a:bodyPr wrap="square" anchor="t">
            <a:spAutoFit/>
          </a:bodyPr>
          <a:lstStyle>
            <a:lvl1pPr marL="0" marR="0" indent="0" algn="l" defTabSz="914400" rtl="0" eaLnBrk="1" fontAlgn="auto" latinLnBrk="0" hangingPunct="1">
              <a:lnSpc>
                <a:spcPct val="100000"/>
              </a:lnSpc>
              <a:spcBef>
                <a:spcPts val="0"/>
              </a:spcBef>
              <a:spcAft>
                <a:spcPts val="0"/>
              </a:spcAft>
              <a:buClrTx/>
              <a:buSzTx/>
              <a:buFontTx/>
              <a:buNone/>
              <a:tabLst/>
              <a:defRPr sz="2400" b="1" i="0" kern="1200" spc="0">
                <a:solidFill>
                  <a:schemeClr val="tx1"/>
                </a:solidFill>
                <a:latin typeface="Segoe UI Semibold" panose="020B0502040204020203" pitchFamily="34" charset="0"/>
                <a:ea typeface="+mj-ea"/>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a:solidFill>
                  <a:srgbClr val="E7E6E6">
                    <a:lumMod val="25000"/>
                  </a:srgbClr>
                </a:solidFill>
                <a:latin typeface="Segoe UI" panose="020B0502040204020203" pitchFamily="34" charset="0"/>
              </a:rPr>
              <a:t>Sample </a:t>
            </a:r>
            <a:r>
              <a:rPr lang="en-US" sz="2800">
                <a:solidFill>
                  <a:schemeClr val="accent1"/>
                </a:solidFill>
                <a:latin typeface="Segoe UI" panose="020B0502040204020203" pitchFamily="34" charset="0"/>
              </a:rPr>
              <a:t>SharePoint</a:t>
            </a:r>
            <a:r>
              <a:rPr lang="en-US" sz="2800">
                <a:solidFill>
                  <a:srgbClr val="E7E6E6">
                    <a:lumMod val="25000"/>
                  </a:srgbClr>
                </a:solidFill>
                <a:latin typeface="Segoe UI" panose="020B0502040204020203" pitchFamily="34" charset="0"/>
              </a:rPr>
              <a:t> </a:t>
            </a:r>
            <a:r>
              <a:rPr lang="en-US" sz="2800" noProof="0">
                <a:solidFill>
                  <a:srgbClr val="E7E6E6">
                    <a:lumMod val="25000"/>
                  </a:srgbClr>
                </a:solidFill>
                <a:latin typeface="Segoe UI" panose="020B0502040204020203" pitchFamily="34" charset="0"/>
              </a:rPr>
              <a:t>Scenarios</a:t>
            </a:r>
            <a:endParaRPr kumimoji="0" lang="en-US" sz="2800" b="1" i="0" u="none" strike="noStrike" kern="1200" cap="none" spc="0" normalizeH="0" baseline="0" noProof="0">
              <a:ln>
                <a:noFill/>
              </a:ln>
              <a:solidFill>
                <a:srgbClr val="E7E6E6">
                  <a:lumMod val="25000"/>
                </a:srgbClr>
              </a:solidFill>
              <a:effectLst/>
              <a:uLnTx/>
              <a:uFillTx/>
              <a:latin typeface="Segoe UI" panose="020B0502040204020203" pitchFamily="34" charset="0"/>
              <a:ea typeface="+mj-ea"/>
              <a:cs typeface="Segoe UI Semibold" panose="020B0502040204020203" pitchFamily="34" charset="0"/>
            </a:endParaRPr>
          </a:p>
        </p:txBody>
      </p:sp>
      <p:sp>
        <p:nvSpPr>
          <p:cNvPr id="24" name="Title 2">
            <a:extLst>
              <a:ext uri="{FF2B5EF4-FFF2-40B4-BE49-F238E27FC236}">
                <a16:creationId xmlns:a16="http://schemas.microsoft.com/office/drawing/2014/main" id="{96DEA6C3-501F-4B8D-8675-BAD6142EF900}"/>
              </a:ext>
            </a:extLst>
          </p:cNvPr>
          <p:cNvSpPr txBox="1">
            <a:spLocks/>
          </p:cNvSpPr>
          <p:nvPr/>
        </p:nvSpPr>
        <p:spPr>
          <a:xfrm>
            <a:off x="3596348" y="3960114"/>
            <a:ext cx="2266649" cy="1477328"/>
          </a:xfrm>
          <a:prstGeom prst="rect">
            <a:avLst/>
          </a:prstGeom>
        </p:spPr>
        <p:txBody>
          <a:bodyPr wrap="square" lIns="0" rIns="0" anchor="t">
            <a:spAutoFit/>
          </a:bodyPr>
          <a:lstStyle>
            <a:lvl1pPr marL="0" marR="0" indent="0" algn="l" defTabSz="914400" rtl="0" eaLnBrk="1" fontAlgn="auto" latinLnBrk="0" hangingPunct="1">
              <a:lnSpc>
                <a:spcPct val="100000"/>
              </a:lnSpc>
              <a:spcBef>
                <a:spcPts val="0"/>
              </a:spcBef>
              <a:spcAft>
                <a:spcPts val="0"/>
              </a:spcAft>
              <a:buClrTx/>
              <a:buSzTx/>
              <a:buFontTx/>
              <a:buNone/>
              <a:tabLst/>
              <a:defRPr sz="2400" b="1" i="0" kern="1200" spc="0">
                <a:solidFill>
                  <a:schemeClr val="tx1"/>
                </a:solidFill>
                <a:latin typeface="Segoe UI Semibold" panose="020B0502040204020203" pitchFamily="34" charset="0"/>
                <a:ea typeface="+mj-ea"/>
                <a:cs typeface="Segoe UI Semibold" panose="020B0502040204020203" pitchFamily="34" charset="0"/>
              </a:defRPr>
            </a:lvl1pPr>
          </a:lstStyle>
          <a:p>
            <a:pPr lvl="0">
              <a:defRPr/>
            </a:pPr>
            <a:r>
              <a:rPr lang="en-US" sz="1000" b="0" dirty="0">
                <a:solidFill>
                  <a:srgbClr val="2D2D28"/>
                </a:solidFill>
                <a:latin typeface="Segoe UI" panose="020B0502040204020203" pitchFamily="34" charset="0"/>
              </a:rPr>
              <a:t>Reach broad audiences with intranet site</a:t>
            </a:r>
          </a:p>
          <a:p>
            <a:pPr lvl="0">
              <a:defRPr/>
            </a:pPr>
            <a:endParaRPr lang="en-US" sz="1000" b="0" dirty="0">
              <a:solidFill>
                <a:srgbClr val="2D2D28"/>
              </a:solidFill>
              <a:latin typeface="Segoe UI" panose="020B0502040204020203" pitchFamily="34" charset="0"/>
            </a:endParaRPr>
          </a:p>
          <a:p>
            <a:pPr lvl="0">
              <a:defRPr/>
            </a:pPr>
            <a:r>
              <a:rPr lang="en-US" sz="1000" b="0" dirty="0">
                <a:solidFill>
                  <a:srgbClr val="2D2D28"/>
                </a:solidFill>
                <a:latin typeface="Segoe UI" panose="020B0502040204020203" pitchFamily="34" charset="0"/>
              </a:rPr>
              <a:t>Support new employee onboarding</a:t>
            </a:r>
          </a:p>
          <a:p>
            <a:pPr lvl="0">
              <a:defRPr/>
            </a:pPr>
            <a:endParaRPr lang="en-US" sz="1000" b="0" dirty="0">
              <a:solidFill>
                <a:srgbClr val="2D2D28"/>
              </a:solidFill>
              <a:latin typeface="Segoe UI" panose="020B0502040204020203" pitchFamily="34" charset="0"/>
            </a:endParaRPr>
          </a:p>
          <a:p>
            <a:pPr>
              <a:defRPr/>
            </a:pPr>
            <a:r>
              <a:rPr lang="en-US" sz="1000" b="0" dirty="0">
                <a:solidFill>
                  <a:srgbClr val="2D2D28"/>
                </a:solidFill>
                <a:latin typeface="Segoe UI" panose="020B0502040204020203" pitchFamily="34" charset="0"/>
              </a:rPr>
              <a:t>Share company news</a:t>
            </a:r>
          </a:p>
          <a:p>
            <a:pPr>
              <a:defRPr/>
            </a:pPr>
            <a:endParaRPr lang="en-US" sz="1000" b="0" dirty="0">
              <a:solidFill>
                <a:srgbClr val="2D2D28"/>
              </a:solidFill>
              <a:latin typeface="Segoe UI" panose="020B0502040204020203" pitchFamily="34" charset="0"/>
            </a:endParaRPr>
          </a:p>
          <a:p>
            <a:pPr>
              <a:defRPr/>
            </a:pPr>
            <a:r>
              <a:rPr lang="en-US" sz="1000" b="0" dirty="0">
                <a:solidFill>
                  <a:srgbClr val="2D2D28"/>
                </a:solidFill>
                <a:latin typeface="Segoe UI" panose="020B0502040204020203" pitchFamily="34" charset="0"/>
              </a:rPr>
              <a:t>Connect employees with company leaders</a:t>
            </a:r>
          </a:p>
        </p:txBody>
      </p:sp>
      <p:sp>
        <p:nvSpPr>
          <p:cNvPr id="26" name="Title 2">
            <a:extLst>
              <a:ext uri="{FF2B5EF4-FFF2-40B4-BE49-F238E27FC236}">
                <a16:creationId xmlns:a16="http://schemas.microsoft.com/office/drawing/2014/main" id="{26FDC54E-10B8-44C9-8190-6F737CF2B5B4}"/>
              </a:ext>
            </a:extLst>
          </p:cNvPr>
          <p:cNvSpPr txBox="1">
            <a:spLocks/>
          </p:cNvSpPr>
          <p:nvPr/>
        </p:nvSpPr>
        <p:spPr>
          <a:xfrm>
            <a:off x="9559632" y="3960114"/>
            <a:ext cx="2079650" cy="1169551"/>
          </a:xfrm>
          <a:prstGeom prst="rect">
            <a:avLst/>
          </a:prstGeom>
        </p:spPr>
        <p:txBody>
          <a:bodyPr wrap="square" lIns="0" rIns="0" anchor="t">
            <a:spAutoFit/>
          </a:bodyPr>
          <a:lstStyle>
            <a:lvl1pPr marL="0" marR="0" indent="0" algn="l" defTabSz="914400" rtl="0" eaLnBrk="1" fontAlgn="auto" latinLnBrk="0" hangingPunct="1">
              <a:lnSpc>
                <a:spcPct val="100000"/>
              </a:lnSpc>
              <a:spcBef>
                <a:spcPts val="0"/>
              </a:spcBef>
              <a:spcAft>
                <a:spcPts val="0"/>
              </a:spcAft>
              <a:buClrTx/>
              <a:buSzTx/>
              <a:buFontTx/>
              <a:buNone/>
              <a:tabLst/>
              <a:defRPr sz="2400" b="1" i="0" kern="1200" spc="0">
                <a:solidFill>
                  <a:schemeClr val="tx1"/>
                </a:solidFill>
                <a:latin typeface="Segoe UI Semibold" panose="020B0502040204020203" pitchFamily="34" charset="0"/>
                <a:ea typeface="+mj-ea"/>
                <a:cs typeface="Segoe UI Semibold" panose="020B0502040204020203" pitchFamily="34" charset="0"/>
              </a:defRPr>
            </a:lvl1pPr>
          </a:lstStyle>
          <a:p>
            <a:pPr lvl="0">
              <a:defRPr/>
            </a:pPr>
            <a:r>
              <a:rPr lang="en-US" sz="1000" b="0" dirty="0">
                <a:solidFill>
                  <a:srgbClr val="2D2D28"/>
                </a:solidFill>
                <a:latin typeface="Segoe UI" panose="020B0502040204020203" pitchFamily="34" charset="0"/>
              </a:rPr>
              <a:t>Foster communities to share knowledge and best practices</a:t>
            </a:r>
          </a:p>
          <a:p>
            <a:pPr lvl="0">
              <a:defRPr/>
            </a:pPr>
            <a:endParaRPr lang="en-US" sz="1000" b="0" dirty="0">
              <a:solidFill>
                <a:srgbClr val="2D2D28"/>
              </a:solidFill>
              <a:latin typeface="Segoe UI" panose="020B0502040204020203" pitchFamily="34" charset="0"/>
            </a:endParaRPr>
          </a:p>
          <a:p>
            <a:pPr lvl="0">
              <a:defRPr/>
            </a:pPr>
            <a:r>
              <a:rPr lang="en-US" sz="1000" b="0" dirty="0">
                <a:solidFill>
                  <a:srgbClr val="2D2D28"/>
                </a:solidFill>
                <a:latin typeface="Segoe UI" panose="020B0502040204020203" pitchFamily="34" charset="0"/>
              </a:rPr>
              <a:t>Use video to deliver training</a:t>
            </a:r>
          </a:p>
          <a:p>
            <a:pPr lvl="0">
              <a:defRPr/>
            </a:pPr>
            <a:endParaRPr lang="en-US" sz="1000" b="0" dirty="0">
              <a:solidFill>
                <a:srgbClr val="2D2D28"/>
              </a:solidFill>
              <a:latin typeface="Segoe UI" panose="020B0502040204020203" pitchFamily="34" charset="0"/>
            </a:endParaRPr>
          </a:p>
          <a:p>
            <a:pPr lvl="0">
              <a:defRPr/>
            </a:pPr>
            <a:r>
              <a:rPr lang="en-US" sz="1000" b="0" dirty="0">
                <a:solidFill>
                  <a:srgbClr val="2D2D28"/>
                </a:solidFill>
                <a:latin typeface="Segoe UI" panose="020B0502040204020203" pitchFamily="34" charset="0"/>
              </a:rPr>
              <a:t>Find relevant content and expertise, </a:t>
            </a:r>
            <a:br>
              <a:rPr lang="en-US" sz="1000" b="0" dirty="0">
                <a:solidFill>
                  <a:srgbClr val="2D2D28"/>
                </a:solidFill>
                <a:latin typeface="Segoe UI" panose="020B0502040204020203" pitchFamily="34" charset="0"/>
              </a:rPr>
            </a:br>
            <a:r>
              <a:rPr lang="en-US" sz="1000" b="0" dirty="0">
                <a:solidFill>
                  <a:srgbClr val="2D2D28"/>
                </a:solidFill>
                <a:latin typeface="Segoe UI" panose="020B0502040204020203" pitchFamily="34" charset="0"/>
              </a:rPr>
              <a:t>wherever you work</a:t>
            </a:r>
          </a:p>
        </p:txBody>
      </p:sp>
      <p:sp>
        <p:nvSpPr>
          <p:cNvPr id="27" name="Title 2">
            <a:extLst>
              <a:ext uri="{FF2B5EF4-FFF2-40B4-BE49-F238E27FC236}">
                <a16:creationId xmlns:a16="http://schemas.microsoft.com/office/drawing/2014/main" id="{8E1D1C95-1A90-4A98-9567-B05FA098C661}"/>
              </a:ext>
            </a:extLst>
          </p:cNvPr>
          <p:cNvSpPr txBox="1">
            <a:spLocks/>
          </p:cNvSpPr>
          <p:nvPr/>
        </p:nvSpPr>
        <p:spPr>
          <a:xfrm>
            <a:off x="684651" y="3925178"/>
            <a:ext cx="2379477" cy="1477328"/>
          </a:xfrm>
          <a:prstGeom prst="rect">
            <a:avLst/>
          </a:prstGeom>
        </p:spPr>
        <p:txBody>
          <a:bodyPr wrap="square" lIns="0" rIns="0" anchor="t">
            <a:spAutoFit/>
          </a:bodyPr>
          <a:lstStyle>
            <a:lvl1pPr marL="0" marR="0" indent="0" algn="l" defTabSz="914400" rtl="0" eaLnBrk="1" fontAlgn="auto" latinLnBrk="0" hangingPunct="1">
              <a:lnSpc>
                <a:spcPct val="100000"/>
              </a:lnSpc>
              <a:spcBef>
                <a:spcPts val="0"/>
              </a:spcBef>
              <a:spcAft>
                <a:spcPts val="0"/>
              </a:spcAft>
              <a:buClrTx/>
              <a:buSzTx/>
              <a:buFontTx/>
              <a:buNone/>
              <a:tabLst/>
              <a:defRPr sz="2400" b="1" i="0" kern="1200" spc="0">
                <a:solidFill>
                  <a:schemeClr val="tx1"/>
                </a:solidFill>
                <a:latin typeface="Segoe UI Semibold" panose="020B0502040204020203" pitchFamily="34" charset="0"/>
                <a:ea typeface="+mj-ea"/>
                <a:cs typeface="Segoe UI Semibold" panose="020B0502040204020203" pitchFamily="34" charset="0"/>
              </a:defRPr>
            </a:lvl1pPr>
          </a:lstStyle>
          <a:p>
            <a:pPr lvl="0">
              <a:defRPr/>
            </a:pPr>
            <a:r>
              <a:rPr lang="en-US" sz="1000" b="0" dirty="0">
                <a:solidFill>
                  <a:srgbClr val="2D2D28"/>
                </a:solidFill>
                <a:latin typeface="Segoe UI" panose="020B0502040204020203" pitchFamily="34" charset="0"/>
              </a:rPr>
              <a:t>Share content inside or outside your organization</a:t>
            </a:r>
          </a:p>
          <a:p>
            <a:pPr lvl="0">
              <a:defRPr/>
            </a:pPr>
            <a:endParaRPr lang="en-US" sz="1000" b="0" dirty="0">
              <a:solidFill>
                <a:srgbClr val="2D2D28"/>
              </a:solidFill>
              <a:latin typeface="Segoe UI" panose="020B0502040204020203" pitchFamily="34" charset="0"/>
            </a:endParaRPr>
          </a:p>
          <a:p>
            <a:pPr lvl="0">
              <a:defRPr/>
            </a:pPr>
            <a:r>
              <a:rPr lang="en-US" sz="1000" b="0" dirty="0">
                <a:solidFill>
                  <a:srgbClr val="2D2D28"/>
                </a:solidFill>
                <a:latin typeface="Segoe UI" panose="020B0502040204020203" pitchFamily="34" charset="0"/>
              </a:rPr>
              <a:t>Get new team members up to speed quickly on projects</a:t>
            </a:r>
          </a:p>
          <a:p>
            <a:pPr lvl="0">
              <a:defRPr/>
            </a:pPr>
            <a:endParaRPr lang="en-US" sz="1000" b="0" dirty="0">
              <a:solidFill>
                <a:srgbClr val="2D2D28"/>
              </a:solidFill>
              <a:latin typeface="Segoe UI" panose="020B0502040204020203" pitchFamily="34" charset="0"/>
            </a:endParaRPr>
          </a:p>
          <a:p>
            <a:pPr lvl="0">
              <a:defRPr/>
            </a:pPr>
            <a:r>
              <a:rPr lang="en-US" sz="1000" b="0" dirty="0">
                <a:solidFill>
                  <a:srgbClr val="2D2D28"/>
                </a:solidFill>
                <a:latin typeface="Segoe UI" panose="020B0502040204020203" pitchFamily="34" charset="0"/>
              </a:rPr>
              <a:t>Real time collaboration on documents</a:t>
            </a:r>
          </a:p>
          <a:p>
            <a:pPr lvl="0">
              <a:defRPr/>
            </a:pPr>
            <a:endParaRPr lang="en-US" sz="1000" b="0" dirty="0">
              <a:solidFill>
                <a:srgbClr val="2D2D28"/>
              </a:solidFill>
              <a:latin typeface="Segoe UI" panose="020B0502040204020203" pitchFamily="34" charset="0"/>
            </a:endParaRPr>
          </a:p>
          <a:p>
            <a:pPr lvl="0">
              <a:defRPr/>
            </a:pPr>
            <a:r>
              <a:rPr lang="en-US" sz="1000" b="0" dirty="0">
                <a:solidFill>
                  <a:srgbClr val="2D2D28"/>
                </a:solidFill>
                <a:latin typeface="Segoe UI" panose="020B0502040204020203" pitchFamily="34" charset="0"/>
              </a:rPr>
              <a:t>Access files from all your devices</a:t>
            </a:r>
          </a:p>
        </p:txBody>
      </p:sp>
      <p:sp>
        <p:nvSpPr>
          <p:cNvPr id="59" name="Rectangle 58">
            <a:extLst>
              <a:ext uri="{FF2B5EF4-FFF2-40B4-BE49-F238E27FC236}">
                <a16:creationId xmlns:a16="http://schemas.microsoft.com/office/drawing/2014/main" id="{459CB98F-1519-44A0-8C26-6102526EA0AF}"/>
              </a:ext>
            </a:extLst>
          </p:cNvPr>
          <p:cNvSpPr/>
          <p:nvPr/>
        </p:nvSpPr>
        <p:spPr>
          <a:xfrm>
            <a:off x="6154507" y="3070489"/>
            <a:ext cx="2873814" cy="718780"/>
          </a:xfrm>
          <a:prstGeom prst="rect">
            <a:avLst/>
          </a:prstGeom>
        </p:spPr>
        <p:txBody>
          <a:bodyPr wrap="square" anchor="ctr">
            <a:noAutofit/>
          </a:bodyPr>
          <a:lstStyle/>
          <a:p>
            <a:pPr algn="ctr" defTabSz="912985">
              <a:lnSpc>
                <a:spcPts val="2200"/>
              </a:lnSpc>
              <a:spcBef>
                <a:spcPts val="1198"/>
              </a:spcBef>
              <a:defRPr/>
            </a:pPr>
            <a:r>
              <a:rPr lang="en-US" sz="2000" kern="0">
                <a:gradFill>
                  <a:gsLst>
                    <a:gs pos="0">
                      <a:srgbClr val="1A1A1A"/>
                    </a:gs>
                    <a:gs pos="100000">
                      <a:srgbClr val="1A1A1A"/>
                    </a:gs>
                  </a:gsLst>
                  <a:lin ang="5400000" scaled="0"/>
                </a:gradFill>
                <a:latin typeface="Segoe UI" panose="020B0502040204020203" pitchFamily="34" charset="0"/>
                <a:cs typeface="Segoe UI" panose="020B0502040204020203" pitchFamily="34" charset="0"/>
              </a:rPr>
              <a:t>Transform</a:t>
            </a:r>
            <a:br>
              <a:rPr lang="en-US" sz="2000" kern="0">
                <a:gradFill>
                  <a:gsLst>
                    <a:gs pos="0">
                      <a:srgbClr val="1A1A1A"/>
                    </a:gs>
                    <a:gs pos="100000">
                      <a:srgbClr val="1A1A1A"/>
                    </a:gs>
                  </a:gsLst>
                  <a:lin ang="5400000" scaled="0"/>
                </a:gradFill>
                <a:latin typeface="Segoe UI" panose="020B0502040204020203" pitchFamily="34" charset="0"/>
                <a:cs typeface="Segoe UI" panose="020B0502040204020203" pitchFamily="34" charset="0"/>
              </a:rPr>
            </a:br>
            <a:r>
              <a:rPr lang="en-US" sz="2000" kern="0">
                <a:gradFill>
                  <a:gsLst>
                    <a:gs pos="0">
                      <a:srgbClr val="1A1A1A"/>
                    </a:gs>
                    <a:gs pos="100000">
                      <a:srgbClr val="1A1A1A"/>
                    </a:gs>
                  </a:gsLst>
                  <a:lin ang="5400000" scaled="0"/>
                </a:gradFill>
                <a:latin typeface="Segoe UI" panose="020B0502040204020203" pitchFamily="34" charset="0"/>
                <a:cs typeface="Segoe UI" panose="020B0502040204020203" pitchFamily="34" charset="0"/>
              </a:rPr>
              <a:t>business processes</a:t>
            </a:r>
          </a:p>
        </p:txBody>
      </p:sp>
      <p:sp>
        <p:nvSpPr>
          <p:cNvPr id="60" name="Rectangle 59">
            <a:extLst>
              <a:ext uri="{FF2B5EF4-FFF2-40B4-BE49-F238E27FC236}">
                <a16:creationId xmlns:a16="http://schemas.microsoft.com/office/drawing/2014/main" id="{518AE93E-EF0B-497A-84BA-79581FFB6A46}"/>
              </a:ext>
            </a:extLst>
          </p:cNvPr>
          <p:cNvSpPr/>
          <p:nvPr/>
        </p:nvSpPr>
        <p:spPr>
          <a:xfrm>
            <a:off x="9017862" y="3069610"/>
            <a:ext cx="2873815" cy="718780"/>
          </a:xfrm>
          <a:prstGeom prst="rect">
            <a:avLst/>
          </a:prstGeom>
        </p:spPr>
        <p:txBody>
          <a:bodyPr wrap="square" anchor="ctr">
            <a:noAutofit/>
          </a:bodyPr>
          <a:lstStyle/>
          <a:p>
            <a:pPr algn="ctr" defTabSz="912985">
              <a:lnSpc>
                <a:spcPts val="2200"/>
              </a:lnSpc>
              <a:spcBef>
                <a:spcPts val="1198"/>
              </a:spcBef>
              <a:defRPr/>
            </a:pPr>
            <a:r>
              <a:rPr lang="en-US" sz="2000" kern="0" dirty="0">
                <a:gradFill>
                  <a:gsLst>
                    <a:gs pos="0">
                      <a:srgbClr val="1A1A1A"/>
                    </a:gs>
                    <a:gs pos="100000">
                      <a:srgbClr val="1A1A1A"/>
                    </a:gs>
                  </a:gsLst>
                  <a:lin ang="5400000" scaled="0"/>
                </a:gradFill>
                <a:latin typeface="Segoe UI" panose="020B0502040204020203" pitchFamily="34" charset="0"/>
                <a:cs typeface="Segoe UI" panose="020B0502040204020203" pitchFamily="34" charset="0"/>
              </a:rPr>
              <a:t>Harness collective knowledge</a:t>
            </a:r>
          </a:p>
        </p:txBody>
      </p:sp>
      <p:sp>
        <p:nvSpPr>
          <p:cNvPr id="62" name="Rectangle 61">
            <a:extLst>
              <a:ext uri="{FF2B5EF4-FFF2-40B4-BE49-F238E27FC236}">
                <a16:creationId xmlns:a16="http://schemas.microsoft.com/office/drawing/2014/main" id="{5DECD288-B6C2-4066-A0B5-EDBF0BB54586}"/>
              </a:ext>
            </a:extLst>
          </p:cNvPr>
          <p:cNvSpPr/>
          <p:nvPr/>
        </p:nvSpPr>
        <p:spPr>
          <a:xfrm>
            <a:off x="3157935" y="3070489"/>
            <a:ext cx="2848635" cy="718780"/>
          </a:xfrm>
          <a:prstGeom prst="rect">
            <a:avLst/>
          </a:prstGeom>
        </p:spPr>
        <p:txBody>
          <a:bodyPr wrap="square" anchor="ctr">
            <a:noAutofit/>
          </a:bodyPr>
          <a:lstStyle/>
          <a:p>
            <a:pPr algn="ctr" defTabSz="912985">
              <a:lnSpc>
                <a:spcPts val="2200"/>
              </a:lnSpc>
              <a:spcBef>
                <a:spcPts val="1198"/>
              </a:spcBef>
              <a:defRPr/>
            </a:pPr>
            <a:r>
              <a:rPr lang="en-US" sz="2000" kern="0" dirty="0">
                <a:gradFill>
                  <a:gsLst>
                    <a:gs pos="0">
                      <a:srgbClr val="1A1A1A"/>
                    </a:gs>
                    <a:gs pos="100000">
                      <a:srgbClr val="1A1A1A"/>
                    </a:gs>
                  </a:gsLst>
                  <a:lin ang="5400000" scaled="0"/>
                </a:gradFill>
                <a:latin typeface="Segoe UI" panose="020B0502040204020203" pitchFamily="34" charset="0"/>
                <a:cs typeface="Segoe UI" panose="020B0502040204020203" pitchFamily="34" charset="0"/>
              </a:rPr>
              <a:t>Inform and </a:t>
            </a:r>
            <a:br>
              <a:rPr lang="en-US" sz="2000" kern="0" dirty="0">
                <a:gradFill>
                  <a:gsLst>
                    <a:gs pos="0">
                      <a:srgbClr val="1A1A1A"/>
                    </a:gs>
                    <a:gs pos="100000">
                      <a:srgbClr val="1A1A1A"/>
                    </a:gs>
                  </a:gsLst>
                  <a:lin ang="5400000" scaled="0"/>
                </a:gradFill>
                <a:latin typeface="Segoe UI" panose="020B0502040204020203" pitchFamily="34" charset="0"/>
                <a:cs typeface="Segoe UI" panose="020B0502040204020203" pitchFamily="34" charset="0"/>
              </a:rPr>
            </a:br>
            <a:r>
              <a:rPr lang="en-US" sz="2000" kern="0" dirty="0">
                <a:gradFill>
                  <a:gsLst>
                    <a:gs pos="0">
                      <a:srgbClr val="1A1A1A"/>
                    </a:gs>
                    <a:gs pos="100000">
                      <a:srgbClr val="1A1A1A"/>
                    </a:gs>
                  </a:gsLst>
                  <a:lin ang="5400000" scaled="0"/>
                </a:gradFill>
                <a:latin typeface="Segoe UI" panose="020B0502040204020203" pitchFamily="34" charset="0"/>
                <a:cs typeface="Segoe UI" panose="020B0502040204020203" pitchFamily="34" charset="0"/>
              </a:rPr>
              <a:t>engage people</a:t>
            </a:r>
          </a:p>
        </p:txBody>
      </p:sp>
      <p:sp>
        <p:nvSpPr>
          <p:cNvPr id="63" name="Rectangle 62">
            <a:extLst>
              <a:ext uri="{FF2B5EF4-FFF2-40B4-BE49-F238E27FC236}">
                <a16:creationId xmlns:a16="http://schemas.microsoft.com/office/drawing/2014/main" id="{472E4159-AFF0-4C0D-AF39-30FA2BD4E2CF}"/>
              </a:ext>
            </a:extLst>
          </p:cNvPr>
          <p:cNvSpPr/>
          <p:nvPr/>
        </p:nvSpPr>
        <p:spPr>
          <a:xfrm>
            <a:off x="381696" y="3070489"/>
            <a:ext cx="2873814" cy="718780"/>
          </a:xfrm>
          <a:prstGeom prst="rect">
            <a:avLst/>
          </a:prstGeom>
        </p:spPr>
        <p:txBody>
          <a:bodyPr wrap="square" anchor="ctr">
            <a:noAutofit/>
          </a:bodyPr>
          <a:lstStyle/>
          <a:p>
            <a:pPr algn="ctr" defTabSz="912985">
              <a:lnSpc>
                <a:spcPts val="2200"/>
              </a:lnSpc>
              <a:spcBef>
                <a:spcPts val="1198"/>
              </a:spcBef>
              <a:defRPr/>
            </a:pPr>
            <a:r>
              <a:rPr lang="en-US" sz="2000" kern="0" dirty="0">
                <a:gradFill>
                  <a:gsLst>
                    <a:gs pos="0">
                      <a:srgbClr val="1A1A1A"/>
                    </a:gs>
                    <a:gs pos="100000">
                      <a:srgbClr val="1A1A1A"/>
                    </a:gs>
                  </a:gsLst>
                  <a:lin ang="5400000" scaled="0"/>
                </a:gradFill>
                <a:latin typeface="Segoe UI" panose="020B0502040204020203" pitchFamily="34" charset="0"/>
                <a:cs typeface="Segoe UI" panose="020B0502040204020203" pitchFamily="34" charset="0"/>
              </a:rPr>
              <a:t>Share and work together</a:t>
            </a:r>
          </a:p>
        </p:txBody>
      </p:sp>
      <p:grpSp>
        <p:nvGrpSpPr>
          <p:cNvPr id="65" name="Group 64">
            <a:extLst>
              <a:ext uri="{FF2B5EF4-FFF2-40B4-BE49-F238E27FC236}">
                <a16:creationId xmlns:a16="http://schemas.microsoft.com/office/drawing/2014/main" id="{6AACEB1B-ED72-4DA5-A45B-42D034EEEB97}"/>
              </a:ext>
            </a:extLst>
          </p:cNvPr>
          <p:cNvGrpSpPr/>
          <p:nvPr/>
        </p:nvGrpSpPr>
        <p:grpSpPr>
          <a:xfrm>
            <a:off x="4276436" y="1851948"/>
            <a:ext cx="840232" cy="855922"/>
            <a:chOff x="25428575" y="889000"/>
            <a:chExt cx="765176" cy="779463"/>
          </a:xfrm>
        </p:grpSpPr>
        <p:sp>
          <p:nvSpPr>
            <p:cNvPr id="66" name="Freeform 14">
              <a:extLst>
                <a:ext uri="{FF2B5EF4-FFF2-40B4-BE49-F238E27FC236}">
                  <a16:creationId xmlns:a16="http://schemas.microsoft.com/office/drawing/2014/main" id="{FFA1EEF1-A051-466E-A3C4-280DDB41A5E8}"/>
                </a:ext>
              </a:extLst>
            </p:cNvPr>
            <p:cNvSpPr>
              <a:spLocks noEditPoints="1"/>
            </p:cNvSpPr>
            <p:nvPr/>
          </p:nvSpPr>
          <p:spPr bwMode="auto">
            <a:xfrm>
              <a:off x="25850850" y="944563"/>
              <a:ext cx="290513" cy="176213"/>
            </a:xfrm>
            <a:custGeom>
              <a:avLst/>
              <a:gdLst>
                <a:gd name="T0" fmla="*/ 152 w 152"/>
                <a:gd name="T1" fmla="*/ 0 h 92"/>
                <a:gd name="T2" fmla="*/ 0 w 152"/>
                <a:gd name="T3" fmla="*/ 0 h 92"/>
                <a:gd name="T4" fmla="*/ 0 w 152"/>
                <a:gd name="T5" fmla="*/ 92 h 92"/>
                <a:gd name="T6" fmla="*/ 152 w 152"/>
                <a:gd name="T7" fmla="*/ 92 h 92"/>
                <a:gd name="T8" fmla="*/ 152 w 152"/>
                <a:gd name="T9" fmla="*/ 0 h 92"/>
                <a:gd name="T10" fmla="*/ 84 w 152"/>
                <a:gd name="T11" fmla="*/ 69 h 92"/>
                <a:gd name="T12" fmla="*/ 75 w 152"/>
                <a:gd name="T13" fmla="*/ 78 h 92"/>
                <a:gd name="T14" fmla="*/ 65 w 152"/>
                <a:gd name="T15" fmla="*/ 69 h 92"/>
                <a:gd name="T16" fmla="*/ 65 w 152"/>
                <a:gd name="T17" fmla="*/ 45 h 92"/>
                <a:gd name="T18" fmla="*/ 75 w 152"/>
                <a:gd name="T19" fmla="*/ 35 h 92"/>
                <a:gd name="T20" fmla="*/ 84 w 152"/>
                <a:gd name="T21" fmla="*/ 45 h 92"/>
                <a:gd name="T22" fmla="*/ 84 w 152"/>
                <a:gd name="T23" fmla="*/ 69 h 92"/>
                <a:gd name="T24" fmla="*/ 75 w 152"/>
                <a:gd name="T25" fmla="*/ 27 h 92"/>
                <a:gd name="T26" fmla="*/ 65 w 152"/>
                <a:gd name="T27" fmla="*/ 18 h 92"/>
                <a:gd name="T28" fmla="*/ 75 w 152"/>
                <a:gd name="T29" fmla="*/ 8 h 92"/>
                <a:gd name="T30" fmla="*/ 84 w 152"/>
                <a:gd name="T31" fmla="*/ 18 h 92"/>
                <a:gd name="T32" fmla="*/ 75 w 152"/>
                <a:gd name="T33" fmla="*/ 2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2" h="92">
                  <a:moveTo>
                    <a:pt x="152" y="0"/>
                  </a:moveTo>
                  <a:cubicBezTo>
                    <a:pt x="0" y="0"/>
                    <a:pt x="0" y="0"/>
                    <a:pt x="0" y="0"/>
                  </a:cubicBezTo>
                  <a:cubicBezTo>
                    <a:pt x="0" y="92"/>
                    <a:pt x="0" y="92"/>
                    <a:pt x="0" y="92"/>
                  </a:cubicBezTo>
                  <a:cubicBezTo>
                    <a:pt x="152" y="92"/>
                    <a:pt x="152" y="92"/>
                    <a:pt x="152" y="92"/>
                  </a:cubicBezTo>
                  <a:lnTo>
                    <a:pt x="152" y="0"/>
                  </a:lnTo>
                  <a:close/>
                  <a:moveTo>
                    <a:pt x="84" y="69"/>
                  </a:moveTo>
                  <a:cubicBezTo>
                    <a:pt x="84" y="74"/>
                    <a:pt x="80" y="78"/>
                    <a:pt x="75" y="78"/>
                  </a:cubicBezTo>
                  <a:cubicBezTo>
                    <a:pt x="69" y="78"/>
                    <a:pt x="65" y="74"/>
                    <a:pt x="65" y="69"/>
                  </a:cubicBezTo>
                  <a:cubicBezTo>
                    <a:pt x="65" y="45"/>
                    <a:pt x="65" y="45"/>
                    <a:pt x="65" y="45"/>
                  </a:cubicBezTo>
                  <a:cubicBezTo>
                    <a:pt x="65" y="39"/>
                    <a:pt x="69" y="35"/>
                    <a:pt x="75" y="35"/>
                  </a:cubicBezTo>
                  <a:cubicBezTo>
                    <a:pt x="80" y="35"/>
                    <a:pt x="84" y="39"/>
                    <a:pt x="84" y="45"/>
                  </a:cubicBezTo>
                  <a:lnTo>
                    <a:pt x="84" y="69"/>
                  </a:lnTo>
                  <a:close/>
                  <a:moveTo>
                    <a:pt x="75" y="27"/>
                  </a:moveTo>
                  <a:cubicBezTo>
                    <a:pt x="69" y="27"/>
                    <a:pt x="65" y="23"/>
                    <a:pt x="65" y="18"/>
                  </a:cubicBezTo>
                  <a:cubicBezTo>
                    <a:pt x="65" y="13"/>
                    <a:pt x="69" y="8"/>
                    <a:pt x="75" y="8"/>
                  </a:cubicBezTo>
                  <a:cubicBezTo>
                    <a:pt x="80" y="8"/>
                    <a:pt x="84" y="13"/>
                    <a:pt x="84" y="18"/>
                  </a:cubicBezTo>
                  <a:cubicBezTo>
                    <a:pt x="84" y="23"/>
                    <a:pt x="80" y="27"/>
                    <a:pt x="75" y="27"/>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67" name="Oval 15">
              <a:extLst>
                <a:ext uri="{FF2B5EF4-FFF2-40B4-BE49-F238E27FC236}">
                  <a16:creationId xmlns:a16="http://schemas.microsoft.com/office/drawing/2014/main" id="{F28F7A6C-D0BF-430C-8AB7-3B75080CA21E}"/>
                </a:ext>
              </a:extLst>
            </p:cNvPr>
            <p:cNvSpPr>
              <a:spLocks noChangeArrowheads="1"/>
            </p:cNvSpPr>
            <p:nvPr/>
          </p:nvSpPr>
          <p:spPr bwMode="auto">
            <a:xfrm>
              <a:off x="25607963" y="1227138"/>
              <a:ext cx="239713" cy="238125"/>
            </a:xfrm>
            <a:prstGeom prst="ellipse">
              <a:avLst/>
            </a:prstGeom>
            <a:solidFill>
              <a:srgbClr val="919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68" name="Freeform 16">
              <a:extLst>
                <a:ext uri="{FF2B5EF4-FFF2-40B4-BE49-F238E27FC236}">
                  <a16:creationId xmlns:a16="http://schemas.microsoft.com/office/drawing/2014/main" id="{637A6208-5219-4851-8119-78669A467C7D}"/>
                </a:ext>
              </a:extLst>
            </p:cNvPr>
            <p:cNvSpPr>
              <a:spLocks/>
            </p:cNvSpPr>
            <p:nvPr/>
          </p:nvSpPr>
          <p:spPr bwMode="auto">
            <a:xfrm>
              <a:off x="25552400" y="1497013"/>
              <a:ext cx="350838" cy="171450"/>
            </a:xfrm>
            <a:custGeom>
              <a:avLst/>
              <a:gdLst>
                <a:gd name="T0" fmla="*/ 165 w 183"/>
                <a:gd name="T1" fmla="*/ 36 h 89"/>
                <a:gd name="T2" fmla="*/ 91 w 183"/>
                <a:gd name="T3" fmla="*/ 0 h 89"/>
                <a:gd name="T4" fmla="*/ 20 w 183"/>
                <a:gd name="T5" fmla="*/ 34 h 89"/>
                <a:gd name="T6" fmla="*/ 1 w 183"/>
                <a:gd name="T7" fmla="*/ 74 h 89"/>
                <a:gd name="T8" fmla="*/ 0 w 183"/>
                <a:gd name="T9" fmla="*/ 89 h 89"/>
                <a:gd name="T10" fmla="*/ 59 w 183"/>
                <a:gd name="T11" fmla="*/ 89 h 89"/>
                <a:gd name="T12" fmla="*/ 132 w 183"/>
                <a:gd name="T13" fmla="*/ 89 h 89"/>
                <a:gd name="T14" fmla="*/ 183 w 183"/>
                <a:gd name="T15" fmla="*/ 89 h 89"/>
                <a:gd name="T16" fmla="*/ 182 w 183"/>
                <a:gd name="T17" fmla="*/ 74 h 89"/>
                <a:gd name="T18" fmla="*/ 165 w 183"/>
                <a:gd name="T19" fmla="*/ 3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89">
                  <a:moveTo>
                    <a:pt x="165" y="36"/>
                  </a:moveTo>
                  <a:cubicBezTo>
                    <a:pt x="148" y="14"/>
                    <a:pt x="122" y="0"/>
                    <a:pt x="91" y="0"/>
                  </a:cubicBezTo>
                  <a:cubicBezTo>
                    <a:pt x="63" y="0"/>
                    <a:pt x="37" y="13"/>
                    <a:pt x="20" y="34"/>
                  </a:cubicBezTo>
                  <a:cubicBezTo>
                    <a:pt x="11" y="45"/>
                    <a:pt x="4" y="59"/>
                    <a:pt x="1" y="74"/>
                  </a:cubicBezTo>
                  <a:cubicBezTo>
                    <a:pt x="0" y="89"/>
                    <a:pt x="0" y="89"/>
                    <a:pt x="0" y="89"/>
                  </a:cubicBezTo>
                  <a:cubicBezTo>
                    <a:pt x="59" y="89"/>
                    <a:pt x="59" y="89"/>
                    <a:pt x="59" y="89"/>
                  </a:cubicBezTo>
                  <a:cubicBezTo>
                    <a:pt x="132" y="89"/>
                    <a:pt x="132" y="89"/>
                    <a:pt x="132" y="89"/>
                  </a:cubicBezTo>
                  <a:cubicBezTo>
                    <a:pt x="183" y="89"/>
                    <a:pt x="183" y="89"/>
                    <a:pt x="183" y="89"/>
                  </a:cubicBezTo>
                  <a:cubicBezTo>
                    <a:pt x="182" y="74"/>
                    <a:pt x="182" y="74"/>
                    <a:pt x="182" y="74"/>
                  </a:cubicBezTo>
                  <a:cubicBezTo>
                    <a:pt x="179" y="60"/>
                    <a:pt x="173" y="47"/>
                    <a:pt x="165" y="36"/>
                  </a:cubicBezTo>
                  <a:close/>
                </a:path>
              </a:pathLst>
            </a:custGeom>
            <a:solidFill>
              <a:srgbClr val="919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69" name="Oval 17">
              <a:extLst>
                <a:ext uri="{FF2B5EF4-FFF2-40B4-BE49-F238E27FC236}">
                  <a16:creationId xmlns:a16="http://schemas.microsoft.com/office/drawing/2014/main" id="{1AE8AB97-8D4A-4EA0-8218-C713B68C3655}"/>
                </a:ext>
              </a:extLst>
            </p:cNvPr>
            <p:cNvSpPr>
              <a:spLocks noChangeArrowheads="1"/>
            </p:cNvSpPr>
            <p:nvPr/>
          </p:nvSpPr>
          <p:spPr bwMode="auto">
            <a:xfrm>
              <a:off x="25841325" y="1373188"/>
              <a:ext cx="160338" cy="160338"/>
            </a:xfrm>
            <a:prstGeom prst="ellipse">
              <a:avLst/>
            </a:pr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73" name="Freeform 18">
              <a:extLst>
                <a:ext uri="{FF2B5EF4-FFF2-40B4-BE49-F238E27FC236}">
                  <a16:creationId xmlns:a16="http://schemas.microsoft.com/office/drawing/2014/main" id="{8E9A2017-817B-49DD-9E46-CE8122F0DE29}"/>
                </a:ext>
              </a:extLst>
            </p:cNvPr>
            <p:cNvSpPr>
              <a:spLocks/>
            </p:cNvSpPr>
            <p:nvPr/>
          </p:nvSpPr>
          <p:spPr bwMode="auto">
            <a:xfrm>
              <a:off x="25868313" y="1552575"/>
              <a:ext cx="174625" cy="115888"/>
            </a:xfrm>
            <a:custGeom>
              <a:avLst/>
              <a:gdLst>
                <a:gd name="T0" fmla="*/ 29 w 91"/>
                <a:gd name="T1" fmla="*/ 0 h 60"/>
                <a:gd name="T2" fmla="*/ 0 w 91"/>
                <a:gd name="T3" fmla="*/ 7 h 60"/>
                <a:gd name="T4" fmla="*/ 17 w 91"/>
                <a:gd name="T5" fmla="*/ 45 h 60"/>
                <a:gd name="T6" fmla="*/ 18 w 91"/>
                <a:gd name="T7" fmla="*/ 60 h 60"/>
                <a:gd name="T8" fmla="*/ 91 w 91"/>
                <a:gd name="T9" fmla="*/ 60 h 60"/>
                <a:gd name="T10" fmla="*/ 90 w 91"/>
                <a:gd name="T11" fmla="*/ 50 h 60"/>
                <a:gd name="T12" fmla="*/ 29 w 91"/>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91" h="60">
                  <a:moveTo>
                    <a:pt x="29" y="0"/>
                  </a:moveTo>
                  <a:cubicBezTo>
                    <a:pt x="19" y="0"/>
                    <a:pt x="9" y="3"/>
                    <a:pt x="0" y="7"/>
                  </a:cubicBezTo>
                  <a:cubicBezTo>
                    <a:pt x="8" y="18"/>
                    <a:pt x="14" y="31"/>
                    <a:pt x="17" y="45"/>
                  </a:cubicBezTo>
                  <a:cubicBezTo>
                    <a:pt x="18" y="60"/>
                    <a:pt x="18" y="60"/>
                    <a:pt x="18" y="60"/>
                  </a:cubicBezTo>
                  <a:cubicBezTo>
                    <a:pt x="91" y="60"/>
                    <a:pt x="91" y="60"/>
                    <a:pt x="91" y="60"/>
                  </a:cubicBezTo>
                  <a:cubicBezTo>
                    <a:pt x="90" y="50"/>
                    <a:pt x="90" y="50"/>
                    <a:pt x="90" y="50"/>
                  </a:cubicBezTo>
                  <a:cubicBezTo>
                    <a:pt x="84" y="21"/>
                    <a:pt x="59" y="0"/>
                    <a:pt x="29" y="0"/>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74" name="Oval 19">
              <a:extLst>
                <a:ext uri="{FF2B5EF4-FFF2-40B4-BE49-F238E27FC236}">
                  <a16:creationId xmlns:a16="http://schemas.microsoft.com/office/drawing/2014/main" id="{E3D769B6-F1AA-490F-AC77-92223AA1E0AC}"/>
                </a:ext>
              </a:extLst>
            </p:cNvPr>
            <p:cNvSpPr>
              <a:spLocks noChangeArrowheads="1"/>
            </p:cNvSpPr>
            <p:nvPr/>
          </p:nvSpPr>
          <p:spPr bwMode="auto">
            <a:xfrm>
              <a:off x="25465088" y="1373188"/>
              <a:ext cx="158750" cy="160338"/>
            </a:xfrm>
            <a:prstGeom prst="ellipse">
              <a:avLst/>
            </a:pr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75" name="Freeform 20">
              <a:extLst>
                <a:ext uri="{FF2B5EF4-FFF2-40B4-BE49-F238E27FC236}">
                  <a16:creationId xmlns:a16="http://schemas.microsoft.com/office/drawing/2014/main" id="{E4D5E49A-D144-4F2F-B827-413E00EB1689}"/>
                </a:ext>
              </a:extLst>
            </p:cNvPr>
            <p:cNvSpPr>
              <a:spLocks/>
            </p:cNvSpPr>
            <p:nvPr/>
          </p:nvSpPr>
          <p:spPr bwMode="auto">
            <a:xfrm>
              <a:off x="25428575" y="1552575"/>
              <a:ext cx="161925" cy="115888"/>
            </a:xfrm>
            <a:custGeom>
              <a:avLst/>
              <a:gdLst>
                <a:gd name="T0" fmla="*/ 1 w 85"/>
                <a:gd name="T1" fmla="*/ 50 h 60"/>
                <a:gd name="T2" fmla="*/ 0 w 85"/>
                <a:gd name="T3" fmla="*/ 60 h 60"/>
                <a:gd name="T4" fmla="*/ 65 w 85"/>
                <a:gd name="T5" fmla="*/ 60 h 60"/>
                <a:gd name="T6" fmla="*/ 66 w 85"/>
                <a:gd name="T7" fmla="*/ 45 h 60"/>
                <a:gd name="T8" fmla="*/ 85 w 85"/>
                <a:gd name="T9" fmla="*/ 5 h 60"/>
                <a:gd name="T10" fmla="*/ 62 w 85"/>
                <a:gd name="T11" fmla="*/ 0 h 60"/>
                <a:gd name="T12" fmla="*/ 1 w 85"/>
                <a:gd name="T13" fmla="*/ 50 h 60"/>
              </a:gdLst>
              <a:ahLst/>
              <a:cxnLst>
                <a:cxn ang="0">
                  <a:pos x="T0" y="T1"/>
                </a:cxn>
                <a:cxn ang="0">
                  <a:pos x="T2" y="T3"/>
                </a:cxn>
                <a:cxn ang="0">
                  <a:pos x="T4" y="T5"/>
                </a:cxn>
                <a:cxn ang="0">
                  <a:pos x="T6" y="T7"/>
                </a:cxn>
                <a:cxn ang="0">
                  <a:pos x="T8" y="T9"/>
                </a:cxn>
                <a:cxn ang="0">
                  <a:pos x="T10" y="T11"/>
                </a:cxn>
                <a:cxn ang="0">
                  <a:pos x="T12" y="T13"/>
                </a:cxn>
              </a:cxnLst>
              <a:rect l="0" t="0" r="r" b="b"/>
              <a:pathLst>
                <a:path w="85" h="60">
                  <a:moveTo>
                    <a:pt x="1" y="50"/>
                  </a:moveTo>
                  <a:cubicBezTo>
                    <a:pt x="0" y="60"/>
                    <a:pt x="0" y="60"/>
                    <a:pt x="0" y="60"/>
                  </a:cubicBezTo>
                  <a:cubicBezTo>
                    <a:pt x="65" y="60"/>
                    <a:pt x="65" y="60"/>
                    <a:pt x="65" y="60"/>
                  </a:cubicBezTo>
                  <a:cubicBezTo>
                    <a:pt x="66" y="45"/>
                    <a:pt x="66" y="45"/>
                    <a:pt x="66" y="45"/>
                  </a:cubicBezTo>
                  <a:cubicBezTo>
                    <a:pt x="69" y="30"/>
                    <a:pt x="76" y="16"/>
                    <a:pt x="85" y="5"/>
                  </a:cubicBezTo>
                  <a:cubicBezTo>
                    <a:pt x="78" y="2"/>
                    <a:pt x="70" y="0"/>
                    <a:pt x="62" y="0"/>
                  </a:cubicBezTo>
                  <a:cubicBezTo>
                    <a:pt x="32" y="0"/>
                    <a:pt x="7" y="21"/>
                    <a:pt x="1" y="50"/>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76" name="Oval 21">
              <a:extLst>
                <a:ext uri="{FF2B5EF4-FFF2-40B4-BE49-F238E27FC236}">
                  <a16:creationId xmlns:a16="http://schemas.microsoft.com/office/drawing/2014/main" id="{6DCCF504-7F3A-4219-BC48-4065A327D9A3}"/>
                </a:ext>
              </a:extLst>
            </p:cNvPr>
            <p:cNvSpPr>
              <a:spLocks noChangeArrowheads="1"/>
            </p:cNvSpPr>
            <p:nvPr/>
          </p:nvSpPr>
          <p:spPr bwMode="auto">
            <a:xfrm>
              <a:off x="25976263" y="960438"/>
              <a:ext cx="36513" cy="34925"/>
            </a:xfrm>
            <a:prstGeom prst="ellipse">
              <a:avLst/>
            </a:prstGeom>
            <a:solidFill>
              <a:srgbClr val="5353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77" name="Freeform 22">
              <a:extLst>
                <a:ext uri="{FF2B5EF4-FFF2-40B4-BE49-F238E27FC236}">
                  <a16:creationId xmlns:a16="http://schemas.microsoft.com/office/drawing/2014/main" id="{F0D7A21D-A639-4040-BC45-82FDD36C471D}"/>
                </a:ext>
              </a:extLst>
            </p:cNvPr>
            <p:cNvSpPr>
              <a:spLocks/>
            </p:cNvSpPr>
            <p:nvPr/>
          </p:nvSpPr>
          <p:spPr bwMode="auto">
            <a:xfrm>
              <a:off x="25976263" y="1011238"/>
              <a:ext cx="36513" cy="82550"/>
            </a:xfrm>
            <a:custGeom>
              <a:avLst/>
              <a:gdLst>
                <a:gd name="T0" fmla="*/ 10 w 19"/>
                <a:gd name="T1" fmla="*/ 0 h 43"/>
                <a:gd name="T2" fmla="*/ 0 w 19"/>
                <a:gd name="T3" fmla="*/ 10 h 43"/>
                <a:gd name="T4" fmla="*/ 0 w 19"/>
                <a:gd name="T5" fmla="*/ 34 h 43"/>
                <a:gd name="T6" fmla="*/ 10 w 19"/>
                <a:gd name="T7" fmla="*/ 43 h 43"/>
                <a:gd name="T8" fmla="*/ 19 w 19"/>
                <a:gd name="T9" fmla="*/ 34 h 43"/>
                <a:gd name="T10" fmla="*/ 19 w 19"/>
                <a:gd name="T11" fmla="*/ 10 h 43"/>
                <a:gd name="T12" fmla="*/ 10 w 19"/>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9" h="43">
                  <a:moveTo>
                    <a:pt x="10" y="0"/>
                  </a:moveTo>
                  <a:cubicBezTo>
                    <a:pt x="4" y="0"/>
                    <a:pt x="0" y="4"/>
                    <a:pt x="0" y="10"/>
                  </a:cubicBezTo>
                  <a:cubicBezTo>
                    <a:pt x="0" y="34"/>
                    <a:pt x="0" y="34"/>
                    <a:pt x="0" y="34"/>
                  </a:cubicBezTo>
                  <a:cubicBezTo>
                    <a:pt x="0" y="39"/>
                    <a:pt x="4" y="43"/>
                    <a:pt x="10" y="43"/>
                  </a:cubicBezTo>
                  <a:cubicBezTo>
                    <a:pt x="15" y="43"/>
                    <a:pt x="19" y="39"/>
                    <a:pt x="19" y="34"/>
                  </a:cubicBezTo>
                  <a:cubicBezTo>
                    <a:pt x="19" y="10"/>
                    <a:pt x="19" y="10"/>
                    <a:pt x="19" y="10"/>
                  </a:cubicBezTo>
                  <a:cubicBezTo>
                    <a:pt x="19" y="4"/>
                    <a:pt x="15" y="0"/>
                    <a:pt x="10" y="0"/>
                  </a:cubicBezTo>
                  <a:close/>
                </a:path>
              </a:pathLst>
            </a:custGeom>
            <a:solidFill>
              <a:srgbClr val="5353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78" name="Freeform 23">
              <a:extLst>
                <a:ext uri="{FF2B5EF4-FFF2-40B4-BE49-F238E27FC236}">
                  <a16:creationId xmlns:a16="http://schemas.microsoft.com/office/drawing/2014/main" id="{C7FBB5AD-BB3E-4A66-9432-441DF3B82690}"/>
                </a:ext>
              </a:extLst>
            </p:cNvPr>
            <p:cNvSpPr>
              <a:spLocks noEditPoints="1"/>
            </p:cNvSpPr>
            <p:nvPr/>
          </p:nvSpPr>
          <p:spPr bwMode="auto">
            <a:xfrm>
              <a:off x="25795288" y="889000"/>
              <a:ext cx="398463" cy="371475"/>
            </a:xfrm>
            <a:custGeom>
              <a:avLst/>
              <a:gdLst>
                <a:gd name="T0" fmla="*/ 0 w 251"/>
                <a:gd name="T1" fmla="*/ 180 h 234"/>
                <a:gd name="T2" fmla="*/ 73 w 251"/>
                <a:gd name="T3" fmla="*/ 180 h 234"/>
                <a:gd name="T4" fmla="*/ 73 w 251"/>
                <a:gd name="T5" fmla="*/ 234 h 234"/>
                <a:gd name="T6" fmla="*/ 116 w 251"/>
                <a:gd name="T7" fmla="*/ 180 h 234"/>
                <a:gd name="T8" fmla="*/ 251 w 251"/>
                <a:gd name="T9" fmla="*/ 180 h 234"/>
                <a:gd name="T10" fmla="*/ 251 w 251"/>
                <a:gd name="T11" fmla="*/ 0 h 234"/>
                <a:gd name="T12" fmla="*/ 0 w 251"/>
                <a:gd name="T13" fmla="*/ 0 h 234"/>
                <a:gd name="T14" fmla="*/ 0 w 251"/>
                <a:gd name="T15" fmla="*/ 180 h 234"/>
                <a:gd name="T16" fmla="*/ 20 w 251"/>
                <a:gd name="T17" fmla="*/ 27 h 234"/>
                <a:gd name="T18" fmla="*/ 20 w 251"/>
                <a:gd name="T19" fmla="*/ 19 h 234"/>
                <a:gd name="T20" fmla="*/ 234 w 251"/>
                <a:gd name="T21" fmla="*/ 19 h 234"/>
                <a:gd name="T22" fmla="*/ 234 w 251"/>
                <a:gd name="T23" fmla="*/ 162 h 234"/>
                <a:gd name="T24" fmla="*/ 20 w 251"/>
                <a:gd name="T25" fmla="*/ 162 h 234"/>
                <a:gd name="T26" fmla="*/ 20 w 251"/>
                <a:gd name="T27" fmla="*/ 2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234">
                  <a:moveTo>
                    <a:pt x="0" y="180"/>
                  </a:moveTo>
                  <a:lnTo>
                    <a:pt x="73" y="180"/>
                  </a:lnTo>
                  <a:lnTo>
                    <a:pt x="73" y="234"/>
                  </a:lnTo>
                  <a:lnTo>
                    <a:pt x="116" y="180"/>
                  </a:lnTo>
                  <a:lnTo>
                    <a:pt x="251" y="180"/>
                  </a:lnTo>
                  <a:lnTo>
                    <a:pt x="251" y="0"/>
                  </a:lnTo>
                  <a:lnTo>
                    <a:pt x="0" y="0"/>
                  </a:lnTo>
                  <a:lnTo>
                    <a:pt x="0" y="180"/>
                  </a:lnTo>
                  <a:close/>
                  <a:moveTo>
                    <a:pt x="20" y="27"/>
                  </a:moveTo>
                  <a:lnTo>
                    <a:pt x="20" y="19"/>
                  </a:lnTo>
                  <a:lnTo>
                    <a:pt x="234" y="19"/>
                  </a:lnTo>
                  <a:lnTo>
                    <a:pt x="234" y="162"/>
                  </a:lnTo>
                  <a:lnTo>
                    <a:pt x="20" y="162"/>
                  </a:lnTo>
                  <a:lnTo>
                    <a:pt x="20" y="2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grpSp>
      <p:grpSp>
        <p:nvGrpSpPr>
          <p:cNvPr id="79" name="Group 78">
            <a:extLst>
              <a:ext uri="{FF2B5EF4-FFF2-40B4-BE49-F238E27FC236}">
                <a16:creationId xmlns:a16="http://schemas.microsoft.com/office/drawing/2014/main" id="{553A923A-07E3-4024-BA1D-1395651A563A}"/>
              </a:ext>
            </a:extLst>
          </p:cNvPr>
          <p:cNvGrpSpPr/>
          <p:nvPr/>
        </p:nvGrpSpPr>
        <p:grpSpPr>
          <a:xfrm>
            <a:off x="1383316" y="1960028"/>
            <a:ext cx="840234" cy="787936"/>
            <a:chOff x="16605250" y="4067175"/>
            <a:chExt cx="765176" cy="717550"/>
          </a:xfrm>
        </p:grpSpPr>
        <p:sp>
          <p:nvSpPr>
            <p:cNvPr id="80" name="Oval 5">
              <a:extLst>
                <a:ext uri="{FF2B5EF4-FFF2-40B4-BE49-F238E27FC236}">
                  <a16:creationId xmlns:a16="http://schemas.microsoft.com/office/drawing/2014/main" id="{D2E0B203-2A98-4535-952A-6CBD363E3746}"/>
                </a:ext>
              </a:extLst>
            </p:cNvPr>
            <p:cNvSpPr>
              <a:spLocks noChangeArrowheads="1"/>
            </p:cNvSpPr>
            <p:nvPr/>
          </p:nvSpPr>
          <p:spPr bwMode="auto">
            <a:xfrm>
              <a:off x="17132300" y="4067175"/>
              <a:ext cx="192088" cy="184150"/>
            </a:xfrm>
            <a:prstGeom prst="ellipse">
              <a:avLst/>
            </a:prstGeom>
            <a:solidFill>
              <a:srgbClr val="919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81" name="Freeform 6">
              <a:extLst>
                <a:ext uri="{FF2B5EF4-FFF2-40B4-BE49-F238E27FC236}">
                  <a16:creationId xmlns:a16="http://schemas.microsoft.com/office/drawing/2014/main" id="{E77A3B9B-A809-45E9-A7F5-AB1B95749BFB}"/>
                </a:ext>
              </a:extLst>
            </p:cNvPr>
            <p:cNvSpPr>
              <a:spLocks/>
            </p:cNvSpPr>
            <p:nvPr/>
          </p:nvSpPr>
          <p:spPr bwMode="auto">
            <a:xfrm>
              <a:off x="17092613" y="4278313"/>
              <a:ext cx="277813" cy="131763"/>
            </a:xfrm>
            <a:custGeom>
              <a:avLst/>
              <a:gdLst>
                <a:gd name="T0" fmla="*/ 1 w 145"/>
                <a:gd name="T1" fmla="*/ 57 h 69"/>
                <a:gd name="T2" fmla="*/ 0 w 145"/>
                <a:gd name="T3" fmla="*/ 69 h 69"/>
                <a:gd name="T4" fmla="*/ 63 w 145"/>
                <a:gd name="T5" fmla="*/ 69 h 69"/>
                <a:gd name="T6" fmla="*/ 94 w 145"/>
                <a:gd name="T7" fmla="*/ 69 h 69"/>
                <a:gd name="T8" fmla="*/ 145 w 145"/>
                <a:gd name="T9" fmla="*/ 69 h 69"/>
                <a:gd name="T10" fmla="*/ 143 w 145"/>
                <a:gd name="T11" fmla="*/ 57 h 69"/>
                <a:gd name="T12" fmla="*/ 134 w 145"/>
                <a:gd name="T13" fmla="*/ 34 h 69"/>
                <a:gd name="T14" fmla="*/ 72 w 145"/>
                <a:gd name="T15" fmla="*/ 0 h 69"/>
                <a:gd name="T16" fmla="*/ 10 w 145"/>
                <a:gd name="T17" fmla="*/ 34 h 69"/>
                <a:gd name="T18" fmla="*/ 1 w 145"/>
                <a:gd name="T19" fmla="*/ 5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9">
                  <a:moveTo>
                    <a:pt x="1" y="57"/>
                  </a:moveTo>
                  <a:cubicBezTo>
                    <a:pt x="0" y="69"/>
                    <a:pt x="0" y="69"/>
                    <a:pt x="0" y="69"/>
                  </a:cubicBezTo>
                  <a:cubicBezTo>
                    <a:pt x="63" y="69"/>
                    <a:pt x="63" y="69"/>
                    <a:pt x="63" y="69"/>
                  </a:cubicBezTo>
                  <a:cubicBezTo>
                    <a:pt x="94" y="69"/>
                    <a:pt x="94" y="69"/>
                    <a:pt x="94" y="69"/>
                  </a:cubicBezTo>
                  <a:cubicBezTo>
                    <a:pt x="145" y="69"/>
                    <a:pt x="145" y="69"/>
                    <a:pt x="145" y="69"/>
                  </a:cubicBezTo>
                  <a:cubicBezTo>
                    <a:pt x="143" y="57"/>
                    <a:pt x="143" y="57"/>
                    <a:pt x="143" y="57"/>
                  </a:cubicBezTo>
                  <a:cubicBezTo>
                    <a:pt x="142" y="49"/>
                    <a:pt x="139" y="41"/>
                    <a:pt x="134" y="34"/>
                  </a:cubicBezTo>
                  <a:cubicBezTo>
                    <a:pt x="122" y="14"/>
                    <a:pt x="99" y="0"/>
                    <a:pt x="72" y="0"/>
                  </a:cubicBezTo>
                  <a:cubicBezTo>
                    <a:pt x="46" y="0"/>
                    <a:pt x="23" y="14"/>
                    <a:pt x="10" y="34"/>
                  </a:cubicBezTo>
                  <a:cubicBezTo>
                    <a:pt x="6" y="41"/>
                    <a:pt x="3" y="49"/>
                    <a:pt x="1" y="57"/>
                  </a:cubicBezTo>
                  <a:close/>
                </a:path>
              </a:pathLst>
            </a:custGeom>
            <a:solidFill>
              <a:srgbClr val="919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82" name="Freeform 7">
              <a:extLst>
                <a:ext uri="{FF2B5EF4-FFF2-40B4-BE49-F238E27FC236}">
                  <a16:creationId xmlns:a16="http://schemas.microsoft.com/office/drawing/2014/main" id="{C7A3F63B-0544-4254-817D-B55643742413}"/>
                </a:ext>
              </a:extLst>
            </p:cNvPr>
            <p:cNvSpPr>
              <a:spLocks/>
            </p:cNvSpPr>
            <p:nvPr/>
          </p:nvSpPr>
          <p:spPr bwMode="auto">
            <a:xfrm>
              <a:off x="16906875" y="4433888"/>
              <a:ext cx="185738" cy="192088"/>
            </a:xfrm>
            <a:custGeom>
              <a:avLst/>
              <a:gdLst>
                <a:gd name="T0" fmla="*/ 49 w 97"/>
                <a:gd name="T1" fmla="*/ 100 h 100"/>
                <a:gd name="T2" fmla="*/ 97 w 97"/>
                <a:gd name="T3" fmla="*/ 50 h 100"/>
                <a:gd name="T4" fmla="*/ 92 w 97"/>
                <a:gd name="T5" fmla="*/ 28 h 100"/>
                <a:gd name="T6" fmla="*/ 49 w 97"/>
                <a:gd name="T7" fmla="*/ 0 h 100"/>
                <a:gd name="T8" fmla="*/ 5 w 97"/>
                <a:gd name="T9" fmla="*/ 28 h 100"/>
                <a:gd name="T10" fmla="*/ 0 w 97"/>
                <a:gd name="T11" fmla="*/ 50 h 100"/>
                <a:gd name="T12" fmla="*/ 49 w 97"/>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97" h="100">
                  <a:moveTo>
                    <a:pt x="49" y="100"/>
                  </a:moveTo>
                  <a:cubicBezTo>
                    <a:pt x="75" y="100"/>
                    <a:pt x="97" y="78"/>
                    <a:pt x="97" y="50"/>
                  </a:cubicBezTo>
                  <a:cubicBezTo>
                    <a:pt x="97" y="42"/>
                    <a:pt x="95" y="35"/>
                    <a:pt x="92" y="28"/>
                  </a:cubicBezTo>
                  <a:cubicBezTo>
                    <a:pt x="84" y="11"/>
                    <a:pt x="67" y="0"/>
                    <a:pt x="49" y="0"/>
                  </a:cubicBezTo>
                  <a:cubicBezTo>
                    <a:pt x="30" y="0"/>
                    <a:pt x="13" y="11"/>
                    <a:pt x="5" y="28"/>
                  </a:cubicBezTo>
                  <a:cubicBezTo>
                    <a:pt x="2" y="35"/>
                    <a:pt x="0" y="42"/>
                    <a:pt x="0" y="50"/>
                  </a:cubicBezTo>
                  <a:cubicBezTo>
                    <a:pt x="0" y="78"/>
                    <a:pt x="22" y="100"/>
                    <a:pt x="49" y="100"/>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83" name="Freeform 8">
              <a:extLst>
                <a:ext uri="{FF2B5EF4-FFF2-40B4-BE49-F238E27FC236}">
                  <a16:creationId xmlns:a16="http://schemas.microsoft.com/office/drawing/2014/main" id="{D6A7D62F-F061-422A-A6DD-365C5B6B50E1}"/>
                </a:ext>
              </a:extLst>
            </p:cNvPr>
            <p:cNvSpPr>
              <a:spLocks/>
            </p:cNvSpPr>
            <p:nvPr/>
          </p:nvSpPr>
          <p:spPr bwMode="auto">
            <a:xfrm>
              <a:off x="16860838" y="4645025"/>
              <a:ext cx="277813" cy="139700"/>
            </a:xfrm>
            <a:custGeom>
              <a:avLst/>
              <a:gdLst>
                <a:gd name="T0" fmla="*/ 73 w 145"/>
                <a:gd name="T1" fmla="*/ 0 h 73"/>
                <a:gd name="T2" fmla="*/ 23 w 145"/>
                <a:gd name="T3" fmla="*/ 20 h 73"/>
                <a:gd name="T4" fmla="*/ 21 w 145"/>
                <a:gd name="T5" fmla="*/ 22 h 73"/>
                <a:gd name="T6" fmla="*/ 8 w 145"/>
                <a:gd name="T7" fmla="*/ 40 h 73"/>
                <a:gd name="T8" fmla="*/ 6 w 145"/>
                <a:gd name="T9" fmla="*/ 45 h 73"/>
                <a:gd name="T10" fmla="*/ 1 w 145"/>
                <a:gd name="T11" fmla="*/ 60 h 73"/>
                <a:gd name="T12" fmla="*/ 0 w 145"/>
                <a:gd name="T13" fmla="*/ 73 h 73"/>
                <a:gd name="T14" fmla="*/ 145 w 145"/>
                <a:gd name="T15" fmla="*/ 73 h 73"/>
                <a:gd name="T16" fmla="*/ 144 w 145"/>
                <a:gd name="T17" fmla="*/ 60 h 73"/>
                <a:gd name="T18" fmla="*/ 73 w 145"/>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73">
                  <a:moveTo>
                    <a:pt x="73" y="0"/>
                  </a:moveTo>
                  <a:cubicBezTo>
                    <a:pt x="54" y="0"/>
                    <a:pt x="36" y="8"/>
                    <a:pt x="23" y="20"/>
                  </a:cubicBezTo>
                  <a:cubicBezTo>
                    <a:pt x="23" y="21"/>
                    <a:pt x="22" y="21"/>
                    <a:pt x="21" y="22"/>
                  </a:cubicBezTo>
                  <a:cubicBezTo>
                    <a:pt x="16" y="27"/>
                    <a:pt x="12" y="34"/>
                    <a:pt x="8" y="40"/>
                  </a:cubicBezTo>
                  <a:cubicBezTo>
                    <a:pt x="8" y="42"/>
                    <a:pt x="7" y="43"/>
                    <a:pt x="6" y="45"/>
                  </a:cubicBezTo>
                  <a:cubicBezTo>
                    <a:pt x="4" y="50"/>
                    <a:pt x="2" y="55"/>
                    <a:pt x="1" y="60"/>
                  </a:cubicBezTo>
                  <a:cubicBezTo>
                    <a:pt x="0" y="73"/>
                    <a:pt x="0" y="73"/>
                    <a:pt x="0" y="73"/>
                  </a:cubicBezTo>
                  <a:cubicBezTo>
                    <a:pt x="145" y="73"/>
                    <a:pt x="145" y="73"/>
                    <a:pt x="145" y="73"/>
                  </a:cubicBezTo>
                  <a:cubicBezTo>
                    <a:pt x="144" y="60"/>
                    <a:pt x="144" y="60"/>
                    <a:pt x="144" y="60"/>
                  </a:cubicBezTo>
                  <a:cubicBezTo>
                    <a:pt x="137" y="26"/>
                    <a:pt x="108" y="0"/>
                    <a:pt x="73" y="0"/>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84" name="Freeform 9">
              <a:extLst>
                <a:ext uri="{FF2B5EF4-FFF2-40B4-BE49-F238E27FC236}">
                  <a16:creationId xmlns:a16="http://schemas.microsoft.com/office/drawing/2014/main" id="{73A19EC5-6279-41E4-B9C6-EEA7769E846D}"/>
                </a:ext>
              </a:extLst>
            </p:cNvPr>
            <p:cNvSpPr>
              <a:spLocks/>
            </p:cNvSpPr>
            <p:nvPr/>
          </p:nvSpPr>
          <p:spPr bwMode="auto">
            <a:xfrm>
              <a:off x="17175163" y="4460875"/>
              <a:ext cx="104775" cy="176213"/>
            </a:xfrm>
            <a:custGeom>
              <a:avLst/>
              <a:gdLst>
                <a:gd name="T0" fmla="*/ 53 w 55"/>
                <a:gd name="T1" fmla="*/ 0 h 92"/>
                <a:gd name="T2" fmla="*/ 32 w 55"/>
                <a:gd name="T3" fmla="*/ 0 h 92"/>
                <a:gd name="T4" fmla="*/ 33 w 55"/>
                <a:gd name="T5" fmla="*/ 3 h 92"/>
                <a:gd name="T6" fmla="*/ 34 w 55"/>
                <a:gd name="T7" fmla="*/ 14 h 92"/>
                <a:gd name="T8" fmla="*/ 34 w 55"/>
                <a:gd name="T9" fmla="*/ 19 h 92"/>
                <a:gd name="T10" fmla="*/ 21 w 55"/>
                <a:gd name="T11" fmla="*/ 55 h 92"/>
                <a:gd name="T12" fmla="*/ 20 w 55"/>
                <a:gd name="T13" fmla="*/ 55 h 92"/>
                <a:gd name="T14" fmla="*/ 1 w 55"/>
                <a:gd name="T15" fmla="*/ 72 h 92"/>
                <a:gd name="T16" fmla="*/ 18 w 55"/>
                <a:gd name="T17" fmla="*/ 92 h 92"/>
                <a:gd name="T18" fmla="*/ 38 w 55"/>
                <a:gd name="T19" fmla="*/ 74 h 92"/>
                <a:gd name="T20" fmla="*/ 37 w 55"/>
                <a:gd name="T21" fmla="*/ 69 h 92"/>
                <a:gd name="T22" fmla="*/ 55 w 55"/>
                <a:gd name="T23" fmla="*/ 20 h 92"/>
                <a:gd name="T24" fmla="*/ 55 w 55"/>
                <a:gd name="T25" fmla="*/ 14 h 92"/>
                <a:gd name="T26" fmla="*/ 55 w 55"/>
                <a:gd name="T27" fmla="*/ 4 h 92"/>
                <a:gd name="T28" fmla="*/ 53 w 55"/>
                <a:gd name="T2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2">
                  <a:moveTo>
                    <a:pt x="53" y="0"/>
                  </a:moveTo>
                  <a:cubicBezTo>
                    <a:pt x="32" y="0"/>
                    <a:pt x="32" y="0"/>
                    <a:pt x="32" y="0"/>
                  </a:cubicBezTo>
                  <a:cubicBezTo>
                    <a:pt x="33" y="1"/>
                    <a:pt x="33" y="2"/>
                    <a:pt x="33" y="3"/>
                  </a:cubicBezTo>
                  <a:cubicBezTo>
                    <a:pt x="33" y="7"/>
                    <a:pt x="33" y="10"/>
                    <a:pt x="34" y="14"/>
                  </a:cubicBezTo>
                  <a:cubicBezTo>
                    <a:pt x="34" y="16"/>
                    <a:pt x="34" y="17"/>
                    <a:pt x="34" y="19"/>
                  </a:cubicBezTo>
                  <a:cubicBezTo>
                    <a:pt x="33" y="32"/>
                    <a:pt x="29" y="45"/>
                    <a:pt x="21" y="55"/>
                  </a:cubicBezTo>
                  <a:cubicBezTo>
                    <a:pt x="20" y="55"/>
                    <a:pt x="20" y="55"/>
                    <a:pt x="20" y="55"/>
                  </a:cubicBezTo>
                  <a:cubicBezTo>
                    <a:pt x="10" y="54"/>
                    <a:pt x="1" y="63"/>
                    <a:pt x="1" y="72"/>
                  </a:cubicBezTo>
                  <a:cubicBezTo>
                    <a:pt x="0" y="83"/>
                    <a:pt x="8" y="91"/>
                    <a:pt x="18" y="92"/>
                  </a:cubicBezTo>
                  <a:cubicBezTo>
                    <a:pt x="29" y="92"/>
                    <a:pt x="37" y="85"/>
                    <a:pt x="38" y="74"/>
                  </a:cubicBezTo>
                  <a:cubicBezTo>
                    <a:pt x="38" y="72"/>
                    <a:pt x="38" y="71"/>
                    <a:pt x="37" y="69"/>
                  </a:cubicBezTo>
                  <a:cubicBezTo>
                    <a:pt x="48" y="54"/>
                    <a:pt x="54" y="38"/>
                    <a:pt x="55" y="20"/>
                  </a:cubicBezTo>
                  <a:cubicBezTo>
                    <a:pt x="55" y="18"/>
                    <a:pt x="55" y="16"/>
                    <a:pt x="55" y="14"/>
                  </a:cubicBezTo>
                  <a:cubicBezTo>
                    <a:pt x="55" y="11"/>
                    <a:pt x="55" y="8"/>
                    <a:pt x="55" y="4"/>
                  </a:cubicBezTo>
                  <a:cubicBezTo>
                    <a:pt x="54" y="3"/>
                    <a:pt x="54" y="2"/>
                    <a:pt x="53" y="0"/>
                  </a:cubicBezTo>
                  <a:close/>
                </a:path>
              </a:pathLst>
            </a:custGeom>
            <a:solidFill>
              <a:srgbClr val="5353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85" name="Freeform 10">
              <a:extLst>
                <a:ext uri="{FF2B5EF4-FFF2-40B4-BE49-F238E27FC236}">
                  <a16:creationId xmlns:a16="http://schemas.microsoft.com/office/drawing/2014/main" id="{B8489E58-48C4-4F23-BDD9-65BC78FDB104}"/>
                </a:ext>
              </a:extLst>
            </p:cNvPr>
            <p:cNvSpPr>
              <a:spLocks/>
            </p:cNvSpPr>
            <p:nvPr/>
          </p:nvSpPr>
          <p:spPr bwMode="auto">
            <a:xfrm>
              <a:off x="16741775" y="4521200"/>
              <a:ext cx="112713" cy="171450"/>
            </a:xfrm>
            <a:custGeom>
              <a:avLst/>
              <a:gdLst>
                <a:gd name="T0" fmla="*/ 31 w 59"/>
                <a:gd name="T1" fmla="*/ 33 h 90"/>
                <a:gd name="T2" fmla="*/ 37 w 59"/>
                <a:gd name="T3" fmla="*/ 18 h 90"/>
                <a:gd name="T4" fmla="*/ 19 w 59"/>
                <a:gd name="T5" fmla="*/ 0 h 90"/>
                <a:gd name="T6" fmla="*/ 0 w 59"/>
                <a:gd name="T7" fmla="*/ 18 h 90"/>
                <a:gd name="T8" fmla="*/ 10 w 59"/>
                <a:gd name="T9" fmla="*/ 35 h 90"/>
                <a:gd name="T10" fmla="*/ 43 w 59"/>
                <a:gd name="T11" fmla="*/ 90 h 90"/>
                <a:gd name="T12" fmla="*/ 59 w 59"/>
                <a:gd name="T13" fmla="*/ 76 h 90"/>
                <a:gd name="T14" fmla="*/ 31 w 59"/>
                <a:gd name="T15" fmla="*/ 33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90">
                  <a:moveTo>
                    <a:pt x="31" y="33"/>
                  </a:moveTo>
                  <a:cubicBezTo>
                    <a:pt x="35" y="30"/>
                    <a:pt x="37" y="25"/>
                    <a:pt x="37" y="18"/>
                  </a:cubicBezTo>
                  <a:cubicBezTo>
                    <a:pt x="37" y="9"/>
                    <a:pt x="29" y="0"/>
                    <a:pt x="19" y="0"/>
                  </a:cubicBezTo>
                  <a:cubicBezTo>
                    <a:pt x="8" y="0"/>
                    <a:pt x="0" y="9"/>
                    <a:pt x="0" y="18"/>
                  </a:cubicBezTo>
                  <a:cubicBezTo>
                    <a:pt x="0" y="26"/>
                    <a:pt x="4" y="32"/>
                    <a:pt x="10" y="35"/>
                  </a:cubicBezTo>
                  <a:cubicBezTo>
                    <a:pt x="13" y="57"/>
                    <a:pt x="25" y="77"/>
                    <a:pt x="43" y="90"/>
                  </a:cubicBezTo>
                  <a:cubicBezTo>
                    <a:pt x="59" y="76"/>
                    <a:pt x="59" y="76"/>
                    <a:pt x="59" y="76"/>
                  </a:cubicBezTo>
                  <a:cubicBezTo>
                    <a:pt x="44" y="66"/>
                    <a:pt x="34" y="51"/>
                    <a:pt x="31" y="33"/>
                  </a:cubicBezTo>
                  <a:close/>
                </a:path>
              </a:pathLst>
            </a:custGeom>
            <a:solidFill>
              <a:srgbClr val="5353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86" name="Freeform 11">
              <a:extLst>
                <a:ext uri="{FF2B5EF4-FFF2-40B4-BE49-F238E27FC236}">
                  <a16:creationId xmlns:a16="http://schemas.microsoft.com/office/drawing/2014/main" id="{61106D66-4A8C-4B8E-830D-903F42D1BFC3}"/>
                </a:ext>
              </a:extLst>
            </p:cNvPr>
            <p:cNvSpPr>
              <a:spLocks/>
            </p:cNvSpPr>
            <p:nvPr/>
          </p:nvSpPr>
          <p:spPr bwMode="auto">
            <a:xfrm>
              <a:off x="16841788" y="4216400"/>
              <a:ext cx="190500" cy="90488"/>
            </a:xfrm>
            <a:custGeom>
              <a:avLst/>
              <a:gdLst>
                <a:gd name="T0" fmla="*/ 76 w 100"/>
                <a:gd name="T1" fmla="*/ 2 h 47"/>
                <a:gd name="T2" fmla="*/ 66 w 100"/>
                <a:gd name="T3" fmla="*/ 6 h 47"/>
                <a:gd name="T4" fmla="*/ 51 w 100"/>
                <a:gd name="T5" fmla="*/ 8 h 47"/>
                <a:gd name="T6" fmla="*/ 4 w 100"/>
                <a:gd name="T7" fmla="*/ 32 h 47"/>
                <a:gd name="T8" fmla="*/ 0 w 100"/>
                <a:gd name="T9" fmla="*/ 35 h 47"/>
                <a:gd name="T10" fmla="*/ 19 w 100"/>
                <a:gd name="T11" fmla="*/ 47 h 47"/>
                <a:gd name="T12" fmla="*/ 22 w 100"/>
                <a:gd name="T13" fmla="*/ 45 h 47"/>
                <a:gd name="T14" fmla="*/ 55 w 100"/>
                <a:gd name="T15" fmla="*/ 29 h 47"/>
                <a:gd name="T16" fmla="*/ 63 w 100"/>
                <a:gd name="T17" fmla="*/ 28 h 47"/>
                <a:gd name="T18" fmla="*/ 83 w 100"/>
                <a:gd name="T19" fmla="*/ 38 h 47"/>
                <a:gd name="T20" fmla="*/ 98 w 100"/>
                <a:gd name="T21" fmla="*/ 17 h 47"/>
                <a:gd name="T22" fmla="*/ 76 w 100"/>
                <a:gd name="T23" fmla="*/ 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47">
                  <a:moveTo>
                    <a:pt x="76" y="2"/>
                  </a:moveTo>
                  <a:cubicBezTo>
                    <a:pt x="73" y="3"/>
                    <a:pt x="69" y="4"/>
                    <a:pt x="66" y="6"/>
                  </a:cubicBezTo>
                  <a:cubicBezTo>
                    <a:pt x="61" y="7"/>
                    <a:pt x="56" y="7"/>
                    <a:pt x="51" y="8"/>
                  </a:cubicBezTo>
                  <a:cubicBezTo>
                    <a:pt x="33" y="11"/>
                    <a:pt x="17" y="20"/>
                    <a:pt x="4" y="32"/>
                  </a:cubicBezTo>
                  <a:cubicBezTo>
                    <a:pt x="3" y="33"/>
                    <a:pt x="2" y="34"/>
                    <a:pt x="0" y="35"/>
                  </a:cubicBezTo>
                  <a:cubicBezTo>
                    <a:pt x="7" y="39"/>
                    <a:pt x="14" y="42"/>
                    <a:pt x="19" y="47"/>
                  </a:cubicBezTo>
                  <a:cubicBezTo>
                    <a:pt x="20" y="46"/>
                    <a:pt x="21" y="45"/>
                    <a:pt x="22" y="45"/>
                  </a:cubicBezTo>
                  <a:cubicBezTo>
                    <a:pt x="32" y="37"/>
                    <a:pt x="42" y="31"/>
                    <a:pt x="55" y="29"/>
                  </a:cubicBezTo>
                  <a:cubicBezTo>
                    <a:pt x="58" y="28"/>
                    <a:pt x="60" y="28"/>
                    <a:pt x="63" y="28"/>
                  </a:cubicBezTo>
                  <a:cubicBezTo>
                    <a:pt x="66" y="35"/>
                    <a:pt x="74" y="40"/>
                    <a:pt x="83" y="38"/>
                  </a:cubicBezTo>
                  <a:cubicBezTo>
                    <a:pt x="93" y="36"/>
                    <a:pt x="100" y="27"/>
                    <a:pt x="98" y="17"/>
                  </a:cubicBezTo>
                  <a:cubicBezTo>
                    <a:pt x="96" y="6"/>
                    <a:pt x="87" y="0"/>
                    <a:pt x="76" y="2"/>
                  </a:cubicBezTo>
                  <a:close/>
                </a:path>
              </a:pathLst>
            </a:custGeom>
            <a:solidFill>
              <a:srgbClr val="5353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87" name="Oval 12">
              <a:extLst>
                <a:ext uri="{FF2B5EF4-FFF2-40B4-BE49-F238E27FC236}">
                  <a16:creationId xmlns:a16="http://schemas.microsoft.com/office/drawing/2014/main" id="{CD000DEA-FA5E-428F-A1F2-B2FA282A9E1C}"/>
                </a:ext>
              </a:extLst>
            </p:cNvPr>
            <p:cNvSpPr>
              <a:spLocks noChangeArrowheads="1"/>
            </p:cNvSpPr>
            <p:nvPr/>
          </p:nvSpPr>
          <p:spPr bwMode="auto">
            <a:xfrm>
              <a:off x="16651288" y="4092575"/>
              <a:ext cx="182563" cy="185738"/>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88" name="Freeform 13">
              <a:extLst>
                <a:ext uri="{FF2B5EF4-FFF2-40B4-BE49-F238E27FC236}">
                  <a16:creationId xmlns:a16="http://schemas.microsoft.com/office/drawing/2014/main" id="{8A5BFCD0-DFED-419A-B74A-DB68563E7C08}"/>
                </a:ext>
              </a:extLst>
            </p:cNvPr>
            <p:cNvSpPr>
              <a:spLocks/>
            </p:cNvSpPr>
            <p:nvPr/>
          </p:nvSpPr>
          <p:spPr bwMode="auto">
            <a:xfrm>
              <a:off x="16605250" y="4302125"/>
              <a:ext cx="274638" cy="131763"/>
            </a:xfrm>
            <a:custGeom>
              <a:avLst/>
              <a:gdLst>
                <a:gd name="T0" fmla="*/ 143 w 144"/>
                <a:gd name="T1" fmla="*/ 58 h 69"/>
                <a:gd name="T2" fmla="*/ 130 w 144"/>
                <a:gd name="T3" fmla="*/ 29 h 69"/>
                <a:gd name="T4" fmla="*/ 123 w 144"/>
                <a:gd name="T5" fmla="*/ 21 h 69"/>
                <a:gd name="T6" fmla="*/ 123 w 144"/>
                <a:gd name="T7" fmla="*/ 21 h 69"/>
                <a:gd name="T8" fmla="*/ 110 w 144"/>
                <a:gd name="T9" fmla="*/ 11 h 69"/>
                <a:gd name="T10" fmla="*/ 108 w 144"/>
                <a:gd name="T11" fmla="*/ 10 h 69"/>
                <a:gd name="T12" fmla="*/ 72 w 144"/>
                <a:gd name="T13" fmla="*/ 0 h 69"/>
                <a:gd name="T14" fmla="*/ 21 w 144"/>
                <a:gd name="T15" fmla="*/ 21 h 69"/>
                <a:gd name="T16" fmla="*/ 1 w 144"/>
                <a:gd name="T17" fmla="*/ 58 h 69"/>
                <a:gd name="T18" fmla="*/ 0 w 144"/>
                <a:gd name="T19" fmla="*/ 69 h 69"/>
                <a:gd name="T20" fmla="*/ 144 w 144"/>
                <a:gd name="T21" fmla="*/ 69 h 69"/>
                <a:gd name="T22" fmla="*/ 143 w 144"/>
                <a:gd name="T2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69">
                  <a:moveTo>
                    <a:pt x="143" y="58"/>
                  </a:moveTo>
                  <a:cubicBezTo>
                    <a:pt x="141" y="47"/>
                    <a:pt x="136" y="37"/>
                    <a:pt x="130" y="29"/>
                  </a:cubicBezTo>
                  <a:cubicBezTo>
                    <a:pt x="128" y="26"/>
                    <a:pt x="126" y="24"/>
                    <a:pt x="123" y="21"/>
                  </a:cubicBezTo>
                  <a:cubicBezTo>
                    <a:pt x="123" y="21"/>
                    <a:pt x="123" y="21"/>
                    <a:pt x="123" y="21"/>
                  </a:cubicBezTo>
                  <a:cubicBezTo>
                    <a:pt x="119" y="17"/>
                    <a:pt x="115" y="14"/>
                    <a:pt x="110" y="11"/>
                  </a:cubicBezTo>
                  <a:cubicBezTo>
                    <a:pt x="109" y="11"/>
                    <a:pt x="109" y="10"/>
                    <a:pt x="108" y="10"/>
                  </a:cubicBezTo>
                  <a:cubicBezTo>
                    <a:pt x="97" y="4"/>
                    <a:pt x="85" y="0"/>
                    <a:pt x="72" y="0"/>
                  </a:cubicBezTo>
                  <a:cubicBezTo>
                    <a:pt x="52" y="0"/>
                    <a:pt x="34" y="8"/>
                    <a:pt x="21" y="21"/>
                  </a:cubicBezTo>
                  <a:cubicBezTo>
                    <a:pt x="11" y="31"/>
                    <a:pt x="4" y="44"/>
                    <a:pt x="1" y="58"/>
                  </a:cubicBezTo>
                  <a:cubicBezTo>
                    <a:pt x="0" y="69"/>
                    <a:pt x="0" y="69"/>
                    <a:pt x="0" y="69"/>
                  </a:cubicBezTo>
                  <a:cubicBezTo>
                    <a:pt x="144" y="69"/>
                    <a:pt x="144" y="69"/>
                    <a:pt x="144" y="69"/>
                  </a:cubicBezTo>
                  <a:lnTo>
                    <a:pt x="143" y="58"/>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grpSp>
      <p:grpSp>
        <p:nvGrpSpPr>
          <p:cNvPr id="89" name="Group 88">
            <a:extLst>
              <a:ext uri="{FF2B5EF4-FFF2-40B4-BE49-F238E27FC236}">
                <a16:creationId xmlns:a16="http://schemas.microsoft.com/office/drawing/2014/main" id="{CCAFB250-C361-4DA6-97A0-1B88BF0C88DF}"/>
              </a:ext>
            </a:extLst>
          </p:cNvPr>
          <p:cNvGrpSpPr/>
          <p:nvPr/>
        </p:nvGrpSpPr>
        <p:grpSpPr>
          <a:xfrm>
            <a:off x="7089367" y="1944339"/>
            <a:ext cx="1004094" cy="671140"/>
            <a:chOff x="14003338" y="4119563"/>
            <a:chExt cx="914400" cy="611188"/>
          </a:xfrm>
        </p:grpSpPr>
        <p:sp>
          <p:nvSpPr>
            <p:cNvPr id="90" name="Freeform 24">
              <a:extLst>
                <a:ext uri="{FF2B5EF4-FFF2-40B4-BE49-F238E27FC236}">
                  <a16:creationId xmlns:a16="http://schemas.microsoft.com/office/drawing/2014/main" id="{276C027A-3E7B-462C-9BDF-F1F4ECABF514}"/>
                </a:ext>
              </a:extLst>
            </p:cNvPr>
            <p:cNvSpPr>
              <a:spLocks noEditPoints="1"/>
            </p:cNvSpPr>
            <p:nvPr/>
          </p:nvSpPr>
          <p:spPr bwMode="auto">
            <a:xfrm>
              <a:off x="14003338" y="4119563"/>
              <a:ext cx="231775" cy="230188"/>
            </a:xfrm>
            <a:custGeom>
              <a:avLst/>
              <a:gdLst>
                <a:gd name="T0" fmla="*/ 96 w 121"/>
                <a:gd name="T1" fmla="*/ 43 h 121"/>
                <a:gd name="T2" fmla="*/ 113 w 121"/>
                <a:gd name="T3" fmla="*/ 26 h 121"/>
                <a:gd name="T4" fmla="*/ 95 w 121"/>
                <a:gd name="T5" fmla="*/ 9 h 121"/>
                <a:gd name="T6" fmla="*/ 79 w 121"/>
                <a:gd name="T7" fmla="*/ 25 h 121"/>
                <a:gd name="T8" fmla="*/ 73 w 121"/>
                <a:gd name="T9" fmla="*/ 22 h 121"/>
                <a:gd name="T10" fmla="*/ 73 w 121"/>
                <a:gd name="T11" fmla="*/ 0 h 121"/>
                <a:gd name="T12" fmla="*/ 49 w 121"/>
                <a:gd name="T13" fmla="*/ 0 h 121"/>
                <a:gd name="T14" fmla="*/ 49 w 121"/>
                <a:gd name="T15" fmla="*/ 22 h 121"/>
                <a:gd name="T16" fmla="*/ 42 w 121"/>
                <a:gd name="T17" fmla="*/ 25 h 121"/>
                <a:gd name="T18" fmla="*/ 26 w 121"/>
                <a:gd name="T19" fmla="*/ 9 h 121"/>
                <a:gd name="T20" fmla="*/ 9 w 121"/>
                <a:gd name="T21" fmla="*/ 26 h 121"/>
                <a:gd name="T22" fmla="*/ 24 w 121"/>
                <a:gd name="T23" fmla="*/ 43 h 121"/>
                <a:gd name="T24" fmla="*/ 23 w 121"/>
                <a:gd name="T25" fmla="*/ 47 h 121"/>
                <a:gd name="T26" fmla="*/ 0 w 121"/>
                <a:gd name="T27" fmla="*/ 47 h 121"/>
                <a:gd name="T28" fmla="*/ 0 w 121"/>
                <a:gd name="T29" fmla="*/ 73 h 121"/>
                <a:gd name="T30" fmla="*/ 23 w 121"/>
                <a:gd name="T31" fmla="*/ 73 h 121"/>
                <a:gd name="T32" fmla="*/ 24 w 121"/>
                <a:gd name="T33" fmla="*/ 80 h 121"/>
                <a:gd name="T34" fmla="*/ 9 w 121"/>
                <a:gd name="T35" fmla="*/ 95 h 121"/>
                <a:gd name="T36" fmla="*/ 26 w 121"/>
                <a:gd name="T37" fmla="*/ 112 h 121"/>
                <a:gd name="T38" fmla="*/ 42 w 121"/>
                <a:gd name="T39" fmla="*/ 96 h 121"/>
                <a:gd name="T40" fmla="*/ 49 w 121"/>
                <a:gd name="T41" fmla="*/ 99 h 121"/>
                <a:gd name="T42" fmla="*/ 49 w 121"/>
                <a:gd name="T43" fmla="*/ 121 h 121"/>
                <a:gd name="T44" fmla="*/ 73 w 121"/>
                <a:gd name="T45" fmla="*/ 121 h 121"/>
                <a:gd name="T46" fmla="*/ 73 w 121"/>
                <a:gd name="T47" fmla="*/ 99 h 121"/>
                <a:gd name="T48" fmla="*/ 79 w 121"/>
                <a:gd name="T49" fmla="*/ 96 h 121"/>
                <a:gd name="T50" fmla="*/ 95 w 121"/>
                <a:gd name="T51" fmla="*/ 112 h 121"/>
                <a:gd name="T52" fmla="*/ 113 w 121"/>
                <a:gd name="T53" fmla="*/ 95 h 121"/>
                <a:gd name="T54" fmla="*/ 96 w 121"/>
                <a:gd name="T55" fmla="*/ 80 h 121"/>
                <a:gd name="T56" fmla="*/ 99 w 121"/>
                <a:gd name="T57" fmla="*/ 73 h 121"/>
                <a:gd name="T58" fmla="*/ 121 w 121"/>
                <a:gd name="T59" fmla="*/ 73 h 121"/>
                <a:gd name="T60" fmla="*/ 121 w 121"/>
                <a:gd name="T61" fmla="*/ 47 h 121"/>
                <a:gd name="T62" fmla="*/ 99 w 121"/>
                <a:gd name="T63" fmla="*/ 47 h 121"/>
                <a:gd name="T64" fmla="*/ 96 w 121"/>
                <a:gd name="T65" fmla="*/ 43 h 121"/>
                <a:gd name="T66" fmla="*/ 61 w 121"/>
                <a:gd name="T67" fmla="*/ 78 h 121"/>
                <a:gd name="T68" fmla="*/ 42 w 121"/>
                <a:gd name="T69" fmla="*/ 61 h 121"/>
                <a:gd name="T70" fmla="*/ 61 w 121"/>
                <a:gd name="T71" fmla="*/ 43 h 121"/>
                <a:gd name="T72" fmla="*/ 79 w 121"/>
                <a:gd name="T73" fmla="*/ 61 h 121"/>
                <a:gd name="T74" fmla="*/ 61 w 121"/>
                <a:gd name="T75" fmla="*/ 7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1" h="121">
                  <a:moveTo>
                    <a:pt x="96" y="43"/>
                  </a:moveTo>
                  <a:cubicBezTo>
                    <a:pt x="113" y="26"/>
                    <a:pt x="113" y="26"/>
                    <a:pt x="113" y="26"/>
                  </a:cubicBezTo>
                  <a:cubicBezTo>
                    <a:pt x="95" y="9"/>
                    <a:pt x="95" y="9"/>
                    <a:pt x="95" y="9"/>
                  </a:cubicBezTo>
                  <a:cubicBezTo>
                    <a:pt x="79" y="25"/>
                    <a:pt x="79" y="25"/>
                    <a:pt x="79" y="25"/>
                  </a:cubicBezTo>
                  <a:cubicBezTo>
                    <a:pt x="76" y="23"/>
                    <a:pt x="75" y="23"/>
                    <a:pt x="73" y="22"/>
                  </a:cubicBezTo>
                  <a:cubicBezTo>
                    <a:pt x="73" y="0"/>
                    <a:pt x="73" y="0"/>
                    <a:pt x="73" y="0"/>
                  </a:cubicBezTo>
                  <a:cubicBezTo>
                    <a:pt x="49" y="0"/>
                    <a:pt x="49" y="0"/>
                    <a:pt x="49" y="0"/>
                  </a:cubicBezTo>
                  <a:cubicBezTo>
                    <a:pt x="49" y="22"/>
                    <a:pt x="49" y="22"/>
                    <a:pt x="49" y="22"/>
                  </a:cubicBezTo>
                  <a:cubicBezTo>
                    <a:pt x="46" y="23"/>
                    <a:pt x="44" y="23"/>
                    <a:pt x="42" y="25"/>
                  </a:cubicBezTo>
                  <a:cubicBezTo>
                    <a:pt x="26" y="9"/>
                    <a:pt x="26" y="9"/>
                    <a:pt x="26" y="9"/>
                  </a:cubicBezTo>
                  <a:cubicBezTo>
                    <a:pt x="9" y="26"/>
                    <a:pt x="9" y="26"/>
                    <a:pt x="9" y="26"/>
                  </a:cubicBezTo>
                  <a:cubicBezTo>
                    <a:pt x="24" y="43"/>
                    <a:pt x="24" y="43"/>
                    <a:pt x="24" y="43"/>
                  </a:cubicBezTo>
                  <a:cubicBezTo>
                    <a:pt x="24" y="44"/>
                    <a:pt x="23" y="46"/>
                    <a:pt x="23" y="47"/>
                  </a:cubicBezTo>
                  <a:cubicBezTo>
                    <a:pt x="0" y="47"/>
                    <a:pt x="0" y="47"/>
                    <a:pt x="0" y="47"/>
                  </a:cubicBezTo>
                  <a:cubicBezTo>
                    <a:pt x="0" y="73"/>
                    <a:pt x="0" y="73"/>
                    <a:pt x="0" y="73"/>
                  </a:cubicBezTo>
                  <a:cubicBezTo>
                    <a:pt x="23" y="73"/>
                    <a:pt x="23" y="73"/>
                    <a:pt x="23" y="73"/>
                  </a:cubicBezTo>
                  <a:cubicBezTo>
                    <a:pt x="23" y="75"/>
                    <a:pt x="24" y="77"/>
                    <a:pt x="24" y="80"/>
                  </a:cubicBezTo>
                  <a:cubicBezTo>
                    <a:pt x="9" y="95"/>
                    <a:pt x="9" y="95"/>
                    <a:pt x="9" y="95"/>
                  </a:cubicBezTo>
                  <a:cubicBezTo>
                    <a:pt x="26" y="112"/>
                    <a:pt x="26" y="112"/>
                    <a:pt x="26" y="112"/>
                  </a:cubicBezTo>
                  <a:cubicBezTo>
                    <a:pt x="42" y="96"/>
                    <a:pt x="42" y="96"/>
                    <a:pt x="42" y="96"/>
                  </a:cubicBezTo>
                  <a:cubicBezTo>
                    <a:pt x="44" y="98"/>
                    <a:pt x="46" y="98"/>
                    <a:pt x="49" y="99"/>
                  </a:cubicBezTo>
                  <a:cubicBezTo>
                    <a:pt x="49" y="121"/>
                    <a:pt x="49" y="121"/>
                    <a:pt x="49" y="121"/>
                  </a:cubicBezTo>
                  <a:cubicBezTo>
                    <a:pt x="73" y="121"/>
                    <a:pt x="73" y="121"/>
                    <a:pt x="73" y="121"/>
                  </a:cubicBezTo>
                  <a:cubicBezTo>
                    <a:pt x="73" y="99"/>
                    <a:pt x="73" y="99"/>
                    <a:pt x="73" y="99"/>
                  </a:cubicBezTo>
                  <a:cubicBezTo>
                    <a:pt x="75" y="98"/>
                    <a:pt x="76" y="98"/>
                    <a:pt x="79" y="96"/>
                  </a:cubicBezTo>
                  <a:cubicBezTo>
                    <a:pt x="95" y="112"/>
                    <a:pt x="95" y="112"/>
                    <a:pt x="95" y="112"/>
                  </a:cubicBezTo>
                  <a:cubicBezTo>
                    <a:pt x="113" y="95"/>
                    <a:pt x="113" y="95"/>
                    <a:pt x="113" y="95"/>
                  </a:cubicBezTo>
                  <a:cubicBezTo>
                    <a:pt x="96" y="80"/>
                    <a:pt x="96" y="80"/>
                    <a:pt x="96" y="80"/>
                  </a:cubicBezTo>
                  <a:cubicBezTo>
                    <a:pt x="98" y="77"/>
                    <a:pt x="98" y="75"/>
                    <a:pt x="99" y="73"/>
                  </a:cubicBezTo>
                  <a:cubicBezTo>
                    <a:pt x="121" y="73"/>
                    <a:pt x="121" y="73"/>
                    <a:pt x="121" y="73"/>
                  </a:cubicBezTo>
                  <a:cubicBezTo>
                    <a:pt x="121" y="47"/>
                    <a:pt x="121" y="47"/>
                    <a:pt x="121" y="47"/>
                  </a:cubicBezTo>
                  <a:cubicBezTo>
                    <a:pt x="99" y="47"/>
                    <a:pt x="99" y="47"/>
                    <a:pt x="99" y="47"/>
                  </a:cubicBezTo>
                  <a:cubicBezTo>
                    <a:pt x="98" y="46"/>
                    <a:pt x="98" y="44"/>
                    <a:pt x="96" y="43"/>
                  </a:cubicBezTo>
                  <a:close/>
                  <a:moveTo>
                    <a:pt x="61" y="78"/>
                  </a:moveTo>
                  <a:cubicBezTo>
                    <a:pt x="50" y="78"/>
                    <a:pt x="42" y="70"/>
                    <a:pt x="42" y="61"/>
                  </a:cubicBezTo>
                  <a:cubicBezTo>
                    <a:pt x="42" y="51"/>
                    <a:pt x="50" y="43"/>
                    <a:pt x="61" y="43"/>
                  </a:cubicBezTo>
                  <a:cubicBezTo>
                    <a:pt x="70" y="43"/>
                    <a:pt x="79" y="51"/>
                    <a:pt x="79" y="61"/>
                  </a:cubicBezTo>
                  <a:cubicBezTo>
                    <a:pt x="79" y="70"/>
                    <a:pt x="70" y="78"/>
                    <a:pt x="61" y="78"/>
                  </a:cubicBezTo>
                  <a:close/>
                </a:path>
              </a:pathLst>
            </a:custGeom>
            <a:solidFill>
              <a:srgbClr val="919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91" name="Freeform 25">
              <a:extLst>
                <a:ext uri="{FF2B5EF4-FFF2-40B4-BE49-F238E27FC236}">
                  <a16:creationId xmlns:a16="http://schemas.microsoft.com/office/drawing/2014/main" id="{515AEE8A-A934-45EE-B45D-DE8A0560A787}"/>
                </a:ext>
              </a:extLst>
            </p:cNvPr>
            <p:cNvSpPr>
              <a:spLocks noEditPoints="1"/>
            </p:cNvSpPr>
            <p:nvPr/>
          </p:nvSpPr>
          <p:spPr bwMode="auto">
            <a:xfrm>
              <a:off x="14255750" y="4119563"/>
              <a:ext cx="296863" cy="295275"/>
            </a:xfrm>
            <a:custGeom>
              <a:avLst/>
              <a:gdLst>
                <a:gd name="T0" fmla="*/ 124 w 155"/>
                <a:gd name="T1" fmla="*/ 101 h 155"/>
                <a:gd name="T2" fmla="*/ 127 w 155"/>
                <a:gd name="T3" fmla="*/ 93 h 155"/>
                <a:gd name="T4" fmla="*/ 155 w 155"/>
                <a:gd name="T5" fmla="*/ 93 h 155"/>
                <a:gd name="T6" fmla="*/ 155 w 155"/>
                <a:gd name="T7" fmla="*/ 61 h 155"/>
                <a:gd name="T8" fmla="*/ 127 w 155"/>
                <a:gd name="T9" fmla="*/ 61 h 155"/>
                <a:gd name="T10" fmla="*/ 124 w 155"/>
                <a:gd name="T11" fmla="*/ 54 h 155"/>
                <a:gd name="T12" fmla="*/ 144 w 155"/>
                <a:gd name="T13" fmla="*/ 34 h 155"/>
                <a:gd name="T14" fmla="*/ 121 w 155"/>
                <a:gd name="T15" fmla="*/ 11 h 155"/>
                <a:gd name="T16" fmla="*/ 101 w 155"/>
                <a:gd name="T17" fmla="*/ 32 h 155"/>
                <a:gd name="T18" fmla="*/ 93 w 155"/>
                <a:gd name="T19" fmla="*/ 29 h 155"/>
                <a:gd name="T20" fmla="*/ 93 w 155"/>
                <a:gd name="T21" fmla="*/ 0 h 155"/>
                <a:gd name="T22" fmla="*/ 61 w 155"/>
                <a:gd name="T23" fmla="*/ 0 h 155"/>
                <a:gd name="T24" fmla="*/ 61 w 155"/>
                <a:gd name="T25" fmla="*/ 29 h 155"/>
                <a:gd name="T26" fmla="*/ 53 w 155"/>
                <a:gd name="T27" fmla="*/ 32 h 155"/>
                <a:gd name="T28" fmla="*/ 34 w 155"/>
                <a:gd name="T29" fmla="*/ 11 h 155"/>
                <a:gd name="T30" fmla="*/ 11 w 155"/>
                <a:gd name="T31" fmla="*/ 34 h 155"/>
                <a:gd name="T32" fmla="*/ 32 w 155"/>
                <a:gd name="T33" fmla="*/ 54 h 155"/>
                <a:gd name="T34" fmla="*/ 27 w 155"/>
                <a:gd name="T35" fmla="*/ 61 h 155"/>
                <a:gd name="T36" fmla="*/ 0 w 155"/>
                <a:gd name="T37" fmla="*/ 61 h 155"/>
                <a:gd name="T38" fmla="*/ 0 w 155"/>
                <a:gd name="T39" fmla="*/ 93 h 155"/>
                <a:gd name="T40" fmla="*/ 27 w 155"/>
                <a:gd name="T41" fmla="*/ 93 h 155"/>
                <a:gd name="T42" fmla="*/ 32 w 155"/>
                <a:gd name="T43" fmla="*/ 101 h 155"/>
                <a:gd name="T44" fmla="*/ 11 w 155"/>
                <a:gd name="T45" fmla="*/ 121 h 155"/>
                <a:gd name="T46" fmla="*/ 34 w 155"/>
                <a:gd name="T47" fmla="*/ 144 h 155"/>
                <a:gd name="T48" fmla="*/ 53 w 155"/>
                <a:gd name="T49" fmla="*/ 124 h 155"/>
                <a:gd name="T50" fmla="*/ 61 w 155"/>
                <a:gd name="T51" fmla="*/ 127 h 155"/>
                <a:gd name="T52" fmla="*/ 61 w 155"/>
                <a:gd name="T53" fmla="*/ 155 h 155"/>
                <a:gd name="T54" fmla="*/ 93 w 155"/>
                <a:gd name="T55" fmla="*/ 155 h 155"/>
                <a:gd name="T56" fmla="*/ 93 w 155"/>
                <a:gd name="T57" fmla="*/ 127 h 155"/>
                <a:gd name="T58" fmla="*/ 101 w 155"/>
                <a:gd name="T59" fmla="*/ 124 h 155"/>
                <a:gd name="T60" fmla="*/ 121 w 155"/>
                <a:gd name="T61" fmla="*/ 144 h 155"/>
                <a:gd name="T62" fmla="*/ 144 w 155"/>
                <a:gd name="T63" fmla="*/ 121 h 155"/>
                <a:gd name="T64" fmla="*/ 124 w 155"/>
                <a:gd name="T65" fmla="*/ 101 h 155"/>
                <a:gd name="T66" fmla="*/ 78 w 155"/>
                <a:gd name="T67" fmla="*/ 101 h 155"/>
                <a:gd name="T68" fmla="*/ 53 w 155"/>
                <a:gd name="T69" fmla="*/ 78 h 155"/>
                <a:gd name="T70" fmla="*/ 78 w 155"/>
                <a:gd name="T71" fmla="*/ 54 h 155"/>
                <a:gd name="T72" fmla="*/ 101 w 155"/>
                <a:gd name="T73" fmla="*/ 78 h 155"/>
                <a:gd name="T74" fmla="*/ 78 w 155"/>
                <a:gd name="T75" fmla="*/ 10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 h="155">
                  <a:moveTo>
                    <a:pt x="124" y="101"/>
                  </a:moveTo>
                  <a:cubicBezTo>
                    <a:pt x="124" y="98"/>
                    <a:pt x="126" y="96"/>
                    <a:pt x="127" y="93"/>
                  </a:cubicBezTo>
                  <a:cubicBezTo>
                    <a:pt x="155" y="93"/>
                    <a:pt x="155" y="93"/>
                    <a:pt x="155" y="93"/>
                  </a:cubicBezTo>
                  <a:cubicBezTo>
                    <a:pt x="155" y="61"/>
                    <a:pt x="155" y="61"/>
                    <a:pt x="155" y="61"/>
                  </a:cubicBezTo>
                  <a:cubicBezTo>
                    <a:pt x="127" y="61"/>
                    <a:pt x="127" y="61"/>
                    <a:pt x="127" y="61"/>
                  </a:cubicBezTo>
                  <a:cubicBezTo>
                    <a:pt x="126" y="60"/>
                    <a:pt x="124" y="57"/>
                    <a:pt x="124" y="54"/>
                  </a:cubicBezTo>
                  <a:cubicBezTo>
                    <a:pt x="144" y="34"/>
                    <a:pt x="144" y="34"/>
                    <a:pt x="144" y="34"/>
                  </a:cubicBezTo>
                  <a:cubicBezTo>
                    <a:pt x="121" y="11"/>
                    <a:pt x="121" y="11"/>
                    <a:pt x="121" y="11"/>
                  </a:cubicBezTo>
                  <a:cubicBezTo>
                    <a:pt x="101" y="32"/>
                    <a:pt x="101" y="32"/>
                    <a:pt x="101" y="32"/>
                  </a:cubicBezTo>
                  <a:cubicBezTo>
                    <a:pt x="98" y="31"/>
                    <a:pt x="96" y="29"/>
                    <a:pt x="93" y="29"/>
                  </a:cubicBezTo>
                  <a:cubicBezTo>
                    <a:pt x="93" y="0"/>
                    <a:pt x="93" y="0"/>
                    <a:pt x="93" y="0"/>
                  </a:cubicBezTo>
                  <a:cubicBezTo>
                    <a:pt x="61" y="0"/>
                    <a:pt x="61" y="0"/>
                    <a:pt x="61" y="0"/>
                  </a:cubicBezTo>
                  <a:cubicBezTo>
                    <a:pt x="61" y="29"/>
                    <a:pt x="61" y="29"/>
                    <a:pt x="61" y="29"/>
                  </a:cubicBezTo>
                  <a:cubicBezTo>
                    <a:pt x="58" y="29"/>
                    <a:pt x="57" y="31"/>
                    <a:pt x="53" y="32"/>
                  </a:cubicBezTo>
                  <a:cubicBezTo>
                    <a:pt x="34" y="11"/>
                    <a:pt x="34" y="11"/>
                    <a:pt x="34" y="11"/>
                  </a:cubicBezTo>
                  <a:cubicBezTo>
                    <a:pt x="11" y="34"/>
                    <a:pt x="11" y="34"/>
                    <a:pt x="11" y="34"/>
                  </a:cubicBezTo>
                  <a:cubicBezTo>
                    <a:pt x="32" y="54"/>
                    <a:pt x="32" y="54"/>
                    <a:pt x="32" y="54"/>
                  </a:cubicBezTo>
                  <a:cubicBezTo>
                    <a:pt x="31" y="57"/>
                    <a:pt x="29" y="60"/>
                    <a:pt x="27" y="61"/>
                  </a:cubicBezTo>
                  <a:cubicBezTo>
                    <a:pt x="0" y="61"/>
                    <a:pt x="0" y="61"/>
                    <a:pt x="0" y="61"/>
                  </a:cubicBezTo>
                  <a:cubicBezTo>
                    <a:pt x="0" y="93"/>
                    <a:pt x="0" y="93"/>
                    <a:pt x="0" y="93"/>
                  </a:cubicBezTo>
                  <a:cubicBezTo>
                    <a:pt x="27" y="93"/>
                    <a:pt x="27" y="93"/>
                    <a:pt x="27" y="93"/>
                  </a:cubicBezTo>
                  <a:cubicBezTo>
                    <a:pt x="29" y="96"/>
                    <a:pt x="31" y="98"/>
                    <a:pt x="32" y="101"/>
                  </a:cubicBezTo>
                  <a:cubicBezTo>
                    <a:pt x="11" y="121"/>
                    <a:pt x="11" y="121"/>
                    <a:pt x="11" y="121"/>
                  </a:cubicBezTo>
                  <a:cubicBezTo>
                    <a:pt x="34" y="144"/>
                    <a:pt x="34" y="144"/>
                    <a:pt x="34" y="144"/>
                  </a:cubicBezTo>
                  <a:cubicBezTo>
                    <a:pt x="53" y="124"/>
                    <a:pt x="53" y="124"/>
                    <a:pt x="53" y="124"/>
                  </a:cubicBezTo>
                  <a:cubicBezTo>
                    <a:pt x="57" y="124"/>
                    <a:pt x="58" y="125"/>
                    <a:pt x="61" y="127"/>
                  </a:cubicBezTo>
                  <a:cubicBezTo>
                    <a:pt x="61" y="155"/>
                    <a:pt x="61" y="155"/>
                    <a:pt x="61" y="155"/>
                  </a:cubicBezTo>
                  <a:cubicBezTo>
                    <a:pt x="93" y="155"/>
                    <a:pt x="93" y="155"/>
                    <a:pt x="93" y="155"/>
                  </a:cubicBezTo>
                  <a:cubicBezTo>
                    <a:pt x="93" y="127"/>
                    <a:pt x="93" y="127"/>
                    <a:pt x="93" y="127"/>
                  </a:cubicBezTo>
                  <a:cubicBezTo>
                    <a:pt x="96" y="125"/>
                    <a:pt x="98" y="124"/>
                    <a:pt x="101" y="124"/>
                  </a:cubicBezTo>
                  <a:cubicBezTo>
                    <a:pt x="121" y="144"/>
                    <a:pt x="121" y="144"/>
                    <a:pt x="121" y="144"/>
                  </a:cubicBezTo>
                  <a:cubicBezTo>
                    <a:pt x="144" y="121"/>
                    <a:pt x="144" y="121"/>
                    <a:pt x="144" y="121"/>
                  </a:cubicBezTo>
                  <a:cubicBezTo>
                    <a:pt x="124" y="101"/>
                    <a:pt x="124" y="101"/>
                    <a:pt x="124" y="101"/>
                  </a:cubicBezTo>
                  <a:close/>
                  <a:moveTo>
                    <a:pt x="78" y="101"/>
                  </a:moveTo>
                  <a:cubicBezTo>
                    <a:pt x="64" y="101"/>
                    <a:pt x="53" y="90"/>
                    <a:pt x="53" y="78"/>
                  </a:cubicBezTo>
                  <a:cubicBezTo>
                    <a:pt x="53" y="64"/>
                    <a:pt x="64" y="54"/>
                    <a:pt x="78" y="54"/>
                  </a:cubicBezTo>
                  <a:cubicBezTo>
                    <a:pt x="90" y="54"/>
                    <a:pt x="101" y="64"/>
                    <a:pt x="101" y="78"/>
                  </a:cubicBezTo>
                  <a:cubicBezTo>
                    <a:pt x="101" y="90"/>
                    <a:pt x="90" y="101"/>
                    <a:pt x="78" y="101"/>
                  </a:cubicBezTo>
                  <a:close/>
                </a:path>
              </a:pathLst>
            </a:custGeom>
            <a:solidFill>
              <a:srgbClr val="919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92" name="Freeform 26">
              <a:extLst>
                <a:ext uri="{FF2B5EF4-FFF2-40B4-BE49-F238E27FC236}">
                  <a16:creationId xmlns:a16="http://schemas.microsoft.com/office/drawing/2014/main" id="{6BF60A7B-08D9-4FE2-A619-6DDEEEF296EB}"/>
                </a:ext>
              </a:extLst>
            </p:cNvPr>
            <p:cNvSpPr>
              <a:spLocks noEditPoints="1"/>
            </p:cNvSpPr>
            <p:nvPr/>
          </p:nvSpPr>
          <p:spPr bwMode="auto">
            <a:xfrm>
              <a:off x="14039850" y="4365625"/>
              <a:ext cx="290513" cy="296863"/>
            </a:xfrm>
            <a:custGeom>
              <a:avLst/>
              <a:gdLst>
                <a:gd name="T0" fmla="*/ 122 w 152"/>
                <a:gd name="T1" fmla="*/ 54 h 155"/>
                <a:gd name="T2" fmla="*/ 142 w 152"/>
                <a:gd name="T3" fmla="*/ 34 h 155"/>
                <a:gd name="T4" fmla="*/ 119 w 152"/>
                <a:gd name="T5" fmla="*/ 11 h 155"/>
                <a:gd name="T6" fmla="*/ 100 w 152"/>
                <a:gd name="T7" fmla="*/ 31 h 155"/>
                <a:gd name="T8" fmla="*/ 92 w 152"/>
                <a:gd name="T9" fmla="*/ 28 h 155"/>
                <a:gd name="T10" fmla="*/ 92 w 152"/>
                <a:gd name="T11" fmla="*/ 0 h 155"/>
                <a:gd name="T12" fmla="*/ 60 w 152"/>
                <a:gd name="T13" fmla="*/ 0 h 155"/>
                <a:gd name="T14" fmla="*/ 60 w 152"/>
                <a:gd name="T15" fmla="*/ 28 h 155"/>
                <a:gd name="T16" fmla="*/ 53 w 152"/>
                <a:gd name="T17" fmla="*/ 31 h 155"/>
                <a:gd name="T18" fmla="*/ 33 w 152"/>
                <a:gd name="T19" fmla="*/ 11 h 155"/>
                <a:gd name="T20" fmla="*/ 11 w 152"/>
                <a:gd name="T21" fmla="*/ 34 h 155"/>
                <a:gd name="T22" fmla="*/ 32 w 152"/>
                <a:gd name="T23" fmla="*/ 54 h 155"/>
                <a:gd name="T24" fmla="*/ 29 w 152"/>
                <a:gd name="T25" fmla="*/ 61 h 155"/>
                <a:gd name="T26" fmla="*/ 0 w 152"/>
                <a:gd name="T27" fmla="*/ 61 h 155"/>
                <a:gd name="T28" fmla="*/ 0 w 152"/>
                <a:gd name="T29" fmla="*/ 93 h 155"/>
                <a:gd name="T30" fmla="*/ 29 w 152"/>
                <a:gd name="T31" fmla="*/ 93 h 155"/>
                <a:gd name="T32" fmla="*/ 32 w 152"/>
                <a:gd name="T33" fmla="*/ 101 h 155"/>
                <a:gd name="T34" fmla="*/ 11 w 152"/>
                <a:gd name="T35" fmla="*/ 121 h 155"/>
                <a:gd name="T36" fmla="*/ 33 w 152"/>
                <a:gd name="T37" fmla="*/ 144 h 155"/>
                <a:gd name="T38" fmla="*/ 53 w 152"/>
                <a:gd name="T39" fmla="*/ 123 h 155"/>
                <a:gd name="T40" fmla="*/ 60 w 152"/>
                <a:gd name="T41" fmla="*/ 127 h 155"/>
                <a:gd name="T42" fmla="*/ 60 w 152"/>
                <a:gd name="T43" fmla="*/ 155 h 155"/>
                <a:gd name="T44" fmla="*/ 92 w 152"/>
                <a:gd name="T45" fmla="*/ 155 h 155"/>
                <a:gd name="T46" fmla="*/ 92 w 152"/>
                <a:gd name="T47" fmla="*/ 127 h 155"/>
                <a:gd name="T48" fmla="*/ 100 w 152"/>
                <a:gd name="T49" fmla="*/ 123 h 155"/>
                <a:gd name="T50" fmla="*/ 119 w 152"/>
                <a:gd name="T51" fmla="*/ 144 h 155"/>
                <a:gd name="T52" fmla="*/ 142 w 152"/>
                <a:gd name="T53" fmla="*/ 121 h 155"/>
                <a:gd name="T54" fmla="*/ 122 w 152"/>
                <a:gd name="T55" fmla="*/ 101 h 155"/>
                <a:gd name="T56" fmla="*/ 125 w 152"/>
                <a:gd name="T57" fmla="*/ 93 h 155"/>
                <a:gd name="T58" fmla="*/ 152 w 152"/>
                <a:gd name="T59" fmla="*/ 93 h 155"/>
                <a:gd name="T60" fmla="*/ 152 w 152"/>
                <a:gd name="T61" fmla="*/ 61 h 155"/>
                <a:gd name="T62" fmla="*/ 125 w 152"/>
                <a:gd name="T63" fmla="*/ 61 h 155"/>
                <a:gd name="T64" fmla="*/ 122 w 152"/>
                <a:gd name="T65" fmla="*/ 54 h 155"/>
                <a:gd name="T66" fmla="*/ 77 w 152"/>
                <a:gd name="T67" fmla="*/ 101 h 155"/>
                <a:gd name="T68" fmla="*/ 53 w 152"/>
                <a:gd name="T69" fmla="*/ 77 h 155"/>
                <a:gd name="T70" fmla="*/ 77 w 152"/>
                <a:gd name="T71" fmla="*/ 54 h 155"/>
                <a:gd name="T72" fmla="*/ 100 w 152"/>
                <a:gd name="T73" fmla="*/ 77 h 155"/>
                <a:gd name="T74" fmla="*/ 77 w 152"/>
                <a:gd name="T75" fmla="*/ 10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55">
                  <a:moveTo>
                    <a:pt x="122" y="54"/>
                  </a:moveTo>
                  <a:cubicBezTo>
                    <a:pt x="142" y="34"/>
                    <a:pt x="142" y="34"/>
                    <a:pt x="142" y="34"/>
                  </a:cubicBezTo>
                  <a:cubicBezTo>
                    <a:pt x="119" y="11"/>
                    <a:pt x="119" y="11"/>
                    <a:pt x="119" y="11"/>
                  </a:cubicBezTo>
                  <a:cubicBezTo>
                    <a:pt x="100" y="31"/>
                    <a:pt x="100" y="31"/>
                    <a:pt x="100" y="31"/>
                  </a:cubicBezTo>
                  <a:cubicBezTo>
                    <a:pt x="97" y="31"/>
                    <a:pt x="95" y="29"/>
                    <a:pt x="92" y="28"/>
                  </a:cubicBezTo>
                  <a:cubicBezTo>
                    <a:pt x="92" y="0"/>
                    <a:pt x="92" y="0"/>
                    <a:pt x="92" y="0"/>
                  </a:cubicBezTo>
                  <a:cubicBezTo>
                    <a:pt x="60" y="0"/>
                    <a:pt x="60" y="0"/>
                    <a:pt x="60" y="0"/>
                  </a:cubicBezTo>
                  <a:cubicBezTo>
                    <a:pt x="60" y="28"/>
                    <a:pt x="60" y="28"/>
                    <a:pt x="60" y="28"/>
                  </a:cubicBezTo>
                  <a:cubicBezTo>
                    <a:pt x="59" y="29"/>
                    <a:pt x="56" y="31"/>
                    <a:pt x="53" y="31"/>
                  </a:cubicBezTo>
                  <a:cubicBezTo>
                    <a:pt x="33" y="11"/>
                    <a:pt x="33" y="11"/>
                    <a:pt x="33" y="11"/>
                  </a:cubicBezTo>
                  <a:cubicBezTo>
                    <a:pt x="11" y="34"/>
                    <a:pt x="11" y="34"/>
                    <a:pt x="11" y="34"/>
                  </a:cubicBezTo>
                  <a:cubicBezTo>
                    <a:pt x="32" y="54"/>
                    <a:pt x="32" y="54"/>
                    <a:pt x="32" y="54"/>
                  </a:cubicBezTo>
                  <a:cubicBezTo>
                    <a:pt x="30" y="57"/>
                    <a:pt x="29" y="58"/>
                    <a:pt x="29" y="61"/>
                  </a:cubicBezTo>
                  <a:cubicBezTo>
                    <a:pt x="0" y="61"/>
                    <a:pt x="0" y="61"/>
                    <a:pt x="0" y="61"/>
                  </a:cubicBezTo>
                  <a:cubicBezTo>
                    <a:pt x="0" y="93"/>
                    <a:pt x="0" y="93"/>
                    <a:pt x="0" y="93"/>
                  </a:cubicBezTo>
                  <a:cubicBezTo>
                    <a:pt x="29" y="93"/>
                    <a:pt x="29" y="93"/>
                    <a:pt x="29" y="93"/>
                  </a:cubicBezTo>
                  <a:cubicBezTo>
                    <a:pt x="29" y="97"/>
                    <a:pt x="30" y="98"/>
                    <a:pt x="32" y="101"/>
                  </a:cubicBezTo>
                  <a:cubicBezTo>
                    <a:pt x="11" y="121"/>
                    <a:pt x="11" y="121"/>
                    <a:pt x="11" y="121"/>
                  </a:cubicBezTo>
                  <a:cubicBezTo>
                    <a:pt x="33" y="144"/>
                    <a:pt x="33" y="144"/>
                    <a:pt x="33" y="144"/>
                  </a:cubicBezTo>
                  <a:cubicBezTo>
                    <a:pt x="53" y="123"/>
                    <a:pt x="53" y="123"/>
                    <a:pt x="53" y="123"/>
                  </a:cubicBezTo>
                  <a:cubicBezTo>
                    <a:pt x="56" y="124"/>
                    <a:pt x="59" y="126"/>
                    <a:pt x="60" y="127"/>
                  </a:cubicBezTo>
                  <a:cubicBezTo>
                    <a:pt x="60" y="155"/>
                    <a:pt x="60" y="155"/>
                    <a:pt x="60" y="155"/>
                  </a:cubicBezTo>
                  <a:cubicBezTo>
                    <a:pt x="92" y="155"/>
                    <a:pt x="92" y="155"/>
                    <a:pt x="92" y="155"/>
                  </a:cubicBezTo>
                  <a:cubicBezTo>
                    <a:pt x="92" y="127"/>
                    <a:pt x="92" y="127"/>
                    <a:pt x="92" y="127"/>
                  </a:cubicBezTo>
                  <a:cubicBezTo>
                    <a:pt x="95" y="126"/>
                    <a:pt x="97" y="124"/>
                    <a:pt x="100" y="123"/>
                  </a:cubicBezTo>
                  <a:cubicBezTo>
                    <a:pt x="119" y="144"/>
                    <a:pt x="119" y="144"/>
                    <a:pt x="119" y="144"/>
                  </a:cubicBezTo>
                  <a:cubicBezTo>
                    <a:pt x="142" y="121"/>
                    <a:pt x="142" y="121"/>
                    <a:pt x="142" y="121"/>
                  </a:cubicBezTo>
                  <a:cubicBezTo>
                    <a:pt x="122" y="101"/>
                    <a:pt x="122" y="101"/>
                    <a:pt x="122" y="101"/>
                  </a:cubicBezTo>
                  <a:cubicBezTo>
                    <a:pt x="122" y="98"/>
                    <a:pt x="124" y="97"/>
                    <a:pt x="125" y="93"/>
                  </a:cubicBezTo>
                  <a:cubicBezTo>
                    <a:pt x="152" y="93"/>
                    <a:pt x="152" y="93"/>
                    <a:pt x="152" y="93"/>
                  </a:cubicBezTo>
                  <a:cubicBezTo>
                    <a:pt x="152" y="61"/>
                    <a:pt x="152" y="61"/>
                    <a:pt x="152" y="61"/>
                  </a:cubicBezTo>
                  <a:cubicBezTo>
                    <a:pt x="125" y="61"/>
                    <a:pt x="125" y="61"/>
                    <a:pt x="125" y="61"/>
                  </a:cubicBezTo>
                  <a:cubicBezTo>
                    <a:pt x="124" y="58"/>
                    <a:pt x="122" y="57"/>
                    <a:pt x="122" y="54"/>
                  </a:cubicBezTo>
                  <a:close/>
                  <a:moveTo>
                    <a:pt x="77" y="101"/>
                  </a:moveTo>
                  <a:cubicBezTo>
                    <a:pt x="63" y="101"/>
                    <a:pt x="53" y="90"/>
                    <a:pt x="53" y="77"/>
                  </a:cubicBezTo>
                  <a:cubicBezTo>
                    <a:pt x="53" y="64"/>
                    <a:pt x="63" y="54"/>
                    <a:pt x="77" y="54"/>
                  </a:cubicBezTo>
                  <a:cubicBezTo>
                    <a:pt x="89" y="54"/>
                    <a:pt x="100" y="64"/>
                    <a:pt x="100" y="77"/>
                  </a:cubicBezTo>
                  <a:cubicBezTo>
                    <a:pt x="100" y="90"/>
                    <a:pt x="89" y="101"/>
                    <a:pt x="77" y="101"/>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93" name="Freeform 27">
              <a:extLst>
                <a:ext uri="{FF2B5EF4-FFF2-40B4-BE49-F238E27FC236}">
                  <a16:creationId xmlns:a16="http://schemas.microsoft.com/office/drawing/2014/main" id="{C06DC1B9-E83D-464B-B008-B35D34ABB8AE}"/>
                </a:ext>
              </a:extLst>
            </p:cNvPr>
            <p:cNvSpPr>
              <a:spLocks/>
            </p:cNvSpPr>
            <p:nvPr/>
          </p:nvSpPr>
          <p:spPr bwMode="auto">
            <a:xfrm>
              <a:off x="14374813" y="4189413"/>
              <a:ext cx="412750" cy="360363"/>
            </a:xfrm>
            <a:custGeom>
              <a:avLst/>
              <a:gdLst>
                <a:gd name="T0" fmla="*/ 176 w 216"/>
                <a:gd name="T1" fmla="*/ 24 h 188"/>
                <a:gd name="T2" fmla="*/ 142 w 216"/>
                <a:gd name="T3" fmla="*/ 24 h 188"/>
                <a:gd name="T4" fmla="*/ 110 w 216"/>
                <a:gd name="T5" fmla="*/ 56 h 188"/>
                <a:gd name="T6" fmla="*/ 110 w 216"/>
                <a:gd name="T7" fmla="*/ 135 h 188"/>
                <a:gd name="T8" fmla="*/ 110 w 216"/>
                <a:gd name="T9" fmla="*/ 156 h 188"/>
                <a:gd name="T10" fmla="*/ 93 w 216"/>
                <a:gd name="T11" fmla="*/ 156 h 188"/>
                <a:gd name="T12" fmla="*/ 0 w 216"/>
                <a:gd name="T13" fmla="*/ 156 h 188"/>
                <a:gd name="T14" fmla="*/ 0 w 216"/>
                <a:gd name="T15" fmla="*/ 188 h 188"/>
                <a:gd name="T16" fmla="*/ 106 w 216"/>
                <a:gd name="T17" fmla="*/ 188 h 188"/>
                <a:gd name="T18" fmla="*/ 110 w 216"/>
                <a:gd name="T19" fmla="*/ 188 h 188"/>
                <a:gd name="T20" fmla="*/ 142 w 216"/>
                <a:gd name="T21" fmla="*/ 156 h 188"/>
                <a:gd name="T22" fmla="*/ 142 w 216"/>
                <a:gd name="T23" fmla="*/ 138 h 188"/>
                <a:gd name="T24" fmla="*/ 142 w 216"/>
                <a:gd name="T25" fmla="*/ 56 h 188"/>
                <a:gd name="T26" fmla="*/ 176 w 216"/>
                <a:gd name="T27" fmla="*/ 56 h 188"/>
                <a:gd name="T28" fmla="*/ 176 w 216"/>
                <a:gd name="T29" fmla="*/ 82 h 188"/>
                <a:gd name="T30" fmla="*/ 216 w 216"/>
                <a:gd name="T31" fmla="*/ 41 h 188"/>
                <a:gd name="T32" fmla="*/ 176 w 216"/>
                <a:gd name="T33" fmla="*/ 0 h 188"/>
                <a:gd name="T34" fmla="*/ 176 w 216"/>
                <a:gd name="T35" fmla="*/ 2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188">
                  <a:moveTo>
                    <a:pt x="176" y="24"/>
                  </a:moveTo>
                  <a:cubicBezTo>
                    <a:pt x="142" y="24"/>
                    <a:pt x="142" y="24"/>
                    <a:pt x="142" y="24"/>
                  </a:cubicBezTo>
                  <a:cubicBezTo>
                    <a:pt x="126" y="24"/>
                    <a:pt x="110" y="39"/>
                    <a:pt x="110" y="56"/>
                  </a:cubicBezTo>
                  <a:cubicBezTo>
                    <a:pt x="110" y="96"/>
                    <a:pt x="110" y="120"/>
                    <a:pt x="110" y="135"/>
                  </a:cubicBezTo>
                  <a:cubicBezTo>
                    <a:pt x="110" y="156"/>
                    <a:pt x="110" y="156"/>
                    <a:pt x="110" y="156"/>
                  </a:cubicBezTo>
                  <a:cubicBezTo>
                    <a:pt x="104" y="156"/>
                    <a:pt x="99" y="156"/>
                    <a:pt x="93" y="156"/>
                  </a:cubicBezTo>
                  <a:cubicBezTo>
                    <a:pt x="0" y="156"/>
                    <a:pt x="0" y="156"/>
                    <a:pt x="0" y="156"/>
                  </a:cubicBezTo>
                  <a:cubicBezTo>
                    <a:pt x="0" y="188"/>
                    <a:pt x="0" y="188"/>
                    <a:pt x="0" y="188"/>
                  </a:cubicBezTo>
                  <a:cubicBezTo>
                    <a:pt x="72" y="188"/>
                    <a:pt x="97" y="188"/>
                    <a:pt x="106" y="188"/>
                  </a:cubicBezTo>
                  <a:cubicBezTo>
                    <a:pt x="110" y="188"/>
                    <a:pt x="110" y="188"/>
                    <a:pt x="110" y="188"/>
                  </a:cubicBezTo>
                  <a:cubicBezTo>
                    <a:pt x="129" y="188"/>
                    <a:pt x="142" y="174"/>
                    <a:pt x="142" y="156"/>
                  </a:cubicBezTo>
                  <a:cubicBezTo>
                    <a:pt x="142" y="149"/>
                    <a:pt x="142" y="143"/>
                    <a:pt x="142" y="138"/>
                  </a:cubicBezTo>
                  <a:cubicBezTo>
                    <a:pt x="142" y="56"/>
                    <a:pt x="142" y="56"/>
                    <a:pt x="142" y="56"/>
                  </a:cubicBezTo>
                  <a:cubicBezTo>
                    <a:pt x="176" y="56"/>
                    <a:pt x="176" y="56"/>
                    <a:pt x="176" y="56"/>
                  </a:cubicBezTo>
                  <a:cubicBezTo>
                    <a:pt x="176" y="82"/>
                    <a:pt x="176" y="82"/>
                    <a:pt x="176" y="82"/>
                  </a:cubicBezTo>
                  <a:cubicBezTo>
                    <a:pt x="216" y="41"/>
                    <a:pt x="216" y="41"/>
                    <a:pt x="216" y="41"/>
                  </a:cubicBezTo>
                  <a:cubicBezTo>
                    <a:pt x="176" y="0"/>
                    <a:pt x="176" y="0"/>
                    <a:pt x="176" y="0"/>
                  </a:cubicBezTo>
                  <a:cubicBezTo>
                    <a:pt x="176" y="24"/>
                    <a:pt x="176" y="24"/>
                    <a:pt x="176" y="24"/>
                  </a:cubicBez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94" name="Freeform 28">
              <a:extLst>
                <a:ext uri="{FF2B5EF4-FFF2-40B4-BE49-F238E27FC236}">
                  <a16:creationId xmlns:a16="http://schemas.microsoft.com/office/drawing/2014/main" id="{80F85FAE-0828-4F31-BF80-6BCBA9E7B09F}"/>
                </a:ext>
              </a:extLst>
            </p:cNvPr>
            <p:cNvSpPr>
              <a:spLocks/>
            </p:cNvSpPr>
            <p:nvPr/>
          </p:nvSpPr>
          <p:spPr bwMode="auto">
            <a:xfrm>
              <a:off x="14647863" y="4484688"/>
              <a:ext cx="269875" cy="246063"/>
            </a:xfrm>
            <a:custGeom>
              <a:avLst/>
              <a:gdLst>
                <a:gd name="T0" fmla="*/ 100 w 141"/>
                <a:gd name="T1" fmla="*/ 72 h 129"/>
                <a:gd name="T2" fmla="*/ 66 w 141"/>
                <a:gd name="T3" fmla="*/ 72 h 129"/>
                <a:gd name="T4" fmla="*/ 66 w 141"/>
                <a:gd name="T5" fmla="*/ 32 h 129"/>
                <a:gd name="T6" fmla="*/ 34 w 141"/>
                <a:gd name="T7" fmla="*/ 0 h 129"/>
                <a:gd name="T8" fmla="*/ 10 w 141"/>
                <a:gd name="T9" fmla="*/ 0 h 129"/>
                <a:gd name="T10" fmla="*/ 12 w 141"/>
                <a:gd name="T11" fmla="*/ 8 h 129"/>
                <a:gd name="T12" fmla="*/ 0 w 141"/>
                <a:gd name="T13" fmla="*/ 32 h 129"/>
                <a:gd name="T14" fmla="*/ 7 w 141"/>
                <a:gd name="T15" fmla="*/ 32 h 129"/>
                <a:gd name="T16" fmla="*/ 34 w 141"/>
                <a:gd name="T17" fmla="*/ 32 h 129"/>
                <a:gd name="T18" fmla="*/ 34 w 141"/>
                <a:gd name="T19" fmla="*/ 72 h 129"/>
                <a:gd name="T20" fmla="*/ 66 w 141"/>
                <a:gd name="T21" fmla="*/ 103 h 129"/>
                <a:gd name="T22" fmla="*/ 100 w 141"/>
                <a:gd name="T23" fmla="*/ 103 h 129"/>
                <a:gd name="T24" fmla="*/ 100 w 141"/>
                <a:gd name="T25" fmla="*/ 129 h 129"/>
                <a:gd name="T26" fmla="*/ 141 w 141"/>
                <a:gd name="T27" fmla="*/ 88 h 129"/>
                <a:gd name="T28" fmla="*/ 100 w 141"/>
                <a:gd name="T29" fmla="*/ 46 h 129"/>
                <a:gd name="T30" fmla="*/ 100 w 141"/>
                <a:gd name="T31" fmla="*/ 7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129">
                  <a:moveTo>
                    <a:pt x="100" y="72"/>
                  </a:moveTo>
                  <a:cubicBezTo>
                    <a:pt x="66" y="72"/>
                    <a:pt x="66" y="72"/>
                    <a:pt x="66" y="72"/>
                  </a:cubicBezTo>
                  <a:cubicBezTo>
                    <a:pt x="66" y="32"/>
                    <a:pt x="66" y="32"/>
                    <a:pt x="66" y="32"/>
                  </a:cubicBezTo>
                  <a:cubicBezTo>
                    <a:pt x="66" y="14"/>
                    <a:pt x="52" y="0"/>
                    <a:pt x="34" y="0"/>
                  </a:cubicBezTo>
                  <a:cubicBezTo>
                    <a:pt x="10" y="0"/>
                    <a:pt x="10" y="0"/>
                    <a:pt x="10" y="0"/>
                  </a:cubicBezTo>
                  <a:cubicBezTo>
                    <a:pt x="11" y="3"/>
                    <a:pt x="12" y="5"/>
                    <a:pt x="12" y="8"/>
                  </a:cubicBezTo>
                  <a:cubicBezTo>
                    <a:pt x="12" y="18"/>
                    <a:pt x="7" y="27"/>
                    <a:pt x="0" y="32"/>
                  </a:cubicBezTo>
                  <a:cubicBezTo>
                    <a:pt x="7" y="32"/>
                    <a:pt x="7" y="32"/>
                    <a:pt x="7" y="32"/>
                  </a:cubicBezTo>
                  <a:cubicBezTo>
                    <a:pt x="34" y="32"/>
                    <a:pt x="34" y="32"/>
                    <a:pt x="34" y="32"/>
                  </a:cubicBezTo>
                  <a:cubicBezTo>
                    <a:pt x="34" y="72"/>
                    <a:pt x="34" y="72"/>
                    <a:pt x="34" y="72"/>
                  </a:cubicBezTo>
                  <a:cubicBezTo>
                    <a:pt x="34" y="89"/>
                    <a:pt x="49" y="103"/>
                    <a:pt x="66" y="103"/>
                  </a:cubicBezTo>
                  <a:cubicBezTo>
                    <a:pt x="100" y="103"/>
                    <a:pt x="100" y="103"/>
                    <a:pt x="100" y="103"/>
                  </a:cubicBezTo>
                  <a:cubicBezTo>
                    <a:pt x="100" y="129"/>
                    <a:pt x="100" y="129"/>
                    <a:pt x="100" y="129"/>
                  </a:cubicBezTo>
                  <a:cubicBezTo>
                    <a:pt x="141" y="88"/>
                    <a:pt x="141" y="88"/>
                    <a:pt x="141" y="88"/>
                  </a:cubicBezTo>
                  <a:cubicBezTo>
                    <a:pt x="100" y="46"/>
                    <a:pt x="100" y="46"/>
                    <a:pt x="100" y="46"/>
                  </a:cubicBezTo>
                  <a:cubicBezTo>
                    <a:pt x="100" y="72"/>
                    <a:pt x="100" y="72"/>
                    <a:pt x="100" y="72"/>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grpSp>
      <p:grpSp>
        <p:nvGrpSpPr>
          <p:cNvPr id="95" name="Group 94">
            <a:extLst>
              <a:ext uri="{FF2B5EF4-FFF2-40B4-BE49-F238E27FC236}">
                <a16:creationId xmlns:a16="http://schemas.microsoft.com/office/drawing/2014/main" id="{E0A0FA45-FD29-4AAF-BB65-FB3F1AD0160A}"/>
              </a:ext>
            </a:extLst>
          </p:cNvPr>
          <p:cNvGrpSpPr/>
          <p:nvPr/>
        </p:nvGrpSpPr>
        <p:grpSpPr>
          <a:xfrm>
            <a:off x="10045112" y="1824924"/>
            <a:ext cx="840234" cy="903008"/>
            <a:chOff x="17867313" y="4010025"/>
            <a:chExt cx="765175" cy="822344"/>
          </a:xfrm>
        </p:grpSpPr>
        <p:sp>
          <p:nvSpPr>
            <p:cNvPr id="96" name="Oval 29">
              <a:extLst>
                <a:ext uri="{FF2B5EF4-FFF2-40B4-BE49-F238E27FC236}">
                  <a16:creationId xmlns:a16="http://schemas.microsoft.com/office/drawing/2014/main" id="{CC0A8615-DE42-447D-9443-3984C88DAF5C}"/>
                </a:ext>
              </a:extLst>
            </p:cNvPr>
            <p:cNvSpPr>
              <a:spLocks noChangeArrowheads="1"/>
            </p:cNvSpPr>
            <p:nvPr/>
          </p:nvSpPr>
          <p:spPr bwMode="auto">
            <a:xfrm>
              <a:off x="18119725" y="4384675"/>
              <a:ext cx="244475" cy="244475"/>
            </a:xfrm>
            <a:prstGeom prst="ellipse">
              <a:avLst/>
            </a:prstGeom>
            <a:solidFill>
              <a:srgbClr val="919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97" name="Freeform 31">
              <a:extLst>
                <a:ext uri="{FF2B5EF4-FFF2-40B4-BE49-F238E27FC236}">
                  <a16:creationId xmlns:a16="http://schemas.microsoft.com/office/drawing/2014/main" id="{7E068E9B-9D22-4F32-A0D1-AB5249A6407A}"/>
                </a:ext>
              </a:extLst>
            </p:cNvPr>
            <p:cNvSpPr>
              <a:spLocks/>
            </p:cNvSpPr>
            <p:nvPr/>
          </p:nvSpPr>
          <p:spPr bwMode="auto">
            <a:xfrm>
              <a:off x="17895888" y="4594247"/>
              <a:ext cx="120650" cy="130175"/>
            </a:xfrm>
            <a:custGeom>
              <a:avLst/>
              <a:gdLst>
                <a:gd name="T0" fmla="*/ 34 w 63"/>
                <a:gd name="T1" fmla="*/ 68 h 68"/>
                <a:gd name="T2" fmla="*/ 63 w 63"/>
                <a:gd name="T3" fmla="*/ 52 h 68"/>
                <a:gd name="T4" fmla="*/ 34 w 63"/>
                <a:gd name="T5" fmla="*/ 7 h 68"/>
                <a:gd name="T6" fmla="*/ 35 w 63"/>
                <a:gd name="T7" fmla="*/ 0 h 68"/>
                <a:gd name="T8" fmla="*/ 34 w 63"/>
                <a:gd name="T9" fmla="*/ 0 h 68"/>
                <a:gd name="T10" fmla="*/ 0 w 63"/>
                <a:gd name="T11" fmla="*/ 34 h 68"/>
                <a:gd name="T12" fmla="*/ 34 w 63"/>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63" h="68">
                  <a:moveTo>
                    <a:pt x="34" y="68"/>
                  </a:moveTo>
                  <a:cubicBezTo>
                    <a:pt x="46" y="68"/>
                    <a:pt x="57" y="61"/>
                    <a:pt x="63" y="52"/>
                  </a:cubicBezTo>
                  <a:cubicBezTo>
                    <a:pt x="46" y="44"/>
                    <a:pt x="34" y="27"/>
                    <a:pt x="34" y="7"/>
                  </a:cubicBezTo>
                  <a:cubicBezTo>
                    <a:pt x="34" y="5"/>
                    <a:pt x="34" y="2"/>
                    <a:pt x="35" y="0"/>
                  </a:cubicBezTo>
                  <a:cubicBezTo>
                    <a:pt x="35" y="0"/>
                    <a:pt x="34" y="0"/>
                    <a:pt x="34" y="0"/>
                  </a:cubicBezTo>
                  <a:cubicBezTo>
                    <a:pt x="15" y="0"/>
                    <a:pt x="0" y="15"/>
                    <a:pt x="0" y="34"/>
                  </a:cubicBezTo>
                  <a:cubicBezTo>
                    <a:pt x="0" y="53"/>
                    <a:pt x="15" y="68"/>
                    <a:pt x="34" y="68"/>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98" name="Freeform 32">
              <a:extLst>
                <a:ext uri="{FF2B5EF4-FFF2-40B4-BE49-F238E27FC236}">
                  <a16:creationId xmlns:a16="http://schemas.microsoft.com/office/drawing/2014/main" id="{65E03DF2-B8C2-4D7A-ACC6-D6F9A95AB6BD}"/>
                </a:ext>
              </a:extLst>
            </p:cNvPr>
            <p:cNvSpPr>
              <a:spLocks/>
            </p:cNvSpPr>
            <p:nvPr/>
          </p:nvSpPr>
          <p:spPr bwMode="auto">
            <a:xfrm>
              <a:off x="18486438" y="4592638"/>
              <a:ext cx="109538" cy="130175"/>
            </a:xfrm>
            <a:custGeom>
              <a:avLst/>
              <a:gdLst>
                <a:gd name="T0" fmla="*/ 0 w 57"/>
                <a:gd name="T1" fmla="*/ 55 h 68"/>
                <a:gd name="T2" fmla="*/ 25 w 57"/>
                <a:gd name="T3" fmla="*/ 68 h 68"/>
                <a:gd name="T4" fmla="*/ 57 w 57"/>
                <a:gd name="T5" fmla="*/ 34 h 68"/>
                <a:gd name="T6" fmla="*/ 26 w 57"/>
                <a:gd name="T7" fmla="*/ 0 h 68"/>
                <a:gd name="T8" fmla="*/ 27 w 57"/>
                <a:gd name="T9" fmla="*/ 11 h 68"/>
                <a:gd name="T10" fmla="*/ 0 w 57"/>
                <a:gd name="T11" fmla="*/ 55 h 68"/>
              </a:gdLst>
              <a:ahLst/>
              <a:cxnLst>
                <a:cxn ang="0">
                  <a:pos x="T0" y="T1"/>
                </a:cxn>
                <a:cxn ang="0">
                  <a:pos x="T2" y="T3"/>
                </a:cxn>
                <a:cxn ang="0">
                  <a:pos x="T4" y="T5"/>
                </a:cxn>
                <a:cxn ang="0">
                  <a:pos x="T6" y="T7"/>
                </a:cxn>
                <a:cxn ang="0">
                  <a:pos x="T8" y="T9"/>
                </a:cxn>
                <a:cxn ang="0">
                  <a:pos x="T10" y="T11"/>
                </a:cxn>
              </a:cxnLst>
              <a:rect l="0" t="0" r="r" b="b"/>
              <a:pathLst>
                <a:path w="57" h="68">
                  <a:moveTo>
                    <a:pt x="0" y="55"/>
                  </a:moveTo>
                  <a:cubicBezTo>
                    <a:pt x="6" y="63"/>
                    <a:pt x="15" y="68"/>
                    <a:pt x="25" y="68"/>
                  </a:cubicBezTo>
                  <a:cubicBezTo>
                    <a:pt x="43" y="68"/>
                    <a:pt x="57" y="53"/>
                    <a:pt x="57" y="34"/>
                  </a:cubicBezTo>
                  <a:cubicBezTo>
                    <a:pt x="57" y="16"/>
                    <a:pt x="43" y="1"/>
                    <a:pt x="26" y="0"/>
                  </a:cubicBezTo>
                  <a:cubicBezTo>
                    <a:pt x="27" y="4"/>
                    <a:pt x="27" y="8"/>
                    <a:pt x="27" y="11"/>
                  </a:cubicBezTo>
                  <a:cubicBezTo>
                    <a:pt x="27" y="31"/>
                    <a:pt x="16" y="47"/>
                    <a:pt x="0" y="55"/>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99" name="Freeform 33">
              <a:extLst>
                <a:ext uri="{FF2B5EF4-FFF2-40B4-BE49-F238E27FC236}">
                  <a16:creationId xmlns:a16="http://schemas.microsoft.com/office/drawing/2014/main" id="{0AC0F52B-F342-4831-BD5E-B66ABCC0221A}"/>
                </a:ext>
              </a:extLst>
            </p:cNvPr>
            <p:cNvSpPr>
              <a:spLocks/>
            </p:cNvSpPr>
            <p:nvPr/>
          </p:nvSpPr>
          <p:spPr bwMode="auto">
            <a:xfrm>
              <a:off x="18391188" y="4716463"/>
              <a:ext cx="241300" cy="114300"/>
            </a:xfrm>
            <a:custGeom>
              <a:avLst/>
              <a:gdLst>
                <a:gd name="T0" fmla="*/ 77 w 126"/>
                <a:gd name="T1" fmla="*/ 11 h 60"/>
                <a:gd name="T2" fmla="*/ 67 w 126"/>
                <a:gd name="T3" fmla="*/ 13 h 60"/>
                <a:gd name="T4" fmla="*/ 28 w 126"/>
                <a:gd name="T5" fmla="*/ 0 h 60"/>
                <a:gd name="T6" fmla="*/ 0 w 126"/>
                <a:gd name="T7" fmla="*/ 6 h 60"/>
                <a:gd name="T8" fmla="*/ 19 w 126"/>
                <a:gd name="T9" fmla="*/ 45 h 60"/>
                <a:gd name="T10" fmla="*/ 20 w 126"/>
                <a:gd name="T11" fmla="*/ 60 h 60"/>
                <a:gd name="T12" fmla="*/ 28 w 126"/>
                <a:gd name="T13" fmla="*/ 60 h 60"/>
                <a:gd name="T14" fmla="*/ 92 w 126"/>
                <a:gd name="T15" fmla="*/ 60 h 60"/>
                <a:gd name="T16" fmla="*/ 126 w 126"/>
                <a:gd name="T17" fmla="*/ 60 h 60"/>
                <a:gd name="T18" fmla="*/ 125 w 126"/>
                <a:gd name="T19" fmla="*/ 52 h 60"/>
                <a:gd name="T20" fmla="*/ 77 w 126"/>
                <a:gd name="T21" fmla="*/ 1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60">
                  <a:moveTo>
                    <a:pt x="77" y="11"/>
                  </a:moveTo>
                  <a:cubicBezTo>
                    <a:pt x="73" y="11"/>
                    <a:pt x="70" y="12"/>
                    <a:pt x="67" y="13"/>
                  </a:cubicBezTo>
                  <a:cubicBezTo>
                    <a:pt x="56" y="5"/>
                    <a:pt x="42" y="0"/>
                    <a:pt x="28" y="0"/>
                  </a:cubicBezTo>
                  <a:cubicBezTo>
                    <a:pt x="18" y="0"/>
                    <a:pt x="9" y="2"/>
                    <a:pt x="0" y="6"/>
                  </a:cubicBezTo>
                  <a:cubicBezTo>
                    <a:pt x="9" y="18"/>
                    <a:pt x="16" y="31"/>
                    <a:pt x="19" y="45"/>
                  </a:cubicBezTo>
                  <a:cubicBezTo>
                    <a:pt x="20" y="60"/>
                    <a:pt x="20" y="60"/>
                    <a:pt x="20" y="60"/>
                  </a:cubicBezTo>
                  <a:cubicBezTo>
                    <a:pt x="28" y="60"/>
                    <a:pt x="28" y="60"/>
                    <a:pt x="28" y="60"/>
                  </a:cubicBezTo>
                  <a:cubicBezTo>
                    <a:pt x="92" y="60"/>
                    <a:pt x="92" y="60"/>
                    <a:pt x="92" y="60"/>
                  </a:cubicBezTo>
                  <a:cubicBezTo>
                    <a:pt x="126" y="60"/>
                    <a:pt x="126" y="60"/>
                    <a:pt x="126" y="60"/>
                  </a:cubicBezTo>
                  <a:cubicBezTo>
                    <a:pt x="125" y="52"/>
                    <a:pt x="125" y="52"/>
                    <a:pt x="125" y="52"/>
                  </a:cubicBezTo>
                  <a:cubicBezTo>
                    <a:pt x="121" y="29"/>
                    <a:pt x="101" y="11"/>
                    <a:pt x="77" y="11"/>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100" name="Freeform 34">
              <a:extLst>
                <a:ext uri="{FF2B5EF4-FFF2-40B4-BE49-F238E27FC236}">
                  <a16:creationId xmlns:a16="http://schemas.microsoft.com/office/drawing/2014/main" id="{FF4D3493-1661-4DAB-BD57-783341ED00FF}"/>
                </a:ext>
              </a:extLst>
            </p:cNvPr>
            <p:cNvSpPr>
              <a:spLocks/>
            </p:cNvSpPr>
            <p:nvPr/>
          </p:nvSpPr>
          <p:spPr bwMode="auto">
            <a:xfrm>
              <a:off x="18372138" y="4543425"/>
              <a:ext cx="144463" cy="142875"/>
            </a:xfrm>
            <a:custGeom>
              <a:avLst/>
              <a:gdLst>
                <a:gd name="T0" fmla="*/ 38 w 76"/>
                <a:gd name="T1" fmla="*/ 75 h 75"/>
                <a:gd name="T2" fmla="*/ 55 w 76"/>
                <a:gd name="T3" fmla="*/ 71 h 75"/>
                <a:gd name="T4" fmla="*/ 65 w 76"/>
                <a:gd name="T5" fmla="*/ 64 h 75"/>
                <a:gd name="T6" fmla="*/ 76 w 76"/>
                <a:gd name="T7" fmla="*/ 37 h 75"/>
                <a:gd name="T8" fmla="*/ 74 w 76"/>
                <a:gd name="T9" fmla="*/ 28 h 75"/>
                <a:gd name="T10" fmla="*/ 65 w 76"/>
                <a:gd name="T11" fmla="*/ 11 h 75"/>
                <a:gd name="T12" fmla="*/ 38 w 76"/>
                <a:gd name="T13" fmla="*/ 0 h 75"/>
                <a:gd name="T14" fmla="*/ 11 w 76"/>
                <a:gd name="T15" fmla="*/ 11 h 75"/>
                <a:gd name="T16" fmla="*/ 0 w 76"/>
                <a:gd name="T17" fmla="*/ 37 h 75"/>
                <a:gd name="T18" fmla="*/ 11 w 76"/>
                <a:gd name="T19" fmla="*/ 64 h 75"/>
                <a:gd name="T20" fmla="*/ 38 w 76"/>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75">
                  <a:moveTo>
                    <a:pt x="38" y="75"/>
                  </a:moveTo>
                  <a:cubicBezTo>
                    <a:pt x="44" y="75"/>
                    <a:pt x="50" y="74"/>
                    <a:pt x="55" y="71"/>
                  </a:cubicBezTo>
                  <a:cubicBezTo>
                    <a:pt x="58" y="69"/>
                    <a:pt x="62" y="67"/>
                    <a:pt x="65" y="64"/>
                  </a:cubicBezTo>
                  <a:cubicBezTo>
                    <a:pt x="72" y="57"/>
                    <a:pt x="76" y="48"/>
                    <a:pt x="76" y="37"/>
                  </a:cubicBezTo>
                  <a:cubicBezTo>
                    <a:pt x="76" y="34"/>
                    <a:pt x="75" y="31"/>
                    <a:pt x="74" y="28"/>
                  </a:cubicBezTo>
                  <a:cubicBezTo>
                    <a:pt x="73" y="22"/>
                    <a:pt x="69" y="16"/>
                    <a:pt x="65" y="11"/>
                  </a:cubicBezTo>
                  <a:cubicBezTo>
                    <a:pt x="58" y="4"/>
                    <a:pt x="48" y="0"/>
                    <a:pt x="38" y="0"/>
                  </a:cubicBezTo>
                  <a:cubicBezTo>
                    <a:pt x="28" y="0"/>
                    <a:pt x="18" y="4"/>
                    <a:pt x="11" y="11"/>
                  </a:cubicBezTo>
                  <a:cubicBezTo>
                    <a:pt x="4" y="18"/>
                    <a:pt x="0" y="27"/>
                    <a:pt x="0" y="37"/>
                  </a:cubicBezTo>
                  <a:cubicBezTo>
                    <a:pt x="0" y="48"/>
                    <a:pt x="4" y="57"/>
                    <a:pt x="11" y="64"/>
                  </a:cubicBezTo>
                  <a:cubicBezTo>
                    <a:pt x="18" y="71"/>
                    <a:pt x="28" y="75"/>
                    <a:pt x="38" y="75"/>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101" name="Freeform 35">
              <a:extLst>
                <a:ext uri="{FF2B5EF4-FFF2-40B4-BE49-F238E27FC236}">
                  <a16:creationId xmlns:a16="http://schemas.microsoft.com/office/drawing/2014/main" id="{1AB2C568-2E27-409F-A9E3-0FA010C6F7FB}"/>
                </a:ext>
              </a:extLst>
            </p:cNvPr>
            <p:cNvSpPr>
              <a:spLocks/>
            </p:cNvSpPr>
            <p:nvPr/>
          </p:nvSpPr>
          <p:spPr bwMode="auto">
            <a:xfrm>
              <a:off x="17981613" y="4543425"/>
              <a:ext cx="146050" cy="142875"/>
            </a:xfrm>
            <a:custGeom>
              <a:avLst/>
              <a:gdLst>
                <a:gd name="T0" fmla="*/ 38 w 76"/>
                <a:gd name="T1" fmla="*/ 0 h 75"/>
                <a:gd name="T2" fmla="*/ 11 w 76"/>
                <a:gd name="T3" fmla="*/ 11 h 75"/>
                <a:gd name="T4" fmla="*/ 1 w 76"/>
                <a:gd name="T5" fmla="*/ 32 h 75"/>
                <a:gd name="T6" fmla="*/ 0 w 76"/>
                <a:gd name="T7" fmla="*/ 37 h 75"/>
                <a:gd name="T8" fmla="*/ 11 w 76"/>
                <a:gd name="T9" fmla="*/ 64 h 75"/>
                <a:gd name="T10" fmla="*/ 22 w 76"/>
                <a:gd name="T11" fmla="*/ 71 h 75"/>
                <a:gd name="T12" fmla="*/ 38 w 76"/>
                <a:gd name="T13" fmla="*/ 75 h 75"/>
                <a:gd name="T14" fmla="*/ 65 w 76"/>
                <a:gd name="T15" fmla="*/ 64 h 75"/>
                <a:gd name="T16" fmla="*/ 76 w 76"/>
                <a:gd name="T17" fmla="*/ 37 h 75"/>
                <a:gd name="T18" fmla="*/ 65 w 76"/>
                <a:gd name="T19" fmla="*/ 11 h 75"/>
                <a:gd name="T20" fmla="*/ 38 w 76"/>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75">
                  <a:moveTo>
                    <a:pt x="38" y="0"/>
                  </a:moveTo>
                  <a:cubicBezTo>
                    <a:pt x="28" y="0"/>
                    <a:pt x="18" y="4"/>
                    <a:pt x="11" y="11"/>
                  </a:cubicBezTo>
                  <a:cubicBezTo>
                    <a:pt x="6" y="17"/>
                    <a:pt x="2" y="24"/>
                    <a:pt x="1" y="32"/>
                  </a:cubicBezTo>
                  <a:cubicBezTo>
                    <a:pt x="1" y="34"/>
                    <a:pt x="0" y="36"/>
                    <a:pt x="0" y="37"/>
                  </a:cubicBezTo>
                  <a:cubicBezTo>
                    <a:pt x="0" y="48"/>
                    <a:pt x="5" y="57"/>
                    <a:pt x="11" y="64"/>
                  </a:cubicBezTo>
                  <a:cubicBezTo>
                    <a:pt x="15" y="67"/>
                    <a:pt x="18" y="70"/>
                    <a:pt x="22" y="71"/>
                  </a:cubicBezTo>
                  <a:cubicBezTo>
                    <a:pt x="27" y="74"/>
                    <a:pt x="32" y="75"/>
                    <a:pt x="38" y="75"/>
                  </a:cubicBezTo>
                  <a:cubicBezTo>
                    <a:pt x="49" y="75"/>
                    <a:pt x="58" y="71"/>
                    <a:pt x="65" y="64"/>
                  </a:cubicBezTo>
                  <a:cubicBezTo>
                    <a:pt x="72" y="57"/>
                    <a:pt x="76" y="48"/>
                    <a:pt x="76" y="37"/>
                  </a:cubicBezTo>
                  <a:cubicBezTo>
                    <a:pt x="76" y="27"/>
                    <a:pt x="72" y="18"/>
                    <a:pt x="65" y="11"/>
                  </a:cubicBezTo>
                  <a:cubicBezTo>
                    <a:pt x="58" y="4"/>
                    <a:pt x="49" y="0"/>
                    <a:pt x="38" y="0"/>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102" name="Freeform 36">
              <a:extLst>
                <a:ext uri="{FF2B5EF4-FFF2-40B4-BE49-F238E27FC236}">
                  <a16:creationId xmlns:a16="http://schemas.microsoft.com/office/drawing/2014/main" id="{6150EFE5-748D-4FFF-B292-9BBD9F1D9A6D}"/>
                </a:ext>
              </a:extLst>
            </p:cNvPr>
            <p:cNvSpPr>
              <a:spLocks/>
            </p:cNvSpPr>
            <p:nvPr/>
          </p:nvSpPr>
          <p:spPr bwMode="auto">
            <a:xfrm>
              <a:off x="17867313" y="4710131"/>
              <a:ext cx="234950" cy="122238"/>
            </a:xfrm>
            <a:custGeom>
              <a:avLst/>
              <a:gdLst>
                <a:gd name="T0" fmla="*/ 56 w 123"/>
                <a:gd name="T1" fmla="*/ 16 h 64"/>
                <a:gd name="T2" fmla="*/ 49 w 123"/>
                <a:gd name="T3" fmla="*/ 15 h 64"/>
                <a:gd name="T4" fmla="*/ 1 w 123"/>
                <a:gd name="T5" fmla="*/ 56 h 64"/>
                <a:gd name="T6" fmla="*/ 0 w 123"/>
                <a:gd name="T7" fmla="*/ 64 h 64"/>
                <a:gd name="T8" fmla="*/ 98 w 123"/>
                <a:gd name="T9" fmla="*/ 64 h 64"/>
                <a:gd name="T10" fmla="*/ 98 w 123"/>
                <a:gd name="T11" fmla="*/ 60 h 64"/>
                <a:gd name="T12" fmla="*/ 102 w 123"/>
                <a:gd name="T13" fmla="*/ 60 h 64"/>
                <a:gd name="T14" fmla="*/ 104 w 123"/>
                <a:gd name="T15" fmla="*/ 45 h 64"/>
                <a:gd name="T16" fmla="*/ 123 w 123"/>
                <a:gd name="T17" fmla="*/ 5 h 64"/>
                <a:gd name="T18" fmla="*/ 98 w 123"/>
                <a:gd name="T19" fmla="*/ 0 h 64"/>
                <a:gd name="T20" fmla="*/ 56 w 123"/>
                <a:gd name="T21"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64">
                  <a:moveTo>
                    <a:pt x="56" y="16"/>
                  </a:moveTo>
                  <a:cubicBezTo>
                    <a:pt x="54" y="16"/>
                    <a:pt x="51" y="15"/>
                    <a:pt x="49" y="15"/>
                  </a:cubicBezTo>
                  <a:cubicBezTo>
                    <a:pt x="25" y="15"/>
                    <a:pt x="5" y="33"/>
                    <a:pt x="1" y="56"/>
                  </a:cubicBezTo>
                  <a:cubicBezTo>
                    <a:pt x="0" y="64"/>
                    <a:pt x="0" y="64"/>
                    <a:pt x="0" y="64"/>
                  </a:cubicBezTo>
                  <a:cubicBezTo>
                    <a:pt x="98" y="64"/>
                    <a:pt x="98" y="64"/>
                    <a:pt x="98" y="64"/>
                  </a:cubicBezTo>
                  <a:cubicBezTo>
                    <a:pt x="98" y="60"/>
                    <a:pt x="98" y="60"/>
                    <a:pt x="98" y="60"/>
                  </a:cubicBezTo>
                  <a:cubicBezTo>
                    <a:pt x="102" y="60"/>
                    <a:pt x="102" y="60"/>
                    <a:pt x="102" y="60"/>
                  </a:cubicBezTo>
                  <a:cubicBezTo>
                    <a:pt x="104" y="45"/>
                    <a:pt x="104" y="45"/>
                    <a:pt x="104" y="45"/>
                  </a:cubicBezTo>
                  <a:cubicBezTo>
                    <a:pt x="107" y="30"/>
                    <a:pt x="114" y="17"/>
                    <a:pt x="123" y="5"/>
                  </a:cubicBezTo>
                  <a:cubicBezTo>
                    <a:pt x="115" y="2"/>
                    <a:pt x="107" y="0"/>
                    <a:pt x="98" y="0"/>
                  </a:cubicBezTo>
                  <a:cubicBezTo>
                    <a:pt x="82" y="0"/>
                    <a:pt x="67" y="6"/>
                    <a:pt x="56" y="16"/>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103" name="Freeform 37">
              <a:extLst>
                <a:ext uri="{FF2B5EF4-FFF2-40B4-BE49-F238E27FC236}">
                  <a16:creationId xmlns:a16="http://schemas.microsoft.com/office/drawing/2014/main" id="{0E02BF05-FA13-4EA9-8701-17475224AA12}"/>
                </a:ext>
              </a:extLst>
            </p:cNvPr>
            <p:cNvSpPr>
              <a:spLocks/>
            </p:cNvSpPr>
            <p:nvPr/>
          </p:nvSpPr>
          <p:spPr bwMode="auto">
            <a:xfrm>
              <a:off x="18207038" y="4292600"/>
              <a:ext cx="69850" cy="46038"/>
            </a:xfrm>
            <a:custGeom>
              <a:avLst/>
              <a:gdLst>
                <a:gd name="T0" fmla="*/ 0 w 36"/>
                <a:gd name="T1" fmla="*/ 18 h 24"/>
                <a:gd name="T2" fmla="*/ 6 w 36"/>
                <a:gd name="T3" fmla="*/ 24 h 24"/>
                <a:gd name="T4" fmla="*/ 30 w 36"/>
                <a:gd name="T5" fmla="*/ 24 h 24"/>
                <a:gd name="T6" fmla="*/ 34 w 36"/>
                <a:gd name="T7" fmla="*/ 22 h 24"/>
                <a:gd name="T8" fmla="*/ 36 w 36"/>
                <a:gd name="T9" fmla="*/ 18 h 24"/>
                <a:gd name="T10" fmla="*/ 36 w 36"/>
                <a:gd name="T11" fmla="*/ 0 h 24"/>
                <a:gd name="T12" fmla="*/ 0 w 36"/>
                <a:gd name="T13" fmla="*/ 0 h 24"/>
                <a:gd name="T14" fmla="*/ 0 w 36"/>
                <a:gd name="T15" fmla="*/ 18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4">
                  <a:moveTo>
                    <a:pt x="0" y="18"/>
                  </a:moveTo>
                  <a:cubicBezTo>
                    <a:pt x="0" y="21"/>
                    <a:pt x="3" y="24"/>
                    <a:pt x="6" y="24"/>
                  </a:cubicBezTo>
                  <a:cubicBezTo>
                    <a:pt x="30" y="24"/>
                    <a:pt x="30" y="24"/>
                    <a:pt x="30" y="24"/>
                  </a:cubicBezTo>
                  <a:cubicBezTo>
                    <a:pt x="31" y="24"/>
                    <a:pt x="33" y="23"/>
                    <a:pt x="34" y="22"/>
                  </a:cubicBezTo>
                  <a:cubicBezTo>
                    <a:pt x="35" y="21"/>
                    <a:pt x="36" y="20"/>
                    <a:pt x="36" y="18"/>
                  </a:cubicBezTo>
                  <a:cubicBezTo>
                    <a:pt x="36" y="0"/>
                    <a:pt x="36" y="0"/>
                    <a:pt x="36" y="0"/>
                  </a:cubicBezTo>
                  <a:cubicBezTo>
                    <a:pt x="0" y="0"/>
                    <a:pt x="0" y="0"/>
                    <a:pt x="0" y="0"/>
                  </a:cubicBezTo>
                  <a:lnTo>
                    <a:pt x="0" y="18"/>
                  </a:lnTo>
                  <a:close/>
                </a:path>
              </a:pathLst>
            </a:custGeom>
            <a:solidFill>
              <a:srgbClr val="5353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104" name="Freeform 38">
              <a:extLst>
                <a:ext uri="{FF2B5EF4-FFF2-40B4-BE49-F238E27FC236}">
                  <a16:creationId xmlns:a16="http://schemas.microsoft.com/office/drawing/2014/main" id="{9565A551-C87A-4A02-A76C-5D356D6C205A}"/>
                </a:ext>
              </a:extLst>
            </p:cNvPr>
            <p:cNvSpPr>
              <a:spLocks/>
            </p:cNvSpPr>
            <p:nvPr/>
          </p:nvSpPr>
          <p:spPr bwMode="auto">
            <a:xfrm>
              <a:off x="17910175" y="4168775"/>
              <a:ext cx="198438" cy="390525"/>
            </a:xfrm>
            <a:custGeom>
              <a:avLst/>
              <a:gdLst>
                <a:gd name="T0" fmla="*/ 90 w 103"/>
                <a:gd name="T1" fmla="*/ 2 h 204"/>
                <a:gd name="T2" fmla="*/ 0 w 103"/>
                <a:gd name="T3" fmla="*/ 151 h 204"/>
                <a:gd name="T4" fmla="*/ 4 w 103"/>
                <a:gd name="T5" fmla="*/ 188 h 204"/>
                <a:gd name="T6" fmla="*/ 4 w 103"/>
                <a:gd name="T7" fmla="*/ 188 h 204"/>
                <a:gd name="T8" fmla="*/ 8 w 103"/>
                <a:gd name="T9" fmla="*/ 198 h 204"/>
                <a:gd name="T10" fmla="*/ 17 w 103"/>
                <a:gd name="T11" fmla="*/ 203 h 204"/>
                <a:gd name="T12" fmla="*/ 22 w 103"/>
                <a:gd name="T13" fmla="*/ 193 h 204"/>
                <a:gd name="T14" fmla="*/ 22 w 103"/>
                <a:gd name="T15" fmla="*/ 193 h 204"/>
                <a:gd name="T16" fmla="*/ 18 w 103"/>
                <a:gd name="T17" fmla="*/ 184 h 204"/>
                <a:gd name="T18" fmla="*/ 15 w 103"/>
                <a:gd name="T19" fmla="*/ 151 h 204"/>
                <a:gd name="T20" fmla="*/ 98 w 103"/>
                <a:gd name="T21" fmla="*/ 15 h 204"/>
                <a:gd name="T22" fmla="*/ 101 w 103"/>
                <a:gd name="T23" fmla="*/ 4 h 204"/>
                <a:gd name="T24" fmla="*/ 90 w 103"/>
                <a:gd name="T25" fmla="*/ 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204">
                  <a:moveTo>
                    <a:pt x="90" y="2"/>
                  </a:moveTo>
                  <a:cubicBezTo>
                    <a:pt x="36" y="34"/>
                    <a:pt x="0" y="89"/>
                    <a:pt x="0" y="151"/>
                  </a:cubicBezTo>
                  <a:cubicBezTo>
                    <a:pt x="0" y="164"/>
                    <a:pt x="1" y="176"/>
                    <a:pt x="4" y="188"/>
                  </a:cubicBezTo>
                  <a:cubicBezTo>
                    <a:pt x="4" y="188"/>
                    <a:pt x="4" y="188"/>
                    <a:pt x="4" y="188"/>
                  </a:cubicBezTo>
                  <a:cubicBezTo>
                    <a:pt x="8" y="198"/>
                    <a:pt x="8" y="198"/>
                    <a:pt x="8" y="198"/>
                  </a:cubicBezTo>
                  <a:cubicBezTo>
                    <a:pt x="9" y="202"/>
                    <a:pt x="13" y="204"/>
                    <a:pt x="17" y="203"/>
                  </a:cubicBezTo>
                  <a:cubicBezTo>
                    <a:pt x="21" y="202"/>
                    <a:pt x="23" y="197"/>
                    <a:pt x="22" y="193"/>
                  </a:cubicBezTo>
                  <a:cubicBezTo>
                    <a:pt x="22" y="193"/>
                    <a:pt x="22" y="193"/>
                    <a:pt x="22" y="193"/>
                  </a:cubicBezTo>
                  <a:cubicBezTo>
                    <a:pt x="18" y="184"/>
                    <a:pt x="18" y="184"/>
                    <a:pt x="18" y="184"/>
                  </a:cubicBezTo>
                  <a:cubicBezTo>
                    <a:pt x="16" y="173"/>
                    <a:pt x="15" y="162"/>
                    <a:pt x="15" y="151"/>
                  </a:cubicBezTo>
                  <a:cubicBezTo>
                    <a:pt x="15" y="95"/>
                    <a:pt x="48" y="44"/>
                    <a:pt x="98" y="15"/>
                  </a:cubicBezTo>
                  <a:cubicBezTo>
                    <a:pt x="102" y="13"/>
                    <a:pt x="103" y="8"/>
                    <a:pt x="101" y="4"/>
                  </a:cubicBezTo>
                  <a:cubicBezTo>
                    <a:pt x="99" y="1"/>
                    <a:pt x="94" y="0"/>
                    <a:pt x="90" y="2"/>
                  </a:cubicBezTo>
                  <a:close/>
                </a:path>
              </a:pathLst>
            </a:custGeom>
            <a:solidFill>
              <a:srgbClr val="5353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105" name="Freeform 39">
              <a:extLst>
                <a:ext uri="{FF2B5EF4-FFF2-40B4-BE49-F238E27FC236}">
                  <a16:creationId xmlns:a16="http://schemas.microsoft.com/office/drawing/2014/main" id="{B12D80D3-5E35-46B7-981F-443C364E51FC}"/>
                </a:ext>
              </a:extLst>
            </p:cNvPr>
            <p:cNvSpPr>
              <a:spLocks/>
            </p:cNvSpPr>
            <p:nvPr/>
          </p:nvSpPr>
          <p:spPr bwMode="auto">
            <a:xfrm>
              <a:off x="18375313" y="4164013"/>
              <a:ext cx="198438" cy="395288"/>
            </a:xfrm>
            <a:custGeom>
              <a:avLst/>
              <a:gdLst>
                <a:gd name="T0" fmla="*/ 12 w 104"/>
                <a:gd name="T1" fmla="*/ 2 h 206"/>
                <a:gd name="T2" fmla="*/ 2 w 104"/>
                <a:gd name="T3" fmla="*/ 4 h 206"/>
                <a:gd name="T4" fmla="*/ 5 w 104"/>
                <a:gd name="T5" fmla="*/ 15 h 206"/>
                <a:gd name="T6" fmla="*/ 5 w 104"/>
                <a:gd name="T7" fmla="*/ 15 h 206"/>
                <a:gd name="T8" fmla="*/ 89 w 104"/>
                <a:gd name="T9" fmla="*/ 153 h 206"/>
                <a:gd name="T10" fmla="*/ 85 w 104"/>
                <a:gd name="T11" fmla="*/ 186 h 206"/>
                <a:gd name="T12" fmla="*/ 82 w 104"/>
                <a:gd name="T13" fmla="*/ 195 h 206"/>
                <a:gd name="T14" fmla="*/ 87 w 104"/>
                <a:gd name="T15" fmla="*/ 205 h 206"/>
                <a:gd name="T16" fmla="*/ 96 w 104"/>
                <a:gd name="T17" fmla="*/ 200 h 206"/>
                <a:gd name="T18" fmla="*/ 100 w 104"/>
                <a:gd name="T19" fmla="*/ 190 h 206"/>
                <a:gd name="T20" fmla="*/ 100 w 104"/>
                <a:gd name="T21" fmla="*/ 189 h 206"/>
                <a:gd name="T22" fmla="*/ 104 w 104"/>
                <a:gd name="T23" fmla="*/ 153 h 206"/>
                <a:gd name="T24" fmla="*/ 12 w 104"/>
                <a:gd name="T25" fmla="*/ 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206">
                  <a:moveTo>
                    <a:pt x="12" y="2"/>
                  </a:moveTo>
                  <a:cubicBezTo>
                    <a:pt x="9" y="0"/>
                    <a:pt x="4" y="1"/>
                    <a:pt x="2" y="4"/>
                  </a:cubicBezTo>
                  <a:cubicBezTo>
                    <a:pt x="0" y="8"/>
                    <a:pt x="1" y="13"/>
                    <a:pt x="5" y="15"/>
                  </a:cubicBezTo>
                  <a:cubicBezTo>
                    <a:pt x="5" y="15"/>
                    <a:pt x="5" y="15"/>
                    <a:pt x="5" y="15"/>
                  </a:cubicBezTo>
                  <a:cubicBezTo>
                    <a:pt x="55" y="44"/>
                    <a:pt x="89" y="95"/>
                    <a:pt x="89" y="153"/>
                  </a:cubicBezTo>
                  <a:cubicBezTo>
                    <a:pt x="89" y="164"/>
                    <a:pt x="88" y="175"/>
                    <a:pt x="85" y="186"/>
                  </a:cubicBezTo>
                  <a:cubicBezTo>
                    <a:pt x="82" y="195"/>
                    <a:pt x="82" y="195"/>
                    <a:pt x="82" y="195"/>
                  </a:cubicBezTo>
                  <a:cubicBezTo>
                    <a:pt x="81" y="199"/>
                    <a:pt x="83" y="204"/>
                    <a:pt x="87" y="205"/>
                  </a:cubicBezTo>
                  <a:cubicBezTo>
                    <a:pt x="91" y="206"/>
                    <a:pt x="95" y="204"/>
                    <a:pt x="96" y="200"/>
                  </a:cubicBezTo>
                  <a:cubicBezTo>
                    <a:pt x="100" y="190"/>
                    <a:pt x="100" y="190"/>
                    <a:pt x="100" y="190"/>
                  </a:cubicBezTo>
                  <a:cubicBezTo>
                    <a:pt x="100" y="189"/>
                    <a:pt x="100" y="189"/>
                    <a:pt x="100" y="189"/>
                  </a:cubicBezTo>
                  <a:cubicBezTo>
                    <a:pt x="102" y="178"/>
                    <a:pt x="104" y="166"/>
                    <a:pt x="104" y="153"/>
                  </a:cubicBezTo>
                  <a:cubicBezTo>
                    <a:pt x="104" y="89"/>
                    <a:pt x="67" y="33"/>
                    <a:pt x="12" y="2"/>
                  </a:cubicBezTo>
                  <a:close/>
                </a:path>
              </a:pathLst>
            </a:custGeom>
            <a:solidFill>
              <a:srgbClr val="5353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106" name="Freeform 40">
              <a:extLst>
                <a:ext uri="{FF2B5EF4-FFF2-40B4-BE49-F238E27FC236}">
                  <a16:creationId xmlns:a16="http://schemas.microsoft.com/office/drawing/2014/main" id="{F2A9E8CA-1E87-4320-A992-426382791612}"/>
                </a:ext>
              </a:extLst>
            </p:cNvPr>
            <p:cNvSpPr>
              <a:spLocks/>
            </p:cNvSpPr>
            <p:nvPr/>
          </p:nvSpPr>
          <p:spPr bwMode="auto">
            <a:xfrm>
              <a:off x="18134013" y="4010025"/>
              <a:ext cx="212725" cy="255588"/>
            </a:xfrm>
            <a:custGeom>
              <a:avLst/>
              <a:gdLst>
                <a:gd name="T0" fmla="*/ 95 w 111"/>
                <a:gd name="T1" fmla="*/ 17 h 134"/>
                <a:gd name="T2" fmla="*/ 78 w 111"/>
                <a:gd name="T3" fmla="*/ 5 h 134"/>
                <a:gd name="T4" fmla="*/ 34 w 111"/>
                <a:gd name="T5" fmla="*/ 5 h 134"/>
                <a:gd name="T6" fmla="*/ 5 w 111"/>
                <a:gd name="T7" fmla="*/ 34 h 134"/>
                <a:gd name="T8" fmla="*/ 1 w 111"/>
                <a:gd name="T9" fmla="*/ 56 h 134"/>
                <a:gd name="T10" fmla="*/ 5 w 111"/>
                <a:gd name="T11" fmla="*/ 76 h 134"/>
                <a:gd name="T12" fmla="*/ 17 w 111"/>
                <a:gd name="T13" fmla="*/ 94 h 134"/>
                <a:gd name="T14" fmla="*/ 31 w 111"/>
                <a:gd name="T15" fmla="*/ 112 h 134"/>
                <a:gd name="T16" fmla="*/ 37 w 111"/>
                <a:gd name="T17" fmla="*/ 134 h 134"/>
                <a:gd name="T18" fmla="*/ 75 w 111"/>
                <a:gd name="T19" fmla="*/ 134 h 134"/>
                <a:gd name="T20" fmla="*/ 81 w 111"/>
                <a:gd name="T21" fmla="*/ 112 h 134"/>
                <a:gd name="T22" fmla="*/ 95 w 111"/>
                <a:gd name="T23" fmla="*/ 94 h 134"/>
                <a:gd name="T24" fmla="*/ 107 w 111"/>
                <a:gd name="T25" fmla="*/ 76 h 134"/>
                <a:gd name="T26" fmla="*/ 111 w 111"/>
                <a:gd name="T27" fmla="*/ 56 h 134"/>
                <a:gd name="T28" fmla="*/ 107 w 111"/>
                <a:gd name="T29" fmla="*/ 34 h 134"/>
                <a:gd name="T30" fmla="*/ 95 w 111"/>
                <a:gd name="T31" fmla="*/ 1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34">
                  <a:moveTo>
                    <a:pt x="95" y="17"/>
                  </a:moveTo>
                  <a:cubicBezTo>
                    <a:pt x="90" y="12"/>
                    <a:pt x="84" y="8"/>
                    <a:pt x="78" y="5"/>
                  </a:cubicBezTo>
                  <a:cubicBezTo>
                    <a:pt x="64" y="0"/>
                    <a:pt x="48" y="0"/>
                    <a:pt x="34" y="5"/>
                  </a:cubicBezTo>
                  <a:cubicBezTo>
                    <a:pt x="21" y="11"/>
                    <a:pt x="11" y="21"/>
                    <a:pt x="5" y="34"/>
                  </a:cubicBezTo>
                  <a:cubicBezTo>
                    <a:pt x="2" y="41"/>
                    <a:pt x="1" y="48"/>
                    <a:pt x="1" y="56"/>
                  </a:cubicBezTo>
                  <a:cubicBezTo>
                    <a:pt x="0" y="63"/>
                    <a:pt x="2" y="70"/>
                    <a:pt x="5" y="76"/>
                  </a:cubicBezTo>
                  <a:cubicBezTo>
                    <a:pt x="8" y="83"/>
                    <a:pt x="12" y="89"/>
                    <a:pt x="17" y="94"/>
                  </a:cubicBezTo>
                  <a:cubicBezTo>
                    <a:pt x="23" y="99"/>
                    <a:pt x="27" y="105"/>
                    <a:pt x="31" y="112"/>
                  </a:cubicBezTo>
                  <a:cubicBezTo>
                    <a:pt x="34" y="119"/>
                    <a:pt x="37" y="127"/>
                    <a:pt x="37" y="134"/>
                  </a:cubicBezTo>
                  <a:cubicBezTo>
                    <a:pt x="75" y="134"/>
                    <a:pt x="75" y="134"/>
                    <a:pt x="75" y="134"/>
                  </a:cubicBezTo>
                  <a:cubicBezTo>
                    <a:pt x="75" y="127"/>
                    <a:pt x="77" y="119"/>
                    <a:pt x="81" y="112"/>
                  </a:cubicBezTo>
                  <a:cubicBezTo>
                    <a:pt x="84" y="105"/>
                    <a:pt x="89" y="99"/>
                    <a:pt x="95" y="94"/>
                  </a:cubicBezTo>
                  <a:cubicBezTo>
                    <a:pt x="100" y="89"/>
                    <a:pt x="104" y="83"/>
                    <a:pt x="107" y="76"/>
                  </a:cubicBezTo>
                  <a:cubicBezTo>
                    <a:pt x="110" y="70"/>
                    <a:pt x="111" y="63"/>
                    <a:pt x="111" y="56"/>
                  </a:cubicBezTo>
                  <a:cubicBezTo>
                    <a:pt x="111" y="48"/>
                    <a:pt x="110" y="41"/>
                    <a:pt x="107" y="34"/>
                  </a:cubicBezTo>
                  <a:cubicBezTo>
                    <a:pt x="104" y="28"/>
                    <a:pt x="100" y="22"/>
                    <a:pt x="95" y="17"/>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sp>
          <p:nvSpPr>
            <p:cNvPr id="107" name="Freeform 30">
              <a:extLst>
                <a:ext uri="{FF2B5EF4-FFF2-40B4-BE49-F238E27FC236}">
                  <a16:creationId xmlns:a16="http://schemas.microsoft.com/office/drawing/2014/main" id="{AC277AF7-7291-4B47-83C8-29204CFE73BA}"/>
                </a:ext>
              </a:extLst>
            </p:cNvPr>
            <p:cNvSpPr>
              <a:spLocks/>
            </p:cNvSpPr>
            <p:nvPr/>
          </p:nvSpPr>
          <p:spPr bwMode="auto">
            <a:xfrm>
              <a:off x="18062575" y="4657725"/>
              <a:ext cx="366713" cy="173038"/>
            </a:xfrm>
            <a:custGeom>
              <a:avLst/>
              <a:gdLst>
                <a:gd name="T0" fmla="*/ 172 w 192"/>
                <a:gd name="T1" fmla="*/ 36 h 90"/>
                <a:gd name="T2" fmla="*/ 96 w 192"/>
                <a:gd name="T3" fmla="*/ 0 h 90"/>
                <a:gd name="T4" fmla="*/ 21 w 192"/>
                <a:gd name="T5" fmla="*/ 35 h 90"/>
                <a:gd name="T6" fmla="*/ 2 w 192"/>
                <a:gd name="T7" fmla="*/ 75 h 90"/>
                <a:gd name="T8" fmla="*/ 0 w 192"/>
                <a:gd name="T9" fmla="*/ 90 h 90"/>
                <a:gd name="T10" fmla="*/ 60 w 192"/>
                <a:gd name="T11" fmla="*/ 90 h 90"/>
                <a:gd name="T12" fmla="*/ 136 w 192"/>
                <a:gd name="T13" fmla="*/ 90 h 90"/>
                <a:gd name="T14" fmla="*/ 192 w 192"/>
                <a:gd name="T15" fmla="*/ 90 h 90"/>
                <a:gd name="T16" fmla="*/ 191 w 192"/>
                <a:gd name="T17" fmla="*/ 75 h 90"/>
                <a:gd name="T18" fmla="*/ 172 w 192"/>
                <a:gd name="T19" fmla="*/ 3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90">
                  <a:moveTo>
                    <a:pt x="172" y="36"/>
                  </a:moveTo>
                  <a:cubicBezTo>
                    <a:pt x="155" y="14"/>
                    <a:pt x="127" y="0"/>
                    <a:pt x="96" y="0"/>
                  </a:cubicBezTo>
                  <a:cubicBezTo>
                    <a:pt x="66" y="0"/>
                    <a:pt x="39" y="14"/>
                    <a:pt x="21" y="35"/>
                  </a:cubicBezTo>
                  <a:cubicBezTo>
                    <a:pt x="12" y="47"/>
                    <a:pt x="5" y="60"/>
                    <a:pt x="2" y="75"/>
                  </a:cubicBezTo>
                  <a:cubicBezTo>
                    <a:pt x="0" y="90"/>
                    <a:pt x="0" y="90"/>
                    <a:pt x="0" y="90"/>
                  </a:cubicBezTo>
                  <a:cubicBezTo>
                    <a:pt x="60" y="90"/>
                    <a:pt x="60" y="90"/>
                    <a:pt x="60" y="90"/>
                  </a:cubicBezTo>
                  <a:cubicBezTo>
                    <a:pt x="136" y="90"/>
                    <a:pt x="136" y="90"/>
                    <a:pt x="136" y="90"/>
                  </a:cubicBezTo>
                  <a:cubicBezTo>
                    <a:pt x="192" y="90"/>
                    <a:pt x="192" y="90"/>
                    <a:pt x="192" y="90"/>
                  </a:cubicBezTo>
                  <a:cubicBezTo>
                    <a:pt x="191" y="75"/>
                    <a:pt x="191" y="75"/>
                    <a:pt x="191" y="75"/>
                  </a:cubicBezTo>
                  <a:cubicBezTo>
                    <a:pt x="188" y="61"/>
                    <a:pt x="181" y="48"/>
                    <a:pt x="172" y="36"/>
                  </a:cubicBezTo>
                  <a:close/>
                </a:path>
              </a:pathLst>
            </a:custGeom>
            <a:solidFill>
              <a:srgbClr val="91919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gradFill>
                  <a:gsLst>
                    <a:gs pos="8850">
                      <a:srgbClr val="000000"/>
                    </a:gs>
                    <a:gs pos="51000">
                      <a:srgbClr val="000000"/>
                    </a:gs>
                  </a:gsLst>
                  <a:lin ang="0" scaled="0"/>
                </a:gradFill>
              </a:endParaRPr>
            </a:p>
          </p:txBody>
        </p:sp>
      </p:grpSp>
      <p:sp>
        <p:nvSpPr>
          <p:cNvPr id="108" name="Title 2">
            <a:extLst>
              <a:ext uri="{FF2B5EF4-FFF2-40B4-BE49-F238E27FC236}">
                <a16:creationId xmlns:a16="http://schemas.microsoft.com/office/drawing/2014/main" id="{7DBB74FC-6F58-4BCD-BA52-BD76FD90EFAE}"/>
              </a:ext>
            </a:extLst>
          </p:cNvPr>
          <p:cNvSpPr txBox="1">
            <a:spLocks/>
          </p:cNvSpPr>
          <p:nvPr/>
        </p:nvSpPr>
        <p:spPr>
          <a:xfrm>
            <a:off x="6684073" y="3960114"/>
            <a:ext cx="2079650" cy="1323439"/>
          </a:xfrm>
          <a:prstGeom prst="rect">
            <a:avLst/>
          </a:prstGeom>
        </p:spPr>
        <p:txBody>
          <a:bodyPr wrap="square" lIns="0" rIns="0" anchor="t">
            <a:spAutoFit/>
          </a:bodyPr>
          <a:lstStyle>
            <a:lvl1pPr marL="0" marR="0" indent="0" algn="l" defTabSz="914400" rtl="0" eaLnBrk="1" fontAlgn="auto" latinLnBrk="0" hangingPunct="1">
              <a:lnSpc>
                <a:spcPct val="100000"/>
              </a:lnSpc>
              <a:spcBef>
                <a:spcPts val="0"/>
              </a:spcBef>
              <a:spcAft>
                <a:spcPts val="0"/>
              </a:spcAft>
              <a:buClrTx/>
              <a:buSzTx/>
              <a:buFontTx/>
              <a:buNone/>
              <a:tabLst/>
              <a:defRPr sz="2400" b="1" i="0" kern="1200" spc="0">
                <a:solidFill>
                  <a:schemeClr val="tx1"/>
                </a:solidFill>
                <a:latin typeface="Segoe UI Semibold" panose="020B0502040204020203" pitchFamily="34" charset="0"/>
                <a:ea typeface="+mj-ea"/>
                <a:cs typeface="Segoe UI Semibold" panose="020B0502040204020203" pitchFamily="34" charset="0"/>
              </a:defRPr>
            </a:lvl1pPr>
          </a:lstStyle>
          <a:p>
            <a:pPr>
              <a:defRPr/>
            </a:pPr>
            <a:r>
              <a:rPr lang="en-US" sz="1000" b="0" dirty="0">
                <a:solidFill>
                  <a:srgbClr val="2D2D28"/>
                </a:solidFill>
                <a:latin typeface="Segoe UI" panose="020B0502040204020203" pitchFamily="34" charset="0"/>
              </a:rPr>
              <a:t>Collect information from your employees, customers, or vendors in a structured manner</a:t>
            </a:r>
          </a:p>
          <a:p>
            <a:pPr lvl="0">
              <a:defRPr/>
            </a:pPr>
            <a:endParaRPr lang="en-US" sz="1000" b="0" dirty="0">
              <a:solidFill>
                <a:srgbClr val="2D2D28"/>
              </a:solidFill>
              <a:latin typeface="Segoe UI" panose="020B0502040204020203" pitchFamily="34" charset="0"/>
            </a:endParaRPr>
          </a:p>
          <a:p>
            <a:pPr lvl="0">
              <a:defRPr/>
            </a:pPr>
            <a:r>
              <a:rPr lang="en-US" sz="1000" b="0" dirty="0">
                <a:solidFill>
                  <a:srgbClr val="2D2D28"/>
                </a:solidFill>
                <a:latin typeface="Segoe UI" panose="020B0502040204020203" pitchFamily="34" charset="0"/>
              </a:rPr>
              <a:t>Automate manual repetitive tasks</a:t>
            </a:r>
          </a:p>
          <a:p>
            <a:pPr lvl="0">
              <a:defRPr/>
            </a:pPr>
            <a:endParaRPr lang="en-US" sz="1000" b="0" dirty="0">
              <a:solidFill>
                <a:srgbClr val="2D2D28"/>
              </a:solidFill>
              <a:latin typeface="Segoe UI" panose="020B0502040204020203" pitchFamily="34" charset="0"/>
            </a:endParaRPr>
          </a:p>
          <a:p>
            <a:pPr lvl="0">
              <a:defRPr/>
            </a:pPr>
            <a:r>
              <a:rPr lang="en-US" sz="1000" b="0" dirty="0">
                <a:solidFill>
                  <a:srgbClr val="2D2D28"/>
                </a:solidFill>
                <a:latin typeface="Segoe UI" panose="020B0502040204020203" pitchFamily="34" charset="0"/>
              </a:rPr>
              <a:t>Create apps quickly and easily</a:t>
            </a:r>
          </a:p>
          <a:p>
            <a:pPr lvl="0">
              <a:defRPr/>
            </a:pPr>
            <a:endParaRPr lang="en-US" sz="1000" b="0" dirty="0">
              <a:solidFill>
                <a:srgbClr val="2D2D28"/>
              </a:solidFill>
              <a:latin typeface="Segoe UI" panose="020B0502040204020203" pitchFamily="34" charset="0"/>
            </a:endParaRPr>
          </a:p>
        </p:txBody>
      </p:sp>
    </p:spTree>
    <p:extLst>
      <p:ext uri="{BB962C8B-B14F-4D97-AF65-F5344CB8AC3E}">
        <p14:creationId xmlns:p14="http://schemas.microsoft.com/office/powerpoint/2010/main" val="344023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250"/>
                                        <p:tgtEl>
                                          <p:spTgt spid="45"/>
                                        </p:tgtEl>
                                      </p:cBhvr>
                                    </p:animEffect>
                                  </p:childTnLst>
                                </p:cTn>
                              </p:par>
                              <p:par>
                                <p:cTn id="8" presetID="63" presetClass="path" presetSubtype="0" decel="100000" fill="hold" grpId="1" nodeType="withEffect">
                                  <p:stCondLst>
                                    <p:cond delay="0"/>
                                  </p:stCondLst>
                                  <p:childTnLst>
                                    <p:animMotion origin="layout" path="M 1.25E-6 3.33333E-6 L -0.00013 0.0456 " pathEditMode="relative" rAng="0" ptsTypes="AA">
                                      <p:cBhvr>
                                        <p:cTn id="9" dur="1000" spd="-100000" fill="hold"/>
                                        <p:tgtEl>
                                          <p:spTgt spid="45"/>
                                        </p:tgtEl>
                                        <p:attrNameLst>
                                          <p:attrName>ppt_x</p:attrName>
                                          <p:attrName>ppt_y</p:attrName>
                                        </p:attrNameLst>
                                      </p:cBhvr>
                                      <p:rCtr x="-13" y="2269"/>
                                    </p:animMotion>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50"/>
                                        <p:tgtEl>
                                          <p:spTgt spid="24"/>
                                        </p:tgtEl>
                                      </p:cBhvr>
                                    </p:animEffect>
                                  </p:childTnLst>
                                </p:cTn>
                              </p:par>
                              <p:par>
                                <p:cTn id="13" presetID="63" presetClass="path" presetSubtype="0" decel="100000" fill="hold" grpId="1" nodeType="withEffect">
                                  <p:stCondLst>
                                    <p:cond delay="0"/>
                                  </p:stCondLst>
                                  <p:childTnLst>
                                    <p:animMotion origin="layout" path="M 2.91667E-6 -1.48148E-6 L -0.00013 0.0456 " pathEditMode="relative" rAng="0" ptsTypes="AA">
                                      <p:cBhvr>
                                        <p:cTn id="14" dur="1000" spd="-100000" fill="hold"/>
                                        <p:tgtEl>
                                          <p:spTgt spid="24"/>
                                        </p:tgtEl>
                                        <p:attrNameLst>
                                          <p:attrName>ppt_x</p:attrName>
                                          <p:attrName>ppt_y</p:attrName>
                                        </p:attrNameLst>
                                      </p:cBhvr>
                                      <p:rCtr x="-13" y="2269"/>
                                    </p:animMotion>
                                  </p:childTnLst>
                                </p:cTn>
                              </p:par>
                              <p:par>
                                <p:cTn id="15" presetID="10"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50"/>
                                        <p:tgtEl>
                                          <p:spTgt spid="26"/>
                                        </p:tgtEl>
                                      </p:cBhvr>
                                    </p:animEffect>
                                  </p:childTnLst>
                                </p:cTn>
                              </p:par>
                              <p:par>
                                <p:cTn id="18" presetID="63" presetClass="path" presetSubtype="0" decel="100000" fill="hold" grpId="1" nodeType="withEffect">
                                  <p:stCondLst>
                                    <p:cond delay="0"/>
                                  </p:stCondLst>
                                  <p:childTnLst>
                                    <p:animMotion origin="layout" path="M 2.91667E-6 -1.48148E-6 L -0.00013 0.0456 " pathEditMode="relative" rAng="0" ptsTypes="AA">
                                      <p:cBhvr>
                                        <p:cTn id="19" dur="1000" spd="-100000" fill="hold"/>
                                        <p:tgtEl>
                                          <p:spTgt spid="26"/>
                                        </p:tgtEl>
                                        <p:attrNameLst>
                                          <p:attrName>ppt_x</p:attrName>
                                          <p:attrName>ppt_y</p:attrName>
                                        </p:attrNameLst>
                                      </p:cBhvr>
                                      <p:rCtr x="-13" y="2269"/>
                                    </p:animMotion>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par>
                                <p:cTn id="23" presetID="63" presetClass="path" presetSubtype="0" decel="100000" fill="hold" grpId="1" nodeType="withEffect">
                                  <p:stCondLst>
                                    <p:cond delay="0"/>
                                  </p:stCondLst>
                                  <p:childTnLst>
                                    <p:animMotion origin="layout" path="M 2.91667E-6 -1.48148E-6 L -0.00013 0.0456 " pathEditMode="relative" rAng="0" ptsTypes="AA">
                                      <p:cBhvr>
                                        <p:cTn id="24" dur="1000" spd="-100000" fill="hold"/>
                                        <p:tgtEl>
                                          <p:spTgt spid="27"/>
                                        </p:tgtEl>
                                        <p:attrNameLst>
                                          <p:attrName>ppt_x</p:attrName>
                                          <p:attrName>ppt_y</p:attrName>
                                        </p:attrNameLst>
                                      </p:cBhvr>
                                      <p:rCtr x="-13" y="2269"/>
                                    </p:animMotion>
                                  </p:childTnLst>
                                </p:cTn>
                              </p:par>
                              <p:par>
                                <p:cTn id="25" presetID="10" presetClass="entr" presetSubtype="0" fill="hold" grpId="0" nodeType="withEffect">
                                  <p:stCondLst>
                                    <p:cond delay="25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350"/>
                                        <p:tgtEl>
                                          <p:spTgt spid="63"/>
                                        </p:tgtEl>
                                      </p:cBhvr>
                                    </p:animEffect>
                                  </p:childTnLst>
                                </p:cTn>
                              </p:par>
                              <p:par>
                                <p:cTn id="28" presetID="42" presetClass="path" presetSubtype="0" decel="100000" fill="hold" grpId="1" nodeType="withEffect">
                                  <p:stCondLst>
                                    <p:cond delay="250"/>
                                  </p:stCondLst>
                                  <p:childTnLst>
                                    <p:animMotion origin="layout" path="M 2.70871E-6 -2.16069E-6 L 2.70871E-6 0.04358 " pathEditMode="relative" rAng="0" ptsTypes="AA">
                                      <p:cBhvr>
                                        <p:cTn id="29" dur="500" spd="-100000" fill="hold"/>
                                        <p:tgtEl>
                                          <p:spTgt spid="63"/>
                                        </p:tgtEl>
                                        <p:attrNameLst>
                                          <p:attrName>ppt_x</p:attrName>
                                          <p:attrName>ppt_y</p:attrName>
                                        </p:attrNameLst>
                                      </p:cBhvr>
                                      <p:rCtr x="0" y="2179"/>
                                    </p:animMotion>
                                  </p:childTnLst>
                                </p:cTn>
                              </p:par>
                              <p:par>
                                <p:cTn id="30" presetID="10" presetClass="entr" presetSubtype="0" fill="hold" grpId="0" nodeType="withEffect">
                                  <p:stCondLst>
                                    <p:cond delay="25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350"/>
                                        <p:tgtEl>
                                          <p:spTgt spid="62"/>
                                        </p:tgtEl>
                                      </p:cBhvr>
                                    </p:animEffect>
                                  </p:childTnLst>
                                </p:cTn>
                              </p:par>
                              <p:par>
                                <p:cTn id="33" presetID="42" presetClass="path" presetSubtype="0" decel="100000" fill="hold" grpId="1" nodeType="withEffect">
                                  <p:stCondLst>
                                    <p:cond delay="250"/>
                                  </p:stCondLst>
                                  <p:childTnLst>
                                    <p:animMotion origin="layout" path="M -3.69671E-6 -2.16069E-6 L -3.69671E-6 0.04358 " pathEditMode="relative" rAng="0" ptsTypes="AA">
                                      <p:cBhvr>
                                        <p:cTn id="34" dur="500" spd="-100000" fill="hold"/>
                                        <p:tgtEl>
                                          <p:spTgt spid="62"/>
                                        </p:tgtEl>
                                        <p:attrNameLst>
                                          <p:attrName>ppt_x</p:attrName>
                                          <p:attrName>ppt_y</p:attrName>
                                        </p:attrNameLst>
                                      </p:cBhvr>
                                      <p:rCtr x="0" y="2179"/>
                                    </p:animMotion>
                                  </p:childTnLst>
                                </p:cTn>
                              </p:par>
                              <p:par>
                                <p:cTn id="35" presetID="10" presetClass="entr" presetSubtype="0" fill="hold" grpId="0" nodeType="withEffect">
                                  <p:stCondLst>
                                    <p:cond delay="25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350"/>
                                        <p:tgtEl>
                                          <p:spTgt spid="59"/>
                                        </p:tgtEl>
                                      </p:cBhvr>
                                    </p:animEffect>
                                  </p:childTnLst>
                                </p:cTn>
                              </p:par>
                              <p:par>
                                <p:cTn id="38" presetID="42" presetClass="path" presetSubtype="0" decel="100000" fill="hold" grpId="1" nodeType="withEffect">
                                  <p:stCondLst>
                                    <p:cond delay="250"/>
                                  </p:stCondLst>
                                  <p:childTnLst>
                                    <p:animMotion origin="layout" path="M 4.34772E-6 -2.16069E-6 L 4.34772E-6 0.04358 " pathEditMode="relative" rAng="0" ptsTypes="AA">
                                      <p:cBhvr>
                                        <p:cTn id="39" dur="500" spd="-100000" fill="hold"/>
                                        <p:tgtEl>
                                          <p:spTgt spid="59"/>
                                        </p:tgtEl>
                                        <p:attrNameLst>
                                          <p:attrName>ppt_x</p:attrName>
                                          <p:attrName>ppt_y</p:attrName>
                                        </p:attrNameLst>
                                      </p:cBhvr>
                                      <p:rCtr x="0" y="2179"/>
                                    </p:animMotion>
                                  </p:childTnLst>
                                </p:cTn>
                              </p:par>
                              <p:par>
                                <p:cTn id="40" presetID="10" presetClass="entr" presetSubtype="0" fill="hold" grpId="0" nodeType="withEffect">
                                  <p:stCondLst>
                                    <p:cond delay="25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350"/>
                                        <p:tgtEl>
                                          <p:spTgt spid="60"/>
                                        </p:tgtEl>
                                      </p:cBhvr>
                                    </p:animEffect>
                                  </p:childTnLst>
                                </p:cTn>
                              </p:par>
                              <p:par>
                                <p:cTn id="43" presetID="42" presetClass="path" presetSubtype="0" decel="100000" fill="hold" grpId="1" nodeType="withEffect">
                                  <p:stCondLst>
                                    <p:cond delay="250"/>
                                  </p:stCondLst>
                                  <p:childTnLst>
                                    <p:animMotion origin="layout" path="M 1.81261E-7 -2.16069E-6 L 1.81261E-7 0.04358 " pathEditMode="relative" rAng="0" ptsTypes="AA">
                                      <p:cBhvr>
                                        <p:cTn id="44" dur="500" spd="-100000" fill="hold"/>
                                        <p:tgtEl>
                                          <p:spTgt spid="60"/>
                                        </p:tgtEl>
                                        <p:attrNameLst>
                                          <p:attrName>ppt_x</p:attrName>
                                          <p:attrName>ppt_y</p:attrName>
                                        </p:attrNameLst>
                                      </p:cBhvr>
                                      <p:rCtr x="0" y="2179"/>
                                    </p:animMotion>
                                  </p:childTnLst>
                                </p:cTn>
                              </p:par>
                              <p:par>
                                <p:cTn id="45" presetID="10"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fade">
                                      <p:cBhvr>
                                        <p:cTn id="47" dur="500"/>
                                        <p:tgtEl>
                                          <p:spTgt spid="79"/>
                                        </p:tgtEl>
                                      </p:cBhvr>
                                    </p:animEffect>
                                  </p:childTnLst>
                                </p:cTn>
                              </p:par>
                              <p:par>
                                <p:cTn id="48" presetID="10" presetClass="entr" presetSubtype="0" fill="hold" nodeType="with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fade">
                                      <p:cBhvr>
                                        <p:cTn id="50" dur="500"/>
                                        <p:tgtEl>
                                          <p:spTgt spid="65"/>
                                        </p:tgtEl>
                                      </p:cBhvr>
                                    </p:animEffect>
                                  </p:childTnLst>
                                </p:cTn>
                              </p:par>
                              <p:par>
                                <p:cTn id="51" presetID="10" presetClass="entr" presetSubtype="0" fill="hold" nodeType="withEffect">
                                  <p:stCondLst>
                                    <p:cond delay="0"/>
                                  </p:stCondLst>
                                  <p:childTnLst>
                                    <p:set>
                                      <p:cBhvr>
                                        <p:cTn id="52" dur="1" fill="hold">
                                          <p:stCondLst>
                                            <p:cond delay="0"/>
                                          </p:stCondLst>
                                        </p:cTn>
                                        <p:tgtEl>
                                          <p:spTgt spid="89"/>
                                        </p:tgtEl>
                                        <p:attrNameLst>
                                          <p:attrName>style.visibility</p:attrName>
                                        </p:attrNameLst>
                                      </p:cBhvr>
                                      <p:to>
                                        <p:strVal val="visible"/>
                                      </p:to>
                                    </p:set>
                                    <p:animEffect transition="in" filter="fade">
                                      <p:cBhvr>
                                        <p:cTn id="53" dur="500"/>
                                        <p:tgtEl>
                                          <p:spTgt spid="89"/>
                                        </p:tgtEl>
                                      </p:cBhvr>
                                    </p:animEffect>
                                  </p:childTnLst>
                                </p:cTn>
                              </p:par>
                              <p:par>
                                <p:cTn id="54" presetID="10" presetClass="entr" presetSubtype="0" fill="hold" nodeType="withEffect">
                                  <p:stCondLst>
                                    <p:cond delay="0"/>
                                  </p:stCondLst>
                                  <p:childTnLst>
                                    <p:set>
                                      <p:cBhvr>
                                        <p:cTn id="55" dur="1" fill="hold">
                                          <p:stCondLst>
                                            <p:cond delay="0"/>
                                          </p:stCondLst>
                                        </p:cTn>
                                        <p:tgtEl>
                                          <p:spTgt spid="95"/>
                                        </p:tgtEl>
                                        <p:attrNameLst>
                                          <p:attrName>style.visibility</p:attrName>
                                        </p:attrNameLst>
                                      </p:cBhvr>
                                      <p:to>
                                        <p:strVal val="visible"/>
                                      </p:to>
                                    </p:set>
                                    <p:animEffect transition="in" filter="fade">
                                      <p:cBhvr>
                                        <p:cTn id="56" dur="500"/>
                                        <p:tgtEl>
                                          <p:spTgt spid="9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8"/>
                                        </p:tgtEl>
                                        <p:attrNameLst>
                                          <p:attrName>style.visibility</p:attrName>
                                        </p:attrNameLst>
                                      </p:cBhvr>
                                      <p:to>
                                        <p:strVal val="visible"/>
                                      </p:to>
                                    </p:set>
                                    <p:animEffect transition="in" filter="fade">
                                      <p:cBhvr>
                                        <p:cTn id="59" dur="250"/>
                                        <p:tgtEl>
                                          <p:spTgt spid="108"/>
                                        </p:tgtEl>
                                      </p:cBhvr>
                                    </p:animEffect>
                                  </p:childTnLst>
                                </p:cTn>
                              </p:par>
                              <p:par>
                                <p:cTn id="60" presetID="63" presetClass="path" presetSubtype="0" decel="100000" fill="hold" grpId="1" nodeType="withEffect">
                                  <p:stCondLst>
                                    <p:cond delay="0"/>
                                  </p:stCondLst>
                                  <p:childTnLst>
                                    <p:animMotion origin="layout" path="M 2.91667E-6 -1.48148E-6 L -0.00013 0.0456 " pathEditMode="relative" rAng="0" ptsTypes="AA">
                                      <p:cBhvr>
                                        <p:cTn id="61" dur="1000" spd="-100000" fill="hold"/>
                                        <p:tgtEl>
                                          <p:spTgt spid="108"/>
                                        </p:tgtEl>
                                        <p:attrNameLst>
                                          <p:attrName>ppt_x</p:attrName>
                                          <p:attrName>ppt_y</p:attrName>
                                        </p:attrNameLst>
                                      </p:cBhvr>
                                      <p:rCtr x="-13" y="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24" grpId="0"/>
      <p:bldP spid="24" grpId="1"/>
      <p:bldP spid="26" grpId="0"/>
      <p:bldP spid="26" grpId="1"/>
      <p:bldP spid="27" grpId="0"/>
      <p:bldP spid="27" grpId="1"/>
      <p:bldP spid="59" grpId="0"/>
      <p:bldP spid="59" grpId="1"/>
      <p:bldP spid="60" grpId="0"/>
      <p:bldP spid="60" grpId="1"/>
      <p:bldP spid="62" grpId="0"/>
      <p:bldP spid="62" grpId="1"/>
      <p:bldP spid="63" grpId="0"/>
      <p:bldP spid="63" grpId="1"/>
      <p:bldP spid="108" grpId="0"/>
      <p:bldP spid="10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0608-9CC0-4C3D-A680-0EEA2944CF3A}"/>
              </a:ext>
            </a:extLst>
          </p:cNvPr>
          <p:cNvSpPr>
            <a:spLocks noGrp="1"/>
          </p:cNvSpPr>
          <p:nvPr>
            <p:ph type="title"/>
          </p:nvPr>
        </p:nvSpPr>
        <p:spPr>
          <a:xfrm>
            <a:off x="838200" y="153008"/>
            <a:ext cx="10515600" cy="1325563"/>
          </a:xfrm>
        </p:spPr>
        <p:txBody>
          <a:bodyPr>
            <a:normAutofit/>
          </a:bodyPr>
          <a:lstStyle/>
          <a:p>
            <a:r>
              <a:rPr lang="en-US" sz="3200" dirty="0"/>
              <a:t>How to create your own Scenarios</a:t>
            </a:r>
          </a:p>
        </p:txBody>
      </p:sp>
      <p:sp>
        <p:nvSpPr>
          <p:cNvPr id="4" name="Oval 3">
            <a:extLst>
              <a:ext uri="{FF2B5EF4-FFF2-40B4-BE49-F238E27FC236}">
                <a16:creationId xmlns:a16="http://schemas.microsoft.com/office/drawing/2014/main" id="{4CD4F7FE-CF88-4EDE-8D5D-18733FF48FED}"/>
              </a:ext>
            </a:extLst>
          </p:cNvPr>
          <p:cNvSpPr/>
          <p:nvPr/>
        </p:nvSpPr>
        <p:spPr>
          <a:xfrm>
            <a:off x="1004481" y="1809591"/>
            <a:ext cx="2090057" cy="196261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a:extLst>
              <a:ext uri="{FF2B5EF4-FFF2-40B4-BE49-F238E27FC236}">
                <a16:creationId xmlns:a16="http://schemas.microsoft.com/office/drawing/2014/main" id="{981A7F37-0BDE-415D-925D-4D2390F1B187}"/>
              </a:ext>
            </a:extLst>
          </p:cNvPr>
          <p:cNvSpPr/>
          <p:nvPr/>
        </p:nvSpPr>
        <p:spPr>
          <a:xfrm>
            <a:off x="3606898" y="1809591"/>
            <a:ext cx="2090057" cy="196261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a:extLst>
              <a:ext uri="{FF2B5EF4-FFF2-40B4-BE49-F238E27FC236}">
                <a16:creationId xmlns:a16="http://schemas.microsoft.com/office/drawing/2014/main" id="{01A4F76C-234E-4371-AB7A-FBCCB8811F92}"/>
              </a:ext>
            </a:extLst>
          </p:cNvPr>
          <p:cNvSpPr/>
          <p:nvPr/>
        </p:nvSpPr>
        <p:spPr>
          <a:xfrm>
            <a:off x="6209315" y="1809591"/>
            <a:ext cx="2090057" cy="196261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a:extLst>
              <a:ext uri="{FF2B5EF4-FFF2-40B4-BE49-F238E27FC236}">
                <a16:creationId xmlns:a16="http://schemas.microsoft.com/office/drawing/2014/main" id="{DACFB5D5-94A4-4EF5-99D4-5A277C6471CF}"/>
              </a:ext>
            </a:extLst>
          </p:cNvPr>
          <p:cNvSpPr/>
          <p:nvPr/>
        </p:nvSpPr>
        <p:spPr>
          <a:xfrm>
            <a:off x="9012915" y="1809591"/>
            <a:ext cx="2090057" cy="196261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1A56C479-3A5C-4731-B444-825CB5A9A1B7}"/>
              </a:ext>
            </a:extLst>
          </p:cNvPr>
          <p:cNvSpPr txBox="1"/>
          <p:nvPr/>
        </p:nvSpPr>
        <p:spPr>
          <a:xfrm>
            <a:off x="1163690" y="2355647"/>
            <a:ext cx="1771639" cy="584775"/>
          </a:xfrm>
          <a:prstGeom prst="rect">
            <a:avLst/>
          </a:prstGeom>
          <a:noFill/>
        </p:spPr>
        <p:txBody>
          <a:bodyPr wrap="none" rtlCol="0">
            <a:spAutoFit/>
          </a:bodyPr>
          <a:lstStyle/>
          <a:p>
            <a:pPr algn="ctr"/>
            <a:r>
              <a:rPr lang="en-CA" sz="1600" b="1">
                <a:solidFill>
                  <a:schemeClr val="accent1">
                    <a:lumMod val="50000"/>
                  </a:schemeClr>
                </a:solidFill>
              </a:rPr>
              <a:t>As someone in…</a:t>
            </a:r>
          </a:p>
          <a:p>
            <a:pPr algn="ctr"/>
            <a:r>
              <a:rPr lang="en-CA" sz="1600"/>
              <a:t>[Team]</a:t>
            </a:r>
          </a:p>
        </p:txBody>
      </p:sp>
      <p:sp>
        <p:nvSpPr>
          <p:cNvPr id="10" name="TextBox 9">
            <a:extLst>
              <a:ext uri="{FF2B5EF4-FFF2-40B4-BE49-F238E27FC236}">
                <a16:creationId xmlns:a16="http://schemas.microsoft.com/office/drawing/2014/main" id="{0A322BF7-2E57-492B-B029-D46B20763FF8}"/>
              </a:ext>
            </a:extLst>
          </p:cNvPr>
          <p:cNvSpPr txBox="1"/>
          <p:nvPr/>
        </p:nvSpPr>
        <p:spPr>
          <a:xfrm>
            <a:off x="3707489" y="2188378"/>
            <a:ext cx="1888874" cy="830997"/>
          </a:xfrm>
          <a:prstGeom prst="rect">
            <a:avLst/>
          </a:prstGeom>
          <a:noFill/>
        </p:spPr>
        <p:txBody>
          <a:bodyPr wrap="square" rtlCol="0">
            <a:spAutoFit/>
          </a:bodyPr>
          <a:lstStyle/>
          <a:p>
            <a:pPr algn="ctr"/>
            <a:r>
              <a:rPr lang="en-CA" sz="1600" b="1">
                <a:solidFill>
                  <a:schemeClr val="accent1">
                    <a:lumMod val="50000"/>
                  </a:schemeClr>
                </a:solidFill>
              </a:rPr>
              <a:t>I want to…</a:t>
            </a:r>
          </a:p>
          <a:p>
            <a:pPr algn="ctr"/>
            <a:r>
              <a:rPr lang="en-CA" sz="1600"/>
              <a:t>[Description of what I want to do]</a:t>
            </a:r>
          </a:p>
        </p:txBody>
      </p:sp>
      <p:sp>
        <p:nvSpPr>
          <p:cNvPr id="11" name="TextBox 10">
            <a:extLst>
              <a:ext uri="{FF2B5EF4-FFF2-40B4-BE49-F238E27FC236}">
                <a16:creationId xmlns:a16="http://schemas.microsoft.com/office/drawing/2014/main" id="{7D68DF26-42EF-4DBA-B9BD-55AAA5B44BF5}"/>
              </a:ext>
            </a:extLst>
          </p:cNvPr>
          <p:cNvSpPr txBox="1"/>
          <p:nvPr/>
        </p:nvSpPr>
        <p:spPr>
          <a:xfrm>
            <a:off x="6309906" y="2188377"/>
            <a:ext cx="1888874" cy="1077218"/>
          </a:xfrm>
          <a:prstGeom prst="rect">
            <a:avLst/>
          </a:prstGeom>
          <a:noFill/>
        </p:spPr>
        <p:txBody>
          <a:bodyPr wrap="square" rtlCol="0">
            <a:spAutoFit/>
          </a:bodyPr>
          <a:lstStyle/>
          <a:p>
            <a:pPr algn="ctr"/>
            <a:r>
              <a:rPr lang="en-CA" sz="1600" b="1">
                <a:solidFill>
                  <a:schemeClr val="accent1">
                    <a:lumMod val="50000"/>
                  </a:schemeClr>
                </a:solidFill>
              </a:rPr>
              <a:t>Using…</a:t>
            </a:r>
          </a:p>
          <a:p>
            <a:pPr algn="ctr"/>
            <a:r>
              <a:rPr lang="en-CA" sz="1600"/>
              <a:t>[Specific application of the technology]</a:t>
            </a:r>
          </a:p>
        </p:txBody>
      </p:sp>
      <p:sp>
        <p:nvSpPr>
          <p:cNvPr id="12" name="TextBox 11">
            <a:extLst>
              <a:ext uri="{FF2B5EF4-FFF2-40B4-BE49-F238E27FC236}">
                <a16:creationId xmlns:a16="http://schemas.microsoft.com/office/drawing/2014/main" id="{652CF472-9D98-4DD6-86F5-E8FEDD72029D}"/>
              </a:ext>
            </a:extLst>
          </p:cNvPr>
          <p:cNvSpPr txBox="1"/>
          <p:nvPr/>
        </p:nvSpPr>
        <p:spPr>
          <a:xfrm>
            <a:off x="9113506" y="2188377"/>
            <a:ext cx="1888874" cy="1323439"/>
          </a:xfrm>
          <a:prstGeom prst="rect">
            <a:avLst/>
          </a:prstGeom>
          <a:noFill/>
        </p:spPr>
        <p:txBody>
          <a:bodyPr wrap="square" rtlCol="0">
            <a:spAutoFit/>
          </a:bodyPr>
          <a:lstStyle/>
          <a:p>
            <a:pPr algn="ctr"/>
            <a:r>
              <a:rPr lang="en-CA" sz="1600" b="1">
                <a:solidFill>
                  <a:schemeClr val="accent1">
                    <a:lumMod val="50000"/>
                  </a:schemeClr>
                </a:solidFill>
              </a:rPr>
              <a:t>I know this is successful when…</a:t>
            </a:r>
          </a:p>
          <a:p>
            <a:pPr algn="ctr"/>
            <a:r>
              <a:rPr lang="en-CA" sz="1600"/>
              <a:t>[Solution success measure]</a:t>
            </a:r>
          </a:p>
        </p:txBody>
      </p:sp>
      <p:sp>
        <p:nvSpPr>
          <p:cNvPr id="13" name="Rectangle 12">
            <a:extLst>
              <a:ext uri="{FF2B5EF4-FFF2-40B4-BE49-F238E27FC236}">
                <a16:creationId xmlns:a16="http://schemas.microsoft.com/office/drawing/2014/main" id="{EA92D69B-73D8-426C-903B-6A7F44E60A17}"/>
              </a:ext>
            </a:extLst>
          </p:cNvPr>
          <p:cNvSpPr/>
          <p:nvPr/>
        </p:nvSpPr>
        <p:spPr>
          <a:xfrm>
            <a:off x="1004480" y="4068077"/>
            <a:ext cx="2090057" cy="21091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a:solidFill>
                  <a:sysClr val="windowText" lastClr="000000"/>
                </a:solidFill>
              </a:rPr>
              <a:t>As someone in</a:t>
            </a:r>
          </a:p>
          <a:p>
            <a:pPr algn="ctr"/>
            <a:r>
              <a:rPr lang="en-CA" sz="1200"/>
              <a:t>Sales Management</a:t>
            </a:r>
          </a:p>
        </p:txBody>
      </p:sp>
      <p:sp>
        <p:nvSpPr>
          <p:cNvPr id="14" name="Rectangle 13">
            <a:extLst>
              <a:ext uri="{FF2B5EF4-FFF2-40B4-BE49-F238E27FC236}">
                <a16:creationId xmlns:a16="http://schemas.microsoft.com/office/drawing/2014/main" id="{7E9B6839-6CE9-4E5A-A2DD-504675643E4F}"/>
              </a:ext>
            </a:extLst>
          </p:cNvPr>
          <p:cNvSpPr/>
          <p:nvPr/>
        </p:nvSpPr>
        <p:spPr>
          <a:xfrm>
            <a:off x="3632700" y="4068077"/>
            <a:ext cx="2090057" cy="21091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a:solidFill>
                  <a:sysClr val="windowText" lastClr="000000"/>
                </a:solidFill>
              </a:rPr>
              <a:t>I want to</a:t>
            </a:r>
          </a:p>
          <a:p>
            <a:pPr algn="ctr"/>
            <a:r>
              <a:rPr lang="en-CA" sz="1200"/>
              <a:t>train my sales reps, who are geographically dispersed, on new products we bring to market</a:t>
            </a:r>
          </a:p>
        </p:txBody>
      </p:sp>
      <p:sp>
        <p:nvSpPr>
          <p:cNvPr id="15" name="Rectangle 14">
            <a:extLst>
              <a:ext uri="{FF2B5EF4-FFF2-40B4-BE49-F238E27FC236}">
                <a16:creationId xmlns:a16="http://schemas.microsoft.com/office/drawing/2014/main" id="{0019DA1F-51A0-407A-A150-768D569A65E2}"/>
              </a:ext>
            </a:extLst>
          </p:cNvPr>
          <p:cNvSpPr/>
          <p:nvPr/>
        </p:nvSpPr>
        <p:spPr>
          <a:xfrm>
            <a:off x="6260921" y="4073807"/>
            <a:ext cx="2090057" cy="21091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a:solidFill>
                  <a:sysClr val="windowText" lastClr="000000"/>
                </a:solidFill>
              </a:rPr>
              <a:t>Using</a:t>
            </a:r>
          </a:p>
          <a:p>
            <a:pPr algn="ctr"/>
            <a:r>
              <a:rPr lang="en-CA" sz="1200"/>
              <a:t>SharePoint Communication Sites, News and Microsoft Stream to create a Sales Training Portal that alerts sales reps of new product training videos on the portal they can consume while on the road</a:t>
            </a:r>
          </a:p>
        </p:txBody>
      </p:sp>
      <p:sp>
        <p:nvSpPr>
          <p:cNvPr id="16" name="Rectangle 15">
            <a:extLst>
              <a:ext uri="{FF2B5EF4-FFF2-40B4-BE49-F238E27FC236}">
                <a16:creationId xmlns:a16="http://schemas.microsoft.com/office/drawing/2014/main" id="{91B87702-79BA-4ED8-BA4E-F2A404760128}"/>
              </a:ext>
            </a:extLst>
          </p:cNvPr>
          <p:cNvSpPr/>
          <p:nvPr/>
        </p:nvSpPr>
        <p:spPr>
          <a:xfrm>
            <a:off x="9012915" y="4068077"/>
            <a:ext cx="2090057" cy="21091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a:solidFill>
                  <a:sysClr val="windowText" lastClr="000000"/>
                </a:solidFill>
              </a:rPr>
              <a:t>I’ll know this is successful when</a:t>
            </a:r>
          </a:p>
          <a:p>
            <a:pPr algn="ctr"/>
            <a:r>
              <a:rPr lang="en-CA" sz="1200"/>
              <a:t>my sales team completes the training and indicates in a survey they have improved their ability to sell the new product</a:t>
            </a:r>
          </a:p>
        </p:txBody>
      </p:sp>
    </p:spTree>
    <p:extLst>
      <p:ext uri="{BB962C8B-B14F-4D97-AF65-F5344CB8AC3E}">
        <p14:creationId xmlns:p14="http://schemas.microsoft.com/office/powerpoint/2010/main" val="1570340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EDC3012-16ED-584B-A2F3-C4AB0F821C1F}"/>
              </a:ext>
            </a:extLst>
          </p:cNvPr>
          <p:cNvSpPr>
            <a:spLocks noGrp="1"/>
          </p:cNvSpPr>
          <p:nvPr>
            <p:ph type="title"/>
          </p:nvPr>
        </p:nvSpPr>
        <p:spPr/>
        <p:txBody>
          <a:bodyPr/>
          <a:lstStyle/>
          <a:p>
            <a:r>
              <a:rPr lang="en-US"/>
              <a:t>Tips for identifying scenarios</a:t>
            </a:r>
          </a:p>
        </p:txBody>
      </p:sp>
      <p:sp>
        <p:nvSpPr>
          <p:cNvPr id="18" name="Slide Number Placeholder 5">
            <a:extLst>
              <a:ext uri="{FF2B5EF4-FFF2-40B4-BE49-F238E27FC236}">
                <a16:creationId xmlns:a16="http://schemas.microsoft.com/office/drawing/2014/main" id="{52D91866-6E14-D343-99E8-7DE5CFA0ADFC}"/>
              </a:ext>
            </a:extLst>
          </p:cNvPr>
          <p:cNvSpPr>
            <a:spLocks noGrp="1"/>
          </p:cNvSpPr>
          <p:nvPr>
            <p:ph type="sldNum" sz="quarter" idx="12"/>
          </p:nvPr>
        </p:nvSpPr>
        <p:spPr>
          <a:xfrm>
            <a:off x="8610600" y="6466462"/>
            <a:ext cx="3434080" cy="365125"/>
          </a:xfrm>
        </p:spPr>
        <p:txBody>
          <a:bodyPr/>
          <a:lstStyle/>
          <a:p>
            <a:pPr algn="r"/>
            <a:fld id="{56C95278-0CE0-4F08-877C-BF6662112D1D}" type="slidenum">
              <a:rPr lang="en-US" sz="1000" smtClean="0">
                <a:solidFill>
                  <a:schemeClr val="bg1">
                    <a:lumMod val="75000"/>
                  </a:schemeClr>
                </a:solidFill>
              </a:rPr>
              <a:pPr algn="r"/>
              <a:t>17</a:t>
            </a:fld>
            <a:endParaRPr lang="en-US" sz="1000">
              <a:solidFill>
                <a:schemeClr val="bg1">
                  <a:lumMod val="75000"/>
                </a:schemeClr>
              </a:solidFill>
            </a:endParaRPr>
          </a:p>
        </p:txBody>
      </p:sp>
      <p:sp>
        <p:nvSpPr>
          <p:cNvPr id="19" name="Footer Placeholder 4">
            <a:extLst>
              <a:ext uri="{FF2B5EF4-FFF2-40B4-BE49-F238E27FC236}">
                <a16:creationId xmlns:a16="http://schemas.microsoft.com/office/drawing/2014/main" id="{123B2193-3665-3349-8214-97E2CD016C4B}"/>
              </a:ext>
            </a:extLst>
          </p:cNvPr>
          <p:cNvSpPr>
            <a:spLocks noGrp="1"/>
          </p:cNvSpPr>
          <p:nvPr>
            <p:ph type="ftr" sz="quarter" idx="11"/>
          </p:nvPr>
        </p:nvSpPr>
        <p:spPr>
          <a:xfrm>
            <a:off x="4038600" y="6466462"/>
            <a:ext cx="4114800" cy="365125"/>
          </a:xfrm>
        </p:spPr>
        <p:txBody>
          <a:bodyPr/>
          <a:lstStyle/>
          <a:p>
            <a:pPr algn="ctr"/>
            <a:r>
              <a:rPr lang="en-US" sz="1000">
                <a:solidFill>
                  <a:schemeClr val="bg1">
                    <a:lumMod val="75000"/>
                  </a:schemeClr>
                </a:solidFill>
              </a:rPr>
              <a:t>Envisioning Workshop</a:t>
            </a:r>
          </a:p>
        </p:txBody>
      </p:sp>
      <p:sp>
        <p:nvSpPr>
          <p:cNvPr id="20" name="Date Placeholder 3">
            <a:extLst>
              <a:ext uri="{FF2B5EF4-FFF2-40B4-BE49-F238E27FC236}">
                <a16:creationId xmlns:a16="http://schemas.microsoft.com/office/drawing/2014/main" id="{C6E75A80-D796-9E4F-B95C-15F9CC36451C}"/>
              </a:ext>
            </a:extLst>
          </p:cNvPr>
          <p:cNvSpPr>
            <a:spLocks noGrp="1"/>
          </p:cNvSpPr>
          <p:nvPr>
            <p:ph type="dt" sz="half" idx="2"/>
          </p:nvPr>
        </p:nvSpPr>
        <p:spPr>
          <a:xfrm>
            <a:off x="365760" y="6466462"/>
            <a:ext cx="3215640" cy="365125"/>
          </a:xfrm>
        </p:spPr>
        <p:txBody>
          <a:bodyPr/>
          <a:lstStyle/>
          <a:p>
            <a:r>
              <a:rPr lang="en-US" sz="1000">
                <a:solidFill>
                  <a:schemeClr val="bg1">
                    <a:lumMod val="75000"/>
                  </a:schemeClr>
                </a:solidFill>
              </a:rPr>
              <a:t>Microsoft | Confidential</a:t>
            </a:r>
          </a:p>
        </p:txBody>
      </p:sp>
      <p:sp>
        <p:nvSpPr>
          <p:cNvPr id="12" name="Content Placeholder 2">
            <a:extLst>
              <a:ext uri="{FF2B5EF4-FFF2-40B4-BE49-F238E27FC236}">
                <a16:creationId xmlns:a16="http://schemas.microsoft.com/office/drawing/2014/main" id="{6B37FA12-2058-BB43-AD00-866ABED16127}"/>
              </a:ext>
            </a:extLst>
          </p:cNvPr>
          <p:cNvSpPr txBox="1">
            <a:spLocks/>
          </p:cNvSpPr>
          <p:nvPr/>
        </p:nvSpPr>
        <p:spPr>
          <a:xfrm>
            <a:off x="609600" y="1206071"/>
            <a:ext cx="11049000" cy="5758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rgbClr val="0070C0"/>
                </a:solidFill>
                <a:latin typeface="Segoe UI" panose="020B0502040204020203" pitchFamily="34" charset="0"/>
                <a:cs typeface="Segoe UI" panose="020B0502040204020203" pitchFamily="34" charset="0"/>
              </a:rPr>
              <a:t>Decision Criteria:</a:t>
            </a:r>
          </a:p>
        </p:txBody>
      </p:sp>
      <p:cxnSp>
        <p:nvCxnSpPr>
          <p:cNvPr id="13" name="Straight Connector 12">
            <a:extLst>
              <a:ext uri="{FF2B5EF4-FFF2-40B4-BE49-F238E27FC236}">
                <a16:creationId xmlns:a16="http://schemas.microsoft.com/office/drawing/2014/main" id="{14D11627-5062-BC44-B041-7BC192BA4A72}"/>
              </a:ext>
            </a:extLst>
          </p:cNvPr>
          <p:cNvCxnSpPr>
            <a:cxnSpLocks/>
          </p:cNvCxnSpPr>
          <p:nvPr/>
        </p:nvCxnSpPr>
        <p:spPr>
          <a:xfrm>
            <a:off x="609600" y="1622547"/>
            <a:ext cx="11049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6660EC8-20A8-764C-9D31-8939C7981EFC}"/>
              </a:ext>
            </a:extLst>
          </p:cNvPr>
          <p:cNvSpPr/>
          <p:nvPr/>
        </p:nvSpPr>
        <p:spPr>
          <a:xfrm>
            <a:off x="1338434" y="3743418"/>
            <a:ext cx="1754110" cy="646331"/>
          </a:xfrm>
          <a:prstGeom prst="rect">
            <a:avLst/>
          </a:prstGeom>
        </p:spPr>
        <p:txBody>
          <a:bodyPr wrap="square">
            <a:spAutoFit/>
          </a:bodyPr>
          <a:lstStyle/>
          <a:p>
            <a:pPr algn="ctr"/>
            <a:r>
              <a:rPr lang="en-US">
                <a:solidFill>
                  <a:srgbClr val="3B3838"/>
                </a:solidFill>
              </a:rPr>
              <a:t>Does it solve a real problem?</a:t>
            </a:r>
          </a:p>
        </p:txBody>
      </p:sp>
      <p:sp>
        <p:nvSpPr>
          <p:cNvPr id="15" name="Rectangle 14">
            <a:extLst>
              <a:ext uri="{FF2B5EF4-FFF2-40B4-BE49-F238E27FC236}">
                <a16:creationId xmlns:a16="http://schemas.microsoft.com/office/drawing/2014/main" id="{A34A6F9F-B2A2-3144-8BB9-D5E6EBDCAD6C}"/>
              </a:ext>
            </a:extLst>
          </p:cNvPr>
          <p:cNvSpPr/>
          <p:nvPr/>
        </p:nvSpPr>
        <p:spPr>
          <a:xfrm>
            <a:off x="3969720" y="3743418"/>
            <a:ext cx="1493904" cy="646331"/>
          </a:xfrm>
          <a:prstGeom prst="rect">
            <a:avLst/>
          </a:prstGeom>
        </p:spPr>
        <p:txBody>
          <a:bodyPr wrap="square">
            <a:spAutoFit/>
          </a:bodyPr>
          <a:lstStyle/>
          <a:p>
            <a:pPr algn="ctr"/>
            <a:r>
              <a:rPr lang="en-US">
                <a:solidFill>
                  <a:srgbClr val="3B3838"/>
                </a:solidFill>
              </a:rPr>
              <a:t>Is it obtainable?</a:t>
            </a:r>
          </a:p>
        </p:txBody>
      </p:sp>
      <p:sp>
        <p:nvSpPr>
          <p:cNvPr id="16" name="Rectangle 15">
            <a:extLst>
              <a:ext uri="{FF2B5EF4-FFF2-40B4-BE49-F238E27FC236}">
                <a16:creationId xmlns:a16="http://schemas.microsoft.com/office/drawing/2014/main" id="{9D912735-D4EE-7D42-986A-15FE47A69746}"/>
              </a:ext>
            </a:extLst>
          </p:cNvPr>
          <p:cNvSpPr/>
          <p:nvPr/>
        </p:nvSpPr>
        <p:spPr>
          <a:xfrm>
            <a:off x="6237032" y="3743418"/>
            <a:ext cx="2418758" cy="646331"/>
          </a:xfrm>
          <a:prstGeom prst="rect">
            <a:avLst/>
          </a:prstGeom>
        </p:spPr>
        <p:txBody>
          <a:bodyPr wrap="square">
            <a:spAutoFit/>
          </a:bodyPr>
          <a:lstStyle/>
          <a:p>
            <a:pPr algn="ctr"/>
            <a:r>
              <a:rPr lang="en-US">
                <a:solidFill>
                  <a:srgbClr val="3B3838"/>
                </a:solidFill>
              </a:rPr>
              <a:t>Will it be widely used (how many people)?</a:t>
            </a:r>
          </a:p>
        </p:txBody>
      </p:sp>
      <p:sp>
        <p:nvSpPr>
          <p:cNvPr id="17" name="Rectangle 16">
            <a:extLst>
              <a:ext uri="{FF2B5EF4-FFF2-40B4-BE49-F238E27FC236}">
                <a16:creationId xmlns:a16="http://schemas.microsoft.com/office/drawing/2014/main" id="{F647A4A0-5C39-B245-94A6-D36537D0610F}"/>
              </a:ext>
            </a:extLst>
          </p:cNvPr>
          <p:cNvSpPr/>
          <p:nvPr/>
        </p:nvSpPr>
        <p:spPr>
          <a:xfrm>
            <a:off x="9107151" y="3743418"/>
            <a:ext cx="2081410" cy="646331"/>
          </a:xfrm>
          <a:prstGeom prst="rect">
            <a:avLst/>
          </a:prstGeom>
        </p:spPr>
        <p:txBody>
          <a:bodyPr wrap="square">
            <a:spAutoFit/>
          </a:bodyPr>
          <a:lstStyle/>
          <a:p>
            <a:pPr algn="ctr"/>
            <a:r>
              <a:rPr lang="en-US">
                <a:solidFill>
                  <a:srgbClr val="3B3838"/>
                </a:solidFill>
              </a:rPr>
              <a:t>How much ROI does it provide?</a:t>
            </a:r>
          </a:p>
        </p:txBody>
      </p:sp>
      <p:pic>
        <p:nvPicPr>
          <p:cNvPr id="21" name="Picture 20" descr="A picture containing wheel&#10;&#10;Description automatically generated">
            <a:extLst>
              <a:ext uri="{FF2B5EF4-FFF2-40B4-BE49-F238E27FC236}">
                <a16:creationId xmlns:a16="http://schemas.microsoft.com/office/drawing/2014/main" id="{540E07A4-2979-E940-8D68-29B49CB8E97B}"/>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08045" y="2490311"/>
            <a:ext cx="1014889" cy="1014889"/>
          </a:xfrm>
          <a:prstGeom prst="rect">
            <a:avLst/>
          </a:prstGeom>
        </p:spPr>
      </p:pic>
      <p:pic>
        <p:nvPicPr>
          <p:cNvPr id="22" name="Picture 21">
            <a:extLst>
              <a:ext uri="{FF2B5EF4-FFF2-40B4-BE49-F238E27FC236}">
                <a16:creationId xmlns:a16="http://schemas.microsoft.com/office/drawing/2014/main" id="{9BF8046D-1AC9-544D-A542-5295025A54E0}"/>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09228" y="2490311"/>
            <a:ext cx="1014889" cy="1014889"/>
          </a:xfrm>
          <a:prstGeom prst="rect">
            <a:avLst/>
          </a:prstGeom>
        </p:spPr>
      </p:pic>
      <p:pic>
        <p:nvPicPr>
          <p:cNvPr id="23" name="Picture 22" descr="A picture containing mollusk&#10;&#10;Description automatically generated">
            <a:extLst>
              <a:ext uri="{FF2B5EF4-FFF2-40B4-BE49-F238E27FC236}">
                <a16:creationId xmlns:a16="http://schemas.microsoft.com/office/drawing/2014/main" id="{FCBD2BB7-E992-314B-9FCF-A3CF8118C8D0}"/>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38967" y="2490311"/>
            <a:ext cx="1014889" cy="1014889"/>
          </a:xfrm>
          <a:prstGeom prst="rect">
            <a:avLst/>
          </a:prstGeom>
        </p:spPr>
      </p:pic>
      <p:pic>
        <p:nvPicPr>
          <p:cNvPr id="24" name="Picture 23">
            <a:extLst>
              <a:ext uri="{FF2B5EF4-FFF2-40B4-BE49-F238E27FC236}">
                <a16:creationId xmlns:a16="http://schemas.microsoft.com/office/drawing/2014/main" id="{BA18B501-3F38-3A4A-BA05-7845CA2E06DA}"/>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640412" y="2490311"/>
            <a:ext cx="1014889" cy="1014889"/>
          </a:xfrm>
          <a:prstGeom prst="rect">
            <a:avLst/>
          </a:prstGeom>
        </p:spPr>
      </p:pic>
    </p:spTree>
    <p:extLst>
      <p:ext uri="{BB962C8B-B14F-4D97-AF65-F5344CB8AC3E}">
        <p14:creationId xmlns:p14="http://schemas.microsoft.com/office/powerpoint/2010/main" val="3417549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1D35829-6D36-5D4E-BC6A-26C3ACF10904}"/>
              </a:ext>
            </a:extLst>
          </p:cNvPr>
          <p:cNvGraphicFramePr>
            <a:graphicFrameLocks noGrp="1"/>
          </p:cNvGraphicFramePr>
          <p:nvPr>
            <p:ph idx="1"/>
          </p:nvPr>
        </p:nvGraphicFramePr>
        <p:xfrm>
          <a:off x="3863340" y="1144105"/>
          <a:ext cx="4465320" cy="3759360"/>
        </p:xfrm>
        <a:graphic>
          <a:graphicData uri="http://schemas.openxmlformats.org/drawingml/2006/table">
            <a:tbl>
              <a:tblPr firstRow="1" bandRow="1">
                <a:tableStyleId>{93296810-A885-4BE3-A3E7-6D5BEEA58F35}</a:tableStyleId>
              </a:tblPr>
              <a:tblGrid>
                <a:gridCol w="2232660">
                  <a:extLst>
                    <a:ext uri="{9D8B030D-6E8A-4147-A177-3AD203B41FA5}">
                      <a16:colId xmlns:a16="http://schemas.microsoft.com/office/drawing/2014/main" val="892939169"/>
                    </a:ext>
                  </a:extLst>
                </a:gridCol>
                <a:gridCol w="2232660">
                  <a:extLst>
                    <a:ext uri="{9D8B030D-6E8A-4147-A177-3AD203B41FA5}">
                      <a16:colId xmlns:a16="http://schemas.microsoft.com/office/drawing/2014/main" val="1181937072"/>
                    </a:ext>
                  </a:extLst>
                </a:gridCol>
              </a:tblGrid>
              <a:tr h="1879680">
                <a:tc>
                  <a:txBody>
                    <a:bodyPr/>
                    <a:lstStyle/>
                    <a:p>
                      <a:pPr marL="0" algn="ctr" defTabSz="914400" rtl="0" eaLnBrk="1" latinLnBrk="0" hangingPunct="1"/>
                      <a:r>
                        <a:rPr lang="en-US" sz="1400" b="1" kern="1200">
                          <a:solidFill>
                            <a:schemeClr val="bg2">
                              <a:lumMod val="90000"/>
                            </a:schemeClr>
                          </a:solidFill>
                          <a:latin typeface="+mn-lt"/>
                          <a:ea typeface="+mn-ea"/>
                          <a:cs typeface="+mn-cs"/>
                        </a:rPr>
                        <a:t>Medium priority</a:t>
                      </a:r>
                    </a:p>
                  </a:txBody>
                  <a:tcPr anchor="ctr">
                    <a:lnL w="12700" cmpd="sng">
                      <a:noFill/>
                    </a:lnL>
                    <a:lnR w="12700" cap="flat" cmpd="sng" algn="ctr">
                      <a:solidFill>
                        <a:schemeClr val="bg2">
                          <a:lumMod val="75000"/>
                        </a:schemeClr>
                      </a:solidFill>
                      <a:prstDash val="sysDot"/>
                      <a:round/>
                      <a:headEnd type="none" w="med" len="med"/>
                      <a:tailEnd type="none" w="med" len="med"/>
                    </a:lnR>
                    <a:lnT w="12700" cmpd="sng">
                      <a:noFill/>
                    </a:lnT>
                    <a:lnB w="1270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bg2">
                              <a:lumMod val="90000"/>
                            </a:schemeClr>
                          </a:solidFill>
                          <a:latin typeface="+mn-lt"/>
                          <a:ea typeface="+mn-ea"/>
                          <a:cs typeface="+mn-cs"/>
                        </a:rPr>
                        <a:t>High priority</a:t>
                      </a:r>
                    </a:p>
                  </a:txBody>
                  <a:tcPr anchor="ctr">
                    <a:lnL w="12700" cap="flat" cmpd="sng" algn="ctr">
                      <a:solidFill>
                        <a:schemeClr val="bg2">
                          <a:lumMod val="75000"/>
                        </a:schemeClr>
                      </a:solidFill>
                      <a:prstDash val="sysDot"/>
                      <a:round/>
                      <a:headEnd type="none" w="med" len="med"/>
                      <a:tailEnd type="none" w="med" len="med"/>
                    </a:lnL>
                    <a:lnR w="12700" cmpd="sng">
                      <a:noFill/>
                    </a:lnR>
                    <a:lnT w="12700" cmpd="sng">
                      <a:noFill/>
                    </a:lnT>
                    <a:lnB w="1270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3218253"/>
                  </a:ext>
                </a:extLst>
              </a:tr>
              <a:tr h="18796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a:solidFill>
                            <a:schemeClr val="bg2">
                              <a:lumMod val="90000"/>
                            </a:schemeClr>
                          </a:solidFill>
                          <a:latin typeface="+mn-lt"/>
                          <a:ea typeface="+mn-ea"/>
                          <a:cs typeface="+mn-cs"/>
                        </a:rPr>
                        <a:t>Low priority</a:t>
                      </a:r>
                    </a:p>
                  </a:txBody>
                  <a:tcPr anchor="ctr">
                    <a:lnL w="12700" cmpd="sng">
                      <a:noFill/>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a:solidFill>
                            <a:schemeClr val="bg2">
                              <a:lumMod val="90000"/>
                            </a:schemeClr>
                          </a:solidFill>
                          <a:latin typeface="+mn-lt"/>
                          <a:ea typeface="+mn-ea"/>
                          <a:cs typeface="+mn-cs"/>
                        </a:rPr>
                        <a:t>Medium priority</a:t>
                      </a:r>
                    </a:p>
                  </a:txBody>
                  <a:tcPr anchor="ctr">
                    <a:lnL w="12700" cap="flat" cmpd="sng" algn="ctr">
                      <a:solidFill>
                        <a:schemeClr val="bg2">
                          <a:lumMod val="75000"/>
                        </a:schemeClr>
                      </a:solidFill>
                      <a:prstDash val="sysDot"/>
                      <a:round/>
                      <a:headEnd type="none" w="med" len="med"/>
                      <a:tailEnd type="none" w="med" len="med"/>
                    </a:lnL>
                    <a:lnR w="12700" cmpd="sng">
                      <a:noFill/>
                    </a:lnR>
                    <a:lnT w="12700" cap="flat" cmpd="sng" algn="ctr">
                      <a:solidFill>
                        <a:schemeClr val="bg2">
                          <a:lumMod val="75000"/>
                        </a:schemeClr>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93605514"/>
                  </a:ext>
                </a:extLst>
              </a:tr>
            </a:tbl>
          </a:graphicData>
        </a:graphic>
      </p:graphicFrame>
      <p:sp>
        <p:nvSpPr>
          <p:cNvPr id="3" name="Slide Number Placeholder 2">
            <a:extLst>
              <a:ext uri="{FF2B5EF4-FFF2-40B4-BE49-F238E27FC236}">
                <a16:creationId xmlns:a16="http://schemas.microsoft.com/office/drawing/2014/main" id="{B5A91216-6347-5544-B1B4-0311BCD6B646}"/>
              </a:ext>
            </a:extLst>
          </p:cNvPr>
          <p:cNvSpPr>
            <a:spLocks noGrp="1"/>
          </p:cNvSpPr>
          <p:nvPr>
            <p:ph type="sldNum" sz="quarter" idx="12"/>
          </p:nvPr>
        </p:nvSpPr>
        <p:spPr/>
        <p:txBody>
          <a:bodyPr/>
          <a:lstStyle/>
          <a:p>
            <a:pPr algn="r"/>
            <a:fld id="{56C95278-0CE0-4F08-877C-BF6662112D1D}" type="slidenum">
              <a:rPr lang="en-US" sz="1000" smtClean="0">
                <a:solidFill>
                  <a:schemeClr val="bg1">
                    <a:lumMod val="75000"/>
                  </a:schemeClr>
                </a:solidFill>
              </a:rPr>
              <a:pPr algn="r"/>
              <a:t>18</a:t>
            </a:fld>
            <a:endParaRPr lang="en-US" sz="1000">
              <a:solidFill>
                <a:schemeClr val="bg1">
                  <a:lumMod val="75000"/>
                </a:schemeClr>
              </a:solidFill>
            </a:endParaRPr>
          </a:p>
        </p:txBody>
      </p:sp>
      <p:sp>
        <p:nvSpPr>
          <p:cNvPr id="6" name="Title 5">
            <a:extLst>
              <a:ext uri="{FF2B5EF4-FFF2-40B4-BE49-F238E27FC236}">
                <a16:creationId xmlns:a16="http://schemas.microsoft.com/office/drawing/2014/main" id="{FACC93A4-8EEF-E140-A2E6-D545C52C88CA}"/>
              </a:ext>
            </a:extLst>
          </p:cNvPr>
          <p:cNvSpPr>
            <a:spLocks noGrp="1"/>
          </p:cNvSpPr>
          <p:nvPr>
            <p:ph type="title"/>
          </p:nvPr>
        </p:nvSpPr>
        <p:spPr>
          <a:xfrm>
            <a:off x="365760" y="334877"/>
            <a:ext cx="11407140" cy="666115"/>
          </a:xfrm>
        </p:spPr>
        <p:txBody>
          <a:bodyPr>
            <a:normAutofit fontScale="90000"/>
          </a:bodyPr>
          <a:lstStyle/>
          <a:p>
            <a:r>
              <a:rPr lang="en-US" dirty="0"/>
              <a:t>How to prioritize your Scenarios: Impact vs ease of implementation</a:t>
            </a:r>
          </a:p>
        </p:txBody>
      </p:sp>
      <p:sp>
        <p:nvSpPr>
          <p:cNvPr id="9" name="Title 1">
            <a:extLst>
              <a:ext uri="{FF2B5EF4-FFF2-40B4-BE49-F238E27FC236}">
                <a16:creationId xmlns:a16="http://schemas.microsoft.com/office/drawing/2014/main" id="{A78EA327-069C-7548-9480-F07B56AAF362}"/>
              </a:ext>
            </a:extLst>
          </p:cNvPr>
          <p:cNvSpPr txBox="1">
            <a:spLocks/>
          </p:cNvSpPr>
          <p:nvPr/>
        </p:nvSpPr>
        <p:spPr>
          <a:xfrm>
            <a:off x="1289488" y="2669996"/>
            <a:ext cx="1175656" cy="512536"/>
          </a:xfrm>
          <a:prstGeom prst="rect">
            <a:avLst/>
          </a:prstGeom>
          <a:noFill/>
        </p:spPr>
        <p:txBody>
          <a:bodyPr vert="horz" wrap="square" lIns="0" tIns="91440" rIns="146304" bIns="91440" rtlCol="0" anchor="t" anchorCtr="0">
            <a:no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pPr>
              <a:lnSpc>
                <a:spcPct val="100000"/>
              </a:lnSpc>
            </a:pPr>
            <a:r>
              <a:rPr lang="en-US" sz="2000" b="1" spc="0">
                <a:solidFill>
                  <a:srgbClr val="0070C0"/>
                </a:solidFill>
                <a:latin typeface="Segoe UI" panose="020B0502040204020203" pitchFamily="34" charset="0"/>
                <a:ea typeface="+mj-ea"/>
              </a:rPr>
              <a:t>Impact</a:t>
            </a:r>
          </a:p>
        </p:txBody>
      </p:sp>
      <p:grpSp>
        <p:nvGrpSpPr>
          <p:cNvPr id="2" name="Group 1">
            <a:extLst>
              <a:ext uri="{FF2B5EF4-FFF2-40B4-BE49-F238E27FC236}">
                <a16:creationId xmlns:a16="http://schemas.microsoft.com/office/drawing/2014/main" id="{9D48EF39-AA72-EA47-A47F-BC39A5FC9D66}"/>
              </a:ext>
            </a:extLst>
          </p:cNvPr>
          <p:cNvGrpSpPr/>
          <p:nvPr/>
        </p:nvGrpSpPr>
        <p:grpSpPr>
          <a:xfrm>
            <a:off x="2840581" y="1144105"/>
            <a:ext cx="914401" cy="3754874"/>
            <a:chOff x="2840581" y="1333455"/>
            <a:chExt cx="914401" cy="3754874"/>
          </a:xfrm>
        </p:grpSpPr>
        <p:sp>
          <p:nvSpPr>
            <p:cNvPr id="10" name="TextBox 9">
              <a:extLst>
                <a:ext uri="{FF2B5EF4-FFF2-40B4-BE49-F238E27FC236}">
                  <a16:creationId xmlns:a16="http://schemas.microsoft.com/office/drawing/2014/main" id="{54FE9484-E0B8-114A-938C-DB4AF8C9E2CB}"/>
                </a:ext>
              </a:extLst>
            </p:cNvPr>
            <p:cNvSpPr txBox="1"/>
            <p:nvPr/>
          </p:nvSpPr>
          <p:spPr>
            <a:xfrm>
              <a:off x="2840581" y="1333455"/>
              <a:ext cx="914401" cy="3754874"/>
            </a:xfrm>
            <a:prstGeom prst="rect">
              <a:avLst/>
            </a:prstGeom>
            <a:noFill/>
          </p:spPr>
          <p:txBody>
            <a:bodyPr wrap="square" rtlCol="0" anchor="t">
              <a:spAutoFit/>
            </a:bodyPr>
            <a:lstStyle/>
            <a:p>
              <a:pPr marL="285750" indent="-285750">
                <a:buFont typeface="Arial" panose="020B0604020202020204" pitchFamily="34" charset="0"/>
                <a:buChar char="•"/>
              </a:pPr>
              <a:r>
                <a:rPr lang="en-US" sz="1400">
                  <a:solidFill>
                    <a:schemeClr val="bg2">
                      <a:lumMod val="50000"/>
                    </a:schemeClr>
                  </a:solidFill>
                </a:rPr>
                <a:t>High</a:t>
              </a: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r>
                <a:rPr lang="en-US" sz="1400">
                  <a:solidFill>
                    <a:schemeClr val="bg2">
                      <a:lumMod val="50000"/>
                    </a:schemeClr>
                  </a:solidFill>
                </a:rPr>
                <a:t>Med</a:t>
              </a: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r>
                <a:rPr lang="en-US" sz="1400">
                  <a:solidFill>
                    <a:schemeClr val="bg2">
                      <a:lumMod val="50000"/>
                    </a:schemeClr>
                  </a:solidFill>
                </a:rPr>
                <a:t>Low</a:t>
              </a:r>
            </a:p>
          </p:txBody>
        </p:sp>
        <p:cxnSp>
          <p:nvCxnSpPr>
            <p:cNvPr id="12" name="Straight Arrow Connector 11">
              <a:extLst>
                <a:ext uri="{FF2B5EF4-FFF2-40B4-BE49-F238E27FC236}">
                  <a16:creationId xmlns:a16="http://schemas.microsoft.com/office/drawing/2014/main" id="{0C7D1508-1E65-8E49-B001-8A510F7CF284}"/>
                </a:ext>
              </a:extLst>
            </p:cNvPr>
            <p:cNvCxnSpPr/>
            <p:nvPr/>
          </p:nvCxnSpPr>
          <p:spPr>
            <a:xfrm flipV="1">
              <a:off x="2953792" y="1631400"/>
              <a:ext cx="0" cy="139239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B06E69A-0695-7845-BA22-D6C579D68203}"/>
                </a:ext>
              </a:extLst>
            </p:cNvPr>
            <p:cNvCxnSpPr/>
            <p:nvPr/>
          </p:nvCxnSpPr>
          <p:spPr>
            <a:xfrm flipV="1">
              <a:off x="2953792" y="3346991"/>
              <a:ext cx="0" cy="139239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itle 1">
            <a:extLst>
              <a:ext uri="{FF2B5EF4-FFF2-40B4-BE49-F238E27FC236}">
                <a16:creationId xmlns:a16="http://schemas.microsoft.com/office/drawing/2014/main" id="{5FDC3C50-1148-774F-BDE1-5038904DCB29}"/>
              </a:ext>
            </a:extLst>
          </p:cNvPr>
          <p:cNvSpPr txBox="1">
            <a:spLocks/>
          </p:cNvSpPr>
          <p:nvPr/>
        </p:nvSpPr>
        <p:spPr>
          <a:xfrm>
            <a:off x="4883272" y="5744177"/>
            <a:ext cx="2595153" cy="747702"/>
          </a:xfrm>
          <a:prstGeom prst="rect">
            <a:avLst/>
          </a:prstGeom>
          <a:noFill/>
        </p:spPr>
        <p:txBody>
          <a:bodyPr vert="horz" wrap="square" lIns="0" tIns="91440" rIns="146304" bIns="91440" rtlCol="0" anchor="t" anchorCtr="0">
            <a:no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pPr algn="ctr">
              <a:lnSpc>
                <a:spcPct val="100000"/>
              </a:lnSpc>
            </a:pPr>
            <a:r>
              <a:rPr lang="en-US" sz="2000" b="1" spc="0">
                <a:solidFill>
                  <a:srgbClr val="0070C0"/>
                </a:solidFill>
                <a:latin typeface="Segoe UI" panose="020B0502040204020203" pitchFamily="34" charset="0"/>
                <a:ea typeface="+mj-ea"/>
              </a:rPr>
              <a:t>Ease of implementation</a:t>
            </a:r>
          </a:p>
        </p:txBody>
      </p:sp>
      <p:grpSp>
        <p:nvGrpSpPr>
          <p:cNvPr id="8" name="Group 7">
            <a:extLst>
              <a:ext uri="{FF2B5EF4-FFF2-40B4-BE49-F238E27FC236}">
                <a16:creationId xmlns:a16="http://schemas.microsoft.com/office/drawing/2014/main" id="{2954AAC1-6B77-5144-8C9E-2ECD4B6A6EF5}"/>
              </a:ext>
            </a:extLst>
          </p:cNvPr>
          <p:cNvGrpSpPr/>
          <p:nvPr/>
        </p:nvGrpSpPr>
        <p:grpSpPr>
          <a:xfrm>
            <a:off x="3599619" y="5302354"/>
            <a:ext cx="5043557" cy="441823"/>
            <a:chOff x="3599619" y="5491704"/>
            <a:chExt cx="5043557" cy="441823"/>
          </a:xfrm>
        </p:grpSpPr>
        <p:sp>
          <p:nvSpPr>
            <p:cNvPr id="15" name="TextBox 14">
              <a:extLst>
                <a:ext uri="{FF2B5EF4-FFF2-40B4-BE49-F238E27FC236}">
                  <a16:creationId xmlns:a16="http://schemas.microsoft.com/office/drawing/2014/main" id="{92FD75E3-7EDE-AE4C-90A0-764F204C58A8}"/>
                </a:ext>
              </a:extLst>
            </p:cNvPr>
            <p:cNvSpPr txBox="1"/>
            <p:nvPr/>
          </p:nvSpPr>
          <p:spPr>
            <a:xfrm>
              <a:off x="3599619" y="5625750"/>
              <a:ext cx="568664" cy="307777"/>
            </a:xfrm>
            <a:prstGeom prst="rect">
              <a:avLst/>
            </a:prstGeom>
            <a:noFill/>
          </p:spPr>
          <p:txBody>
            <a:bodyPr wrap="square" rtlCol="0" anchor="t">
              <a:spAutoFit/>
            </a:bodyPr>
            <a:lstStyle/>
            <a:p>
              <a:pPr algn="ctr"/>
              <a:r>
                <a:rPr lang="en-US" sz="1400">
                  <a:solidFill>
                    <a:schemeClr val="bg2">
                      <a:lumMod val="50000"/>
                    </a:schemeClr>
                  </a:solidFill>
                </a:rPr>
                <a:t>Hard</a:t>
              </a:r>
            </a:p>
          </p:txBody>
        </p:sp>
        <p:sp>
          <p:nvSpPr>
            <p:cNvPr id="16" name="TextBox 15">
              <a:extLst>
                <a:ext uri="{FF2B5EF4-FFF2-40B4-BE49-F238E27FC236}">
                  <a16:creationId xmlns:a16="http://schemas.microsoft.com/office/drawing/2014/main" id="{F23B2447-71FE-C942-A975-0530CA288B47}"/>
                </a:ext>
              </a:extLst>
            </p:cNvPr>
            <p:cNvSpPr txBox="1"/>
            <p:nvPr/>
          </p:nvSpPr>
          <p:spPr>
            <a:xfrm>
              <a:off x="5552773" y="5625750"/>
              <a:ext cx="1100514" cy="307777"/>
            </a:xfrm>
            <a:prstGeom prst="rect">
              <a:avLst/>
            </a:prstGeom>
            <a:noFill/>
          </p:spPr>
          <p:txBody>
            <a:bodyPr wrap="square" rtlCol="0" anchor="t">
              <a:spAutoFit/>
            </a:bodyPr>
            <a:lstStyle/>
            <a:p>
              <a:pPr algn="ctr"/>
              <a:r>
                <a:rPr lang="en-US" sz="1400">
                  <a:solidFill>
                    <a:schemeClr val="bg2">
                      <a:lumMod val="50000"/>
                    </a:schemeClr>
                  </a:solidFill>
                </a:rPr>
                <a:t>Somewhat</a:t>
              </a:r>
            </a:p>
          </p:txBody>
        </p:sp>
        <p:sp>
          <p:nvSpPr>
            <p:cNvPr id="17" name="TextBox 16">
              <a:extLst>
                <a:ext uri="{FF2B5EF4-FFF2-40B4-BE49-F238E27FC236}">
                  <a16:creationId xmlns:a16="http://schemas.microsoft.com/office/drawing/2014/main" id="{A96AB2DC-6B59-4346-9788-8E469557400F}"/>
                </a:ext>
              </a:extLst>
            </p:cNvPr>
            <p:cNvSpPr txBox="1"/>
            <p:nvPr/>
          </p:nvSpPr>
          <p:spPr>
            <a:xfrm>
              <a:off x="8037777" y="5625750"/>
              <a:ext cx="605399" cy="307777"/>
            </a:xfrm>
            <a:prstGeom prst="rect">
              <a:avLst/>
            </a:prstGeom>
            <a:noFill/>
          </p:spPr>
          <p:txBody>
            <a:bodyPr wrap="square" rtlCol="0" anchor="t">
              <a:spAutoFit/>
            </a:bodyPr>
            <a:lstStyle/>
            <a:p>
              <a:pPr algn="ctr"/>
              <a:r>
                <a:rPr lang="en-US" sz="1400">
                  <a:solidFill>
                    <a:schemeClr val="bg2">
                      <a:lumMod val="50000"/>
                    </a:schemeClr>
                  </a:solidFill>
                </a:rPr>
                <a:t>Easy</a:t>
              </a:r>
            </a:p>
          </p:txBody>
        </p:sp>
        <p:sp>
          <p:nvSpPr>
            <p:cNvPr id="22" name="Oval 21">
              <a:extLst>
                <a:ext uri="{FF2B5EF4-FFF2-40B4-BE49-F238E27FC236}">
                  <a16:creationId xmlns:a16="http://schemas.microsoft.com/office/drawing/2014/main" id="{DF7EE4E4-6C0C-EE44-8183-8C48DA562891}"/>
                </a:ext>
              </a:extLst>
            </p:cNvPr>
            <p:cNvSpPr/>
            <p:nvPr/>
          </p:nvSpPr>
          <p:spPr>
            <a:xfrm>
              <a:off x="3861092" y="5491704"/>
              <a:ext cx="45719" cy="45719"/>
            </a:xfrm>
            <a:prstGeom prst="ellipse">
              <a:avLst/>
            </a:prstGeom>
            <a:solidFill>
              <a:srgbClr val="6B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9B8226-2875-384D-A946-9D7AD2BE737E}"/>
                </a:ext>
              </a:extLst>
            </p:cNvPr>
            <p:cNvSpPr/>
            <p:nvPr/>
          </p:nvSpPr>
          <p:spPr>
            <a:xfrm>
              <a:off x="6085595" y="5491704"/>
              <a:ext cx="45719" cy="45719"/>
            </a:xfrm>
            <a:prstGeom prst="ellipse">
              <a:avLst/>
            </a:prstGeom>
            <a:solidFill>
              <a:srgbClr val="6B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6991346-7840-6F42-9C01-E70DF9C300A0}"/>
                </a:ext>
              </a:extLst>
            </p:cNvPr>
            <p:cNvSpPr/>
            <p:nvPr/>
          </p:nvSpPr>
          <p:spPr>
            <a:xfrm>
              <a:off x="8317617" y="5491704"/>
              <a:ext cx="45719" cy="45719"/>
            </a:xfrm>
            <a:prstGeom prst="ellipse">
              <a:avLst/>
            </a:prstGeom>
            <a:solidFill>
              <a:srgbClr val="6B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1D8F56E1-251C-9F4D-91C1-4A0C5277E19F}"/>
                </a:ext>
              </a:extLst>
            </p:cNvPr>
            <p:cNvCxnSpPr>
              <a:cxnSpLocks/>
            </p:cNvCxnSpPr>
            <p:nvPr/>
          </p:nvCxnSpPr>
          <p:spPr>
            <a:xfrm>
              <a:off x="4061375" y="5504582"/>
              <a:ext cx="1849222"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DA8E271-4A5C-5D49-BC9A-AF3AD3C3B2BB}"/>
                </a:ext>
              </a:extLst>
            </p:cNvPr>
            <p:cNvCxnSpPr>
              <a:cxnSpLocks/>
            </p:cNvCxnSpPr>
            <p:nvPr/>
          </p:nvCxnSpPr>
          <p:spPr>
            <a:xfrm>
              <a:off x="6328057" y="5504582"/>
              <a:ext cx="1849222"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22F6694C-D2C9-5847-B6ED-682CD65B27F1}"/>
              </a:ext>
            </a:extLst>
          </p:cNvPr>
          <p:cNvSpPr/>
          <p:nvPr/>
        </p:nvSpPr>
        <p:spPr>
          <a:xfrm>
            <a:off x="9188666" y="918560"/>
            <a:ext cx="2232022" cy="485686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EA36CB4-0226-F94F-BB5F-2E9C76E8E93D}"/>
              </a:ext>
            </a:extLst>
          </p:cNvPr>
          <p:cNvSpPr txBox="1"/>
          <p:nvPr/>
        </p:nvSpPr>
        <p:spPr>
          <a:xfrm>
            <a:off x="9346580" y="1086870"/>
            <a:ext cx="1893834" cy="307777"/>
          </a:xfrm>
          <a:prstGeom prst="rect">
            <a:avLst/>
          </a:prstGeom>
          <a:noFill/>
        </p:spPr>
        <p:txBody>
          <a:bodyPr wrap="square" rtlCol="0" anchor="t">
            <a:spAutoFit/>
          </a:bodyPr>
          <a:lstStyle/>
          <a:p>
            <a:pPr algn="ctr"/>
            <a:r>
              <a:rPr lang="en-US" sz="1400" b="1">
                <a:solidFill>
                  <a:schemeClr val="bg2">
                    <a:lumMod val="50000"/>
                  </a:schemeClr>
                </a:solidFill>
                <a:latin typeface="Segoe UI Semibold"/>
                <a:cs typeface="Segoe UI Semibold"/>
              </a:rPr>
              <a:t>(Copy these to map!)</a:t>
            </a:r>
          </a:p>
        </p:txBody>
      </p:sp>
      <p:grpSp>
        <p:nvGrpSpPr>
          <p:cNvPr id="52" name="Group 51">
            <a:extLst>
              <a:ext uri="{FF2B5EF4-FFF2-40B4-BE49-F238E27FC236}">
                <a16:creationId xmlns:a16="http://schemas.microsoft.com/office/drawing/2014/main" id="{BAC238D6-3320-854E-8697-CE5267F220C8}"/>
              </a:ext>
            </a:extLst>
          </p:cNvPr>
          <p:cNvGrpSpPr/>
          <p:nvPr/>
        </p:nvGrpSpPr>
        <p:grpSpPr>
          <a:xfrm>
            <a:off x="9346580" y="1687858"/>
            <a:ext cx="1893834" cy="276999"/>
            <a:chOff x="9311454" y="1870972"/>
            <a:chExt cx="1893834" cy="276999"/>
          </a:xfrm>
        </p:grpSpPr>
        <p:sp>
          <p:nvSpPr>
            <p:cNvPr id="53" name="Oval 52">
              <a:extLst>
                <a:ext uri="{FF2B5EF4-FFF2-40B4-BE49-F238E27FC236}">
                  <a16:creationId xmlns:a16="http://schemas.microsoft.com/office/drawing/2014/main" id="{76107AE9-638F-A744-9168-149E27F815A7}"/>
                </a:ext>
              </a:extLst>
            </p:cNvPr>
            <p:cNvSpPr/>
            <p:nvPr/>
          </p:nvSpPr>
          <p:spPr>
            <a:xfrm>
              <a:off x="9311454" y="1924660"/>
              <a:ext cx="169625" cy="1696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3D36B7BD-8322-CF4E-ABD1-1E2F237EC19B}"/>
                </a:ext>
              </a:extLst>
            </p:cNvPr>
            <p:cNvSpPr txBox="1"/>
            <p:nvPr/>
          </p:nvSpPr>
          <p:spPr>
            <a:xfrm>
              <a:off x="9580904"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55" name="Group 54">
            <a:extLst>
              <a:ext uri="{FF2B5EF4-FFF2-40B4-BE49-F238E27FC236}">
                <a16:creationId xmlns:a16="http://schemas.microsoft.com/office/drawing/2014/main" id="{8516D009-7B55-AA48-BE51-027DF7BD371C}"/>
              </a:ext>
            </a:extLst>
          </p:cNvPr>
          <p:cNvGrpSpPr/>
          <p:nvPr/>
        </p:nvGrpSpPr>
        <p:grpSpPr>
          <a:xfrm>
            <a:off x="9346580" y="2133167"/>
            <a:ext cx="1893834" cy="276999"/>
            <a:chOff x="9311454" y="1870972"/>
            <a:chExt cx="1893834" cy="276999"/>
          </a:xfrm>
        </p:grpSpPr>
        <p:sp>
          <p:nvSpPr>
            <p:cNvPr id="73" name="Oval 72">
              <a:extLst>
                <a:ext uri="{FF2B5EF4-FFF2-40B4-BE49-F238E27FC236}">
                  <a16:creationId xmlns:a16="http://schemas.microsoft.com/office/drawing/2014/main" id="{89EA01C6-125F-7E4D-AEB5-2FFF664BE968}"/>
                </a:ext>
              </a:extLst>
            </p:cNvPr>
            <p:cNvSpPr/>
            <p:nvPr/>
          </p:nvSpPr>
          <p:spPr>
            <a:xfrm>
              <a:off x="9311454" y="1924660"/>
              <a:ext cx="169625" cy="1696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42E292F5-F98C-684B-BB33-A4A5B2BE0920}"/>
                </a:ext>
              </a:extLst>
            </p:cNvPr>
            <p:cNvSpPr txBox="1"/>
            <p:nvPr/>
          </p:nvSpPr>
          <p:spPr>
            <a:xfrm>
              <a:off x="9580904"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75" name="Group 74">
            <a:extLst>
              <a:ext uri="{FF2B5EF4-FFF2-40B4-BE49-F238E27FC236}">
                <a16:creationId xmlns:a16="http://schemas.microsoft.com/office/drawing/2014/main" id="{9C372030-954D-F944-94AB-F9430E048584}"/>
              </a:ext>
            </a:extLst>
          </p:cNvPr>
          <p:cNvGrpSpPr/>
          <p:nvPr/>
        </p:nvGrpSpPr>
        <p:grpSpPr>
          <a:xfrm>
            <a:off x="9346580" y="2578476"/>
            <a:ext cx="1893835" cy="276999"/>
            <a:chOff x="9311454" y="1870972"/>
            <a:chExt cx="1893835" cy="276999"/>
          </a:xfrm>
        </p:grpSpPr>
        <p:sp>
          <p:nvSpPr>
            <p:cNvPr id="76" name="Oval 75">
              <a:extLst>
                <a:ext uri="{FF2B5EF4-FFF2-40B4-BE49-F238E27FC236}">
                  <a16:creationId xmlns:a16="http://schemas.microsoft.com/office/drawing/2014/main" id="{930F3097-BE8D-EE4F-ADDB-3089EF684425}"/>
                </a:ext>
              </a:extLst>
            </p:cNvPr>
            <p:cNvSpPr/>
            <p:nvPr/>
          </p:nvSpPr>
          <p:spPr>
            <a:xfrm>
              <a:off x="9311454" y="1924660"/>
              <a:ext cx="169625" cy="1696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53A10A23-676E-0D46-83AA-C20F4A7008FF}"/>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78" name="Group 77">
            <a:extLst>
              <a:ext uri="{FF2B5EF4-FFF2-40B4-BE49-F238E27FC236}">
                <a16:creationId xmlns:a16="http://schemas.microsoft.com/office/drawing/2014/main" id="{11C8FAF6-83EE-6C44-9898-0CE4A3DAFA63}"/>
              </a:ext>
            </a:extLst>
          </p:cNvPr>
          <p:cNvGrpSpPr/>
          <p:nvPr/>
        </p:nvGrpSpPr>
        <p:grpSpPr>
          <a:xfrm>
            <a:off x="9346580" y="3023785"/>
            <a:ext cx="1893835" cy="276999"/>
            <a:chOff x="9311454" y="1870972"/>
            <a:chExt cx="1893835" cy="276999"/>
          </a:xfrm>
        </p:grpSpPr>
        <p:sp>
          <p:nvSpPr>
            <p:cNvPr id="79" name="Oval 78">
              <a:extLst>
                <a:ext uri="{FF2B5EF4-FFF2-40B4-BE49-F238E27FC236}">
                  <a16:creationId xmlns:a16="http://schemas.microsoft.com/office/drawing/2014/main" id="{E3B1A780-FF56-A341-95F5-C24AD4CF7B4E}"/>
                </a:ext>
              </a:extLst>
            </p:cNvPr>
            <p:cNvSpPr/>
            <p:nvPr/>
          </p:nvSpPr>
          <p:spPr>
            <a:xfrm>
              <a:off x="9311454" y="1924660"/>
              <a:ext cx="169625" cy="16962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135AE987-8A03-BD45-A612-74081B57C1C3}"/>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81" name="Group 80">
            <a:extLst>
              <a:ext uri="{FF2B5EF4-FFF2-40B4-BE49-F238E27FC236}">
                <a16:creationId xmlns:a16="http://schemas.microsoft.com/office/drawing/2014/main" id="{C469F770-6178-B14E-A42A-D3463E0DC30F}"/>
              </a:ext>
            </a:extLst>
          </p:cNvPr>
          <p:cNvGrpSpPr/>
          <p:nvPr/>
        </p:nvGrpSpPr>
        <p:grpSpPr>
          <a:xfrm>
            <a:off x="9346580" y="3469094"/>
            <a:ext cx="1893835" cy="276999"/>
            <a:chOff x="9311454" y="1870972"/>
            <a:chExt cx="1893835" cy="276999"/>
          </a:xfrm>
        </p:grpSpPr>
        <p:sp>
          <p:nvSpPr>
            <p:cNvPr id="82" name="Oval 81">
              <a:extLst>
                <a:ext uri="{FF2B5EF4-FFF2-40B4-BE49-F238E27FC236}">
                  <a16:creationId xmlns:a16="http://schemas.microsoft.com/office/drawing/2014/main" id="{25742722-1DF5-B24E-961B-DD7C84C290E4}"/>
                </a:ext>
              </a:extLst>
            </p:cNvPr>
            <p:cNvSpPr/>
            <p:nvPr/>
          </p:nvSpPr>
          <p:spPr>
            <a:xfrm>
              <a:off x="9311454" y="1924660"/>
              <a:ext cx="169625" cy="1696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2A9B5DC7-23A3-C540-BDED-35056A9FA796}"/>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84" name="Group 83">
            <a:extLst>
              <a:ext uri="{FF2B5EF4-FFF2-40B4-BE49-F238E27FC236}">
                <a16:creationId xmlns:a16="http://schemas.microsoft.com/office/drawing/2014/main" id="{606A234C-D073-F749-B970-29BB5A3DB904}"/>
              </a:ext>
            </a:extLst>
          </p:cNvPr>
          <p:cNvGrpSpPr/>
          <p:nvPr/>
        </p:nvGrpSpPr>
        <p:grpSpPr>
          <a:xfrm>
            <a:off x="9346580" y="3914403"/>
            <a:ext cx="1893835" cy="276999"/>
            <a:chOff x="9311454" y="1870972"/>
            <a:chExt cx="1893835" cy="276999"/>
          </a:xfrm>
        </p:grpSpPr>
        <p:sp>
          <p:nvSpPr>
            <p:cNvPr id="85" name="Oval 84">
              <a:extLst>
                <a:ext uri="{FF2B5EF4-FFF2-40B4-BE49-F238E27FC236}">
                  <a16:creationId xmlns:a16="http://schemas.microsoft.com/office/drawing/2014/main" id="{583A7A40-B521-BB46-B4CE-D2DCD83549E4}"/>
                </a:ext>
              </a:extLst>
            </p:cNvPr>
            <p:cNvSpPr/>
            <p:nvPr/>
          </p:nvSpPr>
          <p:spPr>
            <a:xfrm>
              <a:off x="9311454" y="1924660"/>
              <a:ext cx="169625" cy="169625"/>
            </a:xfrm>
            <a:prstGeom prst="ellipse">
              <a:avLst/>
            </a:prstGeom>
            <a:solidFill>
              <a:srgbClr val="C80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46CE96CE-DD00-8B46-88B2-ACF55654D592}"/>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87" name="Group 86">
            <a:extLst>
              <a:ext uri="{FF2B5EF4-FFF2-40B4-BE49-F238E27FC236}">
                <a16:creationId xmlns:a16="http://schemas.microsoft.com/office/drawing/2014/main" id="{5C1086AE-E7A2-C748-947E-248695EE5670}"/>
              </a:ext>
            </a:extLst>
          </p:cNvPr>
          <p:cNvGrpSpPr/>
          <p:nvPr/>
        </p:nvGrpSpPr>
        <p:grpSpPr>
          <a:xfrm>
            <a:off x="9346580" y="4359712"/>
            <a:ext cx="1893835" cy="276999"/>
            <a:chOff x="9311454" y="1870972"/>
            <a:chExt cx="1893835" cy="276999"/>
          </a:xfrm>
        </p:grpSpPr>
        <p:sp>
          <p:nvSpPr>
            <p:cNvPr id="88" name="Oval 87">
              <a:extLst>
                <a:ext uri="{FF2B5EF4-FFF2-40B4-BE49-F238E27FC236}">
                  <a16:creationId xmlns:a16="http://schemas.microsoft.com/office/drawing/2014/main" id="{00310350-7FDE-284F-9FCE-C51764A56BC8}"/>
                </a:ext>
              </a:extLst>
            </p:cNvPr>
            <p:cNvSpPr/>
            <p:nvPr/>
          </p:nvSpPr>
          <p:spPr>
            <a:xfrm>
              <a:off x="9311454" y="1924660"/>
              <a:ext cx="169625" cy="169625"/>
            </a:xfrm>
            <a:prstGeom prst="ellipse">
              <a:avLst/>
            </a:prstGeom>
            <a:solidFill>
              <a:srgbClr val="C42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CE357F55-1680-5345-95E5-0B31805F144A}"/>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sp>
        <p:nvSpPr>
          <p:cNvPr id="90" name="TextBox 89">
            <a:extLst>
              <a:ext uri="{FF2B5EF4-FFF2-40B4-BE49-F238E27FC236}">
                <a16:creationId xmlns:a16="http://schemas.microsoft.com/office/drawing/2014/main" id="{EC27EE45-EC46-D948-94C0-37BAF88EFE5A}"/>
              </a:ext>
            </a:extLst>
          </p:cNvPr>
          <p:cNvSpPr txBox="1"/>
          <p:nvPr/>
        </p:nvSpPr>
        <p:spPr>
          <a:xfrm>
            <a:off x="9346580" y="5020977"/>
            <a:ext cx="1893834" cy="646331"/>
          </a:xfrm>
          <a:prstGeom prst="rect">
            <a:avLst/>
          </a:prstGeom>
          <a:noFill/>
        </p:spPr>
        <p:txBody>
          <a:bodyPr wrap="square" rtlCol="0" anchor="t">
            <a:spAutoFit/>
          </a:bodyPr>
          <a:lstStyle/>
          <a:p>
            <a:pPr algn="ctr"/>
            <a:r>
              <a:rPr lang="en-US" sz="1200">
                <a:solidFill>
                  <a:schemeClr val="bg2">
                    <a:lumMod val="50000"/>
                  </a:schemeClr>
                </a:solidFill>
                <a:latin typeface="Segoe UI" panose="020B0502040204020203" pitchFamily="34" charset="0"/>
                <a:cs typeface="Segoe UI" panose="020B0502040204020203" pitchFamily="34" charset="0"/>
              </a:rPr>
              <a:t>Add your scenario’s name and add as many as needed</a:t>
            </a:r>
          </a:p>
        </p:txBody>
      </p:sp>
    </p:spTree>
    <p:extLst>
      <p:ext uri="{BB962C8B-B14F-4D97-AF65-F5344CB8AC3E}">
        <p14:creationId xmlns:p14="http://schemas.microsoft.com/office/powerpoint/2010/main" val="3858281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CF27E34-A393-47B2-AD21-8238BDFABCD4}"/>
              </a:ext>
            </a:extLst>
          </p:cNvPr>
          <p:cNvGrpSpPr/>
          <p:nvPr/>
        </p:nvGrpSpPr>
        <p:grpSpPr>
          <a:xfrm>
            <a:off x="-626348" y="921622"/>
            <a:ext cx="8756049" cy="5000341"/>
            <a:chOff x="-153712" y="3481754"/>
            <a:chExt cx="6287117" cy="3230930"/>
          </a:xfrm>
        </p:grpSpPr>
        <p:pic>
          <p:nvPicPr>
            <p:cNvPr id="20" name="Picture 19">
              <a:extLst>
                <a:ext uri="{FF2B5EF4-FFF2-40B4-BE49-F238E27FC236}">
                  <a16:creationId xmlns:a16="http://schemas.microsoft.com/office/drawing/2014/main" id="{44880F58-CECF-4A55-BBB3-E6B223DED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12" y="3481754"/>
              <a:ext cx="6287117" cy="3230930"/>
            </a:xfrm>
            <a:prstGeom prst="rect">
              <a:avLst/>
            </a:prstGeom>
          </p:spPr>
        </p:pic>
        <p:pic>
          <p:nvPicPr>
            <p:cNvPr id="21" name="Picture 20">
              <a:extLst>
                <a:ext uri="{FF2B5EF4-FFF2-40B4-BE49-F238E27FC236}">
                  <a16:creationId xmlns:a16="http://schemas.microsoft.com/office/drawing/2014/main" id="{975D2140-D549-4E73-BC34-E220E8F551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7778"/>
            <a:stretch/>
          </p:blipFill>
          <p:spPr>
            <a:xfrm>
              <a:off x="789868" y="3632795"/>
              <a:ext cx="4315532" cy="2423160"/>
            </a:xfrm>
            <a:prstGeom prst="rect">
              <a:avLst/>
            </a:prstGeom>
          </p:spPr>
        </p:pic>
      </p:grpSp>
      <p:sp>
        <p:nvSpPr>
          <p:cNvPr id="22" name="TextBox 21">
            <a:extLst>
              <a:ext uri="{FF2B5EF4-FFF2-40B4-BE49-F238E27FC236}">
                <a16:creationId xmlns:a16="http://schemas.microsoft.com/office/drawing/2014/main" id="{AF96D276-5C62-4C87-91C6-3F068F513780}"/>
              </a:ext>
            </a:extLst>
          </p:cNvPr>
          <p:cNvSpPr txBox="1"/>
          <p:nvPr/>
        </p:nvSpPr>
        <p:spPr>
          <a:xfrm>
            <a:off x="177201" y="5646978"/>
            <a:ext cx="7411140" cy="479745"/>
          </a:xfrm>
          <a:prstGeom prst="rect">
            <a:avLst/>
          </a:prstGeom>
          <a:noFill/>
        </p:spPr>
        <p:txBody>
          <a:bodyPr wrap="square" lIns="179285" tIns="143428" rIns="179285" bIns="143428" rtlCol="0">
            <a:spAutoFit/>
          </a:bodyPr>
          <a:lstStyle/>
          <a:p>
            <a:pPr defTabSz="914367">
              <a:lnSpc>
                <a:spcPct val="90000"/>
              </a:lnSpc>
              <a:spcAft>
                <a:spcPts val="588"/>
              </a:spcAft>
            </a:pPr>
            <a:r>
              <a:rPr lang="en-US" sz="1372">
                <a:gradFill>
                  <a:gsLst>
                    <a:gs pos="2917">
                      <a:srgbClr val="353535"/>
                    </a:gs>
                    <a:gs pos="30000">
                      <a:srgbClr val="353535"/>
                    </a:gs>
                  </a:gsLst>
                  <a:lin ang="5400000" scaled="0"/>
                </a:gradFill>
                <a:latin typeface="Segoe UI Semilight"/>
                <a:hlinkClick r:id="rId5"/>
              </a:rPr>
              <a:t>Microsoft 365 Usage Analytics</a:t>
            </a:r>
            <a:endParaRPr lang="en-US" sz="1372">
              <a:gradFill>
                <a:gsLst>
                  <a:gs pos="2917">
                    <a:srgbClr val="353535"/>
                  </a:gs>
                  <a:gs pos="30000">
                    <a:srgbClr val="353535"/>
                  </a:gs>
                </a:gsLst>
                <a:lin ang="5400000" scaled="0"/>
              </a:gradFill>
              <a:latin typeface="Segoe UI Semilight"/>
            </a:endParaRPr>
          </a:p>
        </p:txBody>
      </p:sp>
      <p:sp>
        <p:nvSpPr>
          <p:cNvPr id="23" name="Title 1">
            <a:extLst>
              <a:ext uri="{FF2B5EF4-FFF2-40B4-BE49-F238E27FC236}">
                <a16:creationId xmlns:a16="http://schemas.microsoft.com/office/drawing/2014/main" id="{30A4A0D3-B458-4103-AFFA-CB8F2F042798}"/>
              </a:ext>
            </a:extLst>
          </p:cNvPr>
          <p:cNvSpPr txBox="1">
            <a:spLocks/>
          </p:cNvSpPr>
          <p:nvPr/>
        </p:nvSpPr>
        <p:spPr>
          <a:xfrm>
            <a:off x="370390" y="202727"/>
            <a:ext cx="10370916"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r>
              <a:rPr lang="en-US" sz="3200" spc="0">
                <a:solidFill>
                  <a:srgbClr val="0078D7"/>
                </a:solidFill>
                <a:latin typeface="Segoe UI Semibold" panose="020B0702040204020203" pitchFamily="34" charset="0"/>
                <a:cs typeface="Segoe UI Semibold" panose="020B0702040204020203" pitchFamily="34" charset="0"/>
              </a:rPr>
              <a:t>Measure </a:t>
            </a:r>
            <a:r>
              <a:rPr lang="en-US" sz="3200" spc="0">
                <a:solidFill>
                  <a:srgbClr val="000000"/>
                </a:solidFill>
                <a:latin typeface="Segoe UI Semibold" panose="020B0702040204020203" pitchFamily="34" charset="0"/>
                <a:cs typeface="Segoe UI Semibold" panose="020B0702040204020203" pitchFamily="34" charset="0"/>
              </a:rPr>
              <a:t>with Microsoft 365 Usage Analytics</a:t>
            </a:r>
          </a:p>
        </p:txBody>
      </p:sp>
      <p:sp>
        <p:nvSpPr>
          <p:cNvPr id="3" name="Rectangle 2">
            <a:extLst>
              <a:ext uri="{FF2B5EF4-FFF2-40B4-BE49-F238E27FC236}">
                <a16:creationId xmlns:a16="http://schemas.microsoft.com/office/drawing/2014/main" id="{2764D5B4-538C-43DB-AFB7-079B69217E37}"/>
              </a:ext>
            </a:extLst>
          </p:cNvPr>
          <p:cNvSpPr/>
          <p:nvPr/>
        </p:nvSpPr>
        <p:spPr>
          <a:xfrm>
            <a:off x="4502150" y="6453535"/>
            <a:ext cx="7802375" cy="261610"/>
          </a:xfrm>
          <a:prstGeom prst="rect">
            <a:avLst/>
          </a:prstGeom>
        </p:spPr>
        <p:txBody>
          <a:bodyPr wrap="square">
            <a:spAutoFit/>
          </a:bodyPr>
          <a:lstStyle/>
          <a:p>
            <a:pPr lvl="1" fontAlgn="ctr"/>
            <a:r>
              <a:rPr lang="en-CA" sz="1100">
                <a:latin typeface="Calibri" panose="020F0502020204030204" pitchFamily="34" charset="0"/>
              </a:rPr>
              <a:t>Basic OneDrive usage reports available in the admin center: Instructions on how to access and interpret the report are </a:t>
            </a:r>
            <a:r>
              <a:rPr lang="en-CA" sz="1100">
                <a:latin typeface="Calibri" panose="020F0502020204030204" pitchFamily="34" charset="0"/>
                <a:hlinkClick r:id="rId6"/>
              </a:rPr>
              <a:t>here</a:t>
            </a:r>
            <a:endParaRPr lang="en-CA" sz="1100">
              <a:latin typeface="Calibri" panose="020F0502020204030204" pitchFamily="34" charset="0"/>
            </a:endParaRPr>
          </a:p>
        </p:txBody>
      </p:sp>
    </p:spTree>
    <p:extLst>
      <p:ext uri="{BB962C8B-B14F-4D97-AF65-F5344CB8AC3E}">
        <p14:creationId xmlns:p14="http://schemas.microsoft.com/office/powerpoint/2010/main" val="398722638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9600"/>
            <a:ext cx="3971925" cy="33051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
        <p:nvSpPr>
          <p:cNvPr id="11" name="TextBox 10"/>
          <p:cNvSpPr txBox="1"/>
          <p:nvPr/>
        </p:nvSpPr>
        <p:spPr>
          <a:xfrm>
            <a:off x="6526932" y="2542965"/>
            <a:ext cx="5404008" cy="2511457"/>
          </a:xfrm>
          <a:prstGeom prst="rect">
            <a:avLst/>
          </a:prstGeom>
          <a:noFill/>
        </p:spPr>
        <p:txBody>
          <a:bodyPr wrap="square" lIns="182880" tIns="146304" rIns="182880" bIns="146304" rtlCol="0">
            <a:spAutoFit/>
          </a:bodyPr>
          <a:lstStyle/>
          <a:p>
            <a:r>
              <a:rPr lang="en-NZ">
                <a:solidFill>
                  <a:srgbClr val="000000"/>
                </a:solidFill>
              </a:rPr>
              <a:t>The Success Factors outlined in this deck will help make sure you’re set up for a successful roll-out of SharePoint. </a:t>
            </a:r>
          </a:p>
          <a:p>
            <a:endParaRPr lang="en-NZ">
              <a:solidFill>
                <a:srgbClr val="000000"/>
              </a:solidFill>
            </a:endParaRPr>
          </a:p>
          <a:p>
            <a:r>
              <a:rPr lang="en-NZ">
                <a:solidFill>
                  <a:srgbClr val="000000"/>
                </a:solidFill>
              </a:rPr>
              <a:t>Throughout this deck, you will find templates to help you facilitate your organization’s SharePoint  adoption campaign. </a:t>
            </a:r>
          </a:p>
          <a:p>
            <a:endParaRPr lang="en-NZ">
              <a:solidFill>
                <a:srgbClr val="000000"/>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4" name="Straight Connector 13"/>
          <p:cNvCxnSpPr>
            <a:cxnSpLocks/>
          </p:cNvCxnSpPr>
          <p:nvPr/>
        </p:nvCxnSpPr>
        <p:spPr>
          <a:xfrm>
            <a:off x="282371" y="6262581"/>
            <a:ext cx="5586414"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D772CDD-4B21-4E22-BE03-E21ACC422F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7503" y="136344"/>
            <a:ext cx="2222614" cy="2063856"/>
          </a:xfrm>
          <a:prstGeom prst="rect">
            <a:avLst/>
          </a:prstGeom>
        </p:spPr>
      </p:pic>
    </p:spTree>
    <p:extLst>
      <p:ext uri="{BB962C8B-B14F-4D97-AF65-F5344CB8AC3E}">
        <p14:creationId xmlns:p14="http://schemas.microsoft.com/office/powerpoint/2010/main" val="135801271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952DB0-758A-4402-9A7C-6D93F90CF939}"/>
              </a:ext>
            </a:extLst>
          </p:cNvPr>
          <p:cNvSpPr/>
          <p:nvPr/>
        </p:nvSpPr>
        <p:spPr bwMode="auto">
          <a:xfrm>
            <a:off x="0" y="0"/>
            <a:ext cx="5333408" cy="685702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 name="TextBox 16">
            <a:extLst>
              <a:ext uri="{FF2B5EF4-FFF2-40B4-BE49-F238E27FC236}">
                <a16:creationId xmlns:a16="http://schemas.microsoft.com/office/drawing/2014/main" id="{7236BE70-4FF0-40E3-BE15-5902169F8DB1}"/>
              </a:ext>
            </a:extLst>
          </p:cNvPr>
          <p:cNvSpPr txBox="1"/>
          <p:nvPr/>
        </p:nvSpPr>
        <p:spPr>
          <a:xfrm>
            <a:off x="1456691" y="934709"/>
            <a:ext cx="3700328" cy="1252968"/>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dirty="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Identify and prioritize SharePoint scenarios</a:t>
            </a:r>
          </a:p>
        </p:txBody>
      </p:sp>
      <p:sp>
        <p:nvSpPr>
          <p:cNvPr id="18" name="Rectangle 17">
            <a:extLst>
              <a:ext uri="{FF2B5EF4-FFF2-40B4-BE49-F238E27FC236}">
                <a16:creationId xmlns:a16="http://schemas.microsoft.com/office/drawing/2014/main" id="{2A19E6B1-6FAF-46A5-8CF7-9BD83E726E2C}"/>
              </a:ext>
            </a:extLst>
          </p:cNvPr>
          <p:cNvSpPr/>
          <p:nvPr/>
        </p:nvSpPr>
        <p:spPr>
          <a:xfrm>
            <a:off x="258345" y="676254"/>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1</a:t>
            </a:r>
          </a:p>
        </p:txBody>
      </p:sp>
      <p:sp>
        <p:nvSpPr>
          <p:cNvPr id="2" name="Rectangle 1">
            <a:extLst>
              <a:ext uri="{FF2B5EF4-FFF2-40B4-BE49-F238E27FC236}">
                <a16:creationId xmlns:a16="http://schemas.microsoft.com/office/drawing/2014/main" id="{146F757C-DEBC-4CF7-BEB4-0838AD6CDA5E}"/>
              </a:ext>
            </a:extLst>
          </p:cNvPr>
          <p:cNvSpPr/>
          <p:nvPr/>
        </p:nvSpPr>
        <p:spPr>
          <a:xfrm>
            <a:off x="5977196" y="3247965"/>
            <a:ext cx="240772" cy="363946"/>
          </a:xfrm>
          <a:prstGeom prst="rect">
            <a:avLst/>
          </a:prstGeom>
        </p:spPr>
        <p:txBody>
          <a:bodyPr wrap="none">
            <a:spAutoFit/>
          </a:bodyPr>
          <a:lstStyle/>
          <a:p>
            <a:r>
              <a:rPr lang="en-US" sz="1765">
                <a:solidFill>
                  <a:srgbClr val="000000"/>
                </a:solidFill>
                <a:latin typeface="Times New Roman" panose="02020603050405020304" pitchFamily="18" charset="0"/>
              </a:rPr>
              <a:t> </a:t>
            </a:r>
            <a:endParaRPr lang="en-US" sz="1765"/>
          </a:p>
        </p:txBody>
      </p:sp>
      <p:sp>
        <p:nvSpPr>
          <p:cNvPr id="4" name="TextBox 3">
            <a:extLst>
              <a:ext uri="{FF2B5EF4-FFF2-40B4-BE49-F238E27FC236}">
                <a16:creationId xmlns:a16="http://schemas.microsoft.com/office/drawing/2014/main" id="{92F136F4-2724-41E5-8176-BD5595490ACC}"/>
              </a:ext>
            </a:extLst>
          </p:cNvPr>
          <p:cNvSpPr txBox="1"/>
          <p:nvPr/>
        </p:nvSpPr>
        <p:spPr>
          <a:xfrm>
            <a:off x="6382737" y="4832943"/>
            <a:ext cx="5031909" cy="677108"/>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Work with your business decision makers to identify SharePoint scenarios</a:t>
            </a:r>
          </a:p>
          <a:p>
            <a:pPr algn="ctr">
              <a:lnSpc>
                <a:spcPct val="90000"/>
              </a:lnSpc>
              <a:spcAft>
                <a:spcPts val="600"/>
              </a:spcAft>
            </a:pPr>
            <a:r>
              <a:rPr lang="en-CA" sz="1100" dirty="0">
                <a:gradFill>
                  <a:gsLst>
                    <a:gs pos="2917">
                      <a:schemeClr val="tx1"/>
                    </a:gs>
                    <a:gs pos="30000">
                      <a:schemeClr val="tx1"/>
                    </a:gs>
                  </a:gsLst>
                  <a:lin ang="5400000" scaled="0"/>
                </a:gradFill>
                <a:hlinkClick r:id="rId3"/>
              </a:rPr>
              <a:t>https://aka.ms/SharePointEnvisioningWorkshop</a:t>
            </a:r>
            <a:r>
              <a:rPr lang="en-CA" sz="1100" dirty="0">
                <a:gradFill>
                  <a:gsLst>
                    <a:gs pos="2917">
                      <a:schemeClr val="tx1"/>
                    </a:gs>
                    <a:gs pos="30000">
                      <a:schemeClr val="tx1"/>
                    </a:gs>
                  </a:gsLst>
                  <a:lin ang="5400000" scaled="0"/>
                </a:gradFill>
              </a:rPr>
              <a:t> </a:t>
            </a:r>
          </a:p>
        </p:txBody>
      </p:sp>
      <p:pic>
        <p:nvPicPr>
          <p:cNvPr id="3" name="Picture 2">
            <a:extLst>
              <a:ext uri="{FF2B5EF4-FFF2-40B4-BE49-F238E27FC236}">
                <a16:creationId xmlns:a16="http://schemas.microsoft.com/office/drawing/2014/main" id="{36F26A2E-6B19-43F6-8752-0BE1D57434B4}"/>
              </a:ext>
            </a:extLst>
          </p:cNvPr>
          <p:cNvPicPr>
            <a:picLocks noChangeAspect="1"/>
          </p:cNvPicPr>
          <p:nvPr/>
        </p:nvPicPr>
        <p:blipFill>
          <a:blip r:embed="rId4"/>
          <a:stretch>
            <a:fillRect/>
          </a:stretch>
        </p:blipFill>
        <p:spPr>
          <a:xfrm>
            <a:off x="5605385" y="1010276"/>
            <a:ext cx="6586615" cy="3443736"/>
          </a:xfrm>
          <a:prstGeom prst="rect">
            <a:avLst/>
          </a:prstGeom>
        </p:spPr>
      </p:pic>
    </p:spTree>
    <p:extLst>
      <p:ext uri="{BB962C8B-B14F-4D97-AF65-F5344CB8AC3E}">
        <p14:creationId xmlns:p14="http://schemas.microsoft.com/office/powerpoint/2010/main" val="308910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7001"/>
            <a:ext cx="6858000" cy="12192002"/>
          </a:xfrm>
          <a:prstGeom prst="rect">
            <a:avLst/>
          </a:prstGeom>
          <a:noFill/>
          <a:effectLst>
            <a:outerShdw blurRad="50800" dist="50800" dir="5400000" algn="ctr" rotWithShape="0">
              <a:srgbClr val="000000">
                <a:alpha val="13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39" y="3766777"/>
            <a:ext cx="744129" cy="74980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sp>
        <p:nvSpPr>
          <p:cNvPr id="16" name="Title 2"/>
          <p:cNvSpPr txBox="1">
            <a:spLocks/>
          </p:cNvSpPr>
          <p:nvPr/>
        </p:nvSpPr>
        <p:spPr>
          <a:xfrm>
            <a:off x="186678" y="4591879"/>
            <a:ext cx="6897168" cy="922338"/>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sz="8800">
                <a:solidFill>
                  <a:schemeClr val="bg2"/>
                </a:solidFill>
              </a:rPr>
              <a:t>Awareness</a:t>
            </a:r>
          </a:p>
        </p:txBody>
      </p:sp>
      <p:cxnSp>
        <p:nvCxnSpPr>
          <p:cNvPr id="9" name="Straight Connector 8"/>
          <p:cNvCxnSpPr>
            <a:cxnSpLocks/>
          </p:cNvCxnSpPr>
          <p:nvPr/>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1777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8393" y="569798"/>
            <a:ext cx="2759075" cy="560387"/>
          </a:xfrm>
          <a:prstGeom prst="rect">
            <a:avLst/>
          </a:prstGeom>
        </p:spPr>
        <p:txBody>
          <a:bodyPr/>
          <a:lstStyle/>
          <a:p>
            <a:r>
              <a:rPr lang="en-US" sz="3200">
                <a:solidFill>
                  <a:srgbClr val="0078D7"/>
                </a:solidFill>
                <a:latin typeface="Segoe UI Semibold" panose="020B0702040204020203" pitchFamily="34" charset="0"/>
                <a:cs typeface="Segoe UI Semibold" panose="020B0702040204020203" pitchFamily="34" charset="0"/>
              </a:rPr>
              <a:t>Awareness</a:t>
            </a:r>
          </a:p>
        </p:txBody>
      </p:sp>
      <p:cxnSp>
        <p:nvCxnSpPr>
          <p:cNvPr id="23" name="Straight Connector 22"/>
          <p:cNvCxnSpPr>
            <a:cxnSpLocks/>
          </p:cNvCxnSpPr>
          <p:nvPr/>
        </p:nvCxnSpPr>
        <p:spPr>
          <a:xfrm>
            <a:off x="674438" y="5863073"/>
            <a:ext cx="93650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1952523" y="5863073"/>
            <a:ext cx="2125961"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bwMode="auto">
          <a:xfrm>
            <a:off x="8293864" y="5783144"/>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sp>
        <p:nvSpPr>
          <p:cNvPr id="34" name="Title 2"/>
          <p:cNvSpPr txBox="1">
            <a:spLocks/>
          </p:cNvSpPr>
          <p:nvPr/>
        </p:nvSpPr>
        <p:spPr>
          <a:xfrm>
            <a:off x="1227488" y="5514175"/>
            <a:ext cx="1229882" cy="213640"/>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rgbClr val="0078D7"/>
                </a:solidFill>
              </a:rPr>
              <a:t>PRE-LAUNCH</a:t>
            </a:r>
          </a:p>
        </p:txBody>
      </p:sp>
      <p:sp>
        <p:nvSpPr>
          <p:cNvPr id="36" name="Title 2"/>
          <p:cNvSpPr txBox="1">
            <a:spLocks/>
          </p:cNvSpPr>
          <p:nvPr/>
        </p:nvSpPr>
        <p:spPr>
          <a:xfrm>
            <a:off x="4187236" y="5514175"/>
            <a:ext cx="1003952" cy="193689"/>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rgbClr val="0078D7"/>
                </a:solidFill>
              </a:rPr>
              <a:t>LAUNCH</a:t>
            </a:r>
          </a:p>
        </p:txBody>
      </p:sp>
      <p:sp>
        <p:nvSpPr>
          <p:cNvPr id="37" name="Title 2"/>
          <p:cNvSpPr txBox="1">
            <a:spLocks/>
          </p:cNvSpPr>
          <p:nvPr/>
        </p:nvSpPr>
        <p:spPr>
          <a:xfrm>
            <a:off x="8161585" y="5514175"/>
            <a:ext cx="1342275" cy="259474"/>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rgbClr val="0078D7"/>
                </a:solidFill>
              </a:rPr>
              <a:t>POST-LAUNCH</a:t>
            </a:r>
          </a:p>
        </p:txBody>
      </p:sp>
      <p:sp>
        <p:nvSpPr>
          <p:cNvPr id="38" name="Oval 37"/>
          <p:cNvSpPr/>
          <p:nvPr/>
        </p:nvSpPr>
        <p:spPr bwMode="auto">
          <a:xfrm>
            <a:off x="4342858" y="5783144"/>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sp>
        <p:nvSpPr>
          <p:cNvPr id="39" name="Oval 38"/>
          <p:cNvSpPr/>
          <p:nvPr/>
        </p:nvSpPr>
        <p:spPr bwMode="auto">
          <a:xfrm>
            <a:off x="1713676" y="5777613"/>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10" name="Straight Connector 9">
            <a:extLst>
              <a:ext uri="{FF2B5EF4-FFF2-40B4-BE49-F238E27FC236}">
                <a16:creationId xmlns:a16="http://schemas.microsoft.com/office/drawing/2014/main" id="{830AFF5A-8BFD-4EFF-976E-0AFBDC99334E}"/>
              </a:ext>
            </a:extLst>
          </p:cNvPr>
          <p:cNvCxnSpPr/>
          <p:nvPr/>
        </p:nvCxnSpPr>
        <p:spPr>
          <a:xfrm>
            <a:off x="8496172" y="5867400"/>
            <a:ext cx="347019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52F2930-522E-49C8-833D-9794B77C2DFA}"/>
              </a:ext>
            </a:extLst>
          </p:cNvPr>
          <p:cNvCxnSpPr/>
          <p:nvPr/>
        </p:nvCxnSpPr>
        <p:spPr>
          <a:xfrm>
            <a:off x="4559300" y="5867399"/>
            <a:ext cx="347019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F8BED35C-442C-4B53-821D-25690AAA90DE}"/>
              </a:ext>
            </a:extLst>
          </p:cNvPr>
          <p:cNvSpPr/>
          <p:nvPr/>
        </p:nvSpPr>
        <p:spPr bwMode="auto">
          <a:xfrm>
            <a:off x="666632" y="1502650"/>
            <a:ext cx="3411852" cy="601123"/>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Teaser Campaign</a:t>
            </a:r>
          </a:p>
        </p:txBody>
      </p:sp>
      <p:sp>
        <p:nvSpPr>
          <p:cNvPr id="51" name="TextBox 50">
            <a:extLst>
              <a:ext uri="{FF2B5EF4-FFF2-40B4-BE49-F238E27FC236}">
                <a16:creationId xmlns:a16="http://schemas.microsoft.com/office/drawing/2014/main" id="{21AFAA32-65C8-4497-B2F9-AF8BBB46F05F}"/>
              </a:ext>
            </a:extLst>
          </p:cNvPr>
          <p:cNvSpPr txBox="1"/>
          <p:nvPr/>
        </p:nvSpPr>
        <p:spPr>
          <a:xfrm>
            <a:off x="666633" y="2105731"/>
            <a:ext cx="3411851" cy="2583613"/>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Campaign to raise awareness regarding the value SharePoint will provide </a:t>
            </a:r>
          </a:p>
          <a:p>
            <a:pPr defTabSz="914363">
              <a:lnSpc>
                <a:spcPct val="90000"/>
              </a:lnSpc>
              <a:defRPr/>
            </a:pPr>
            <a:endParaRPr lang="en-US" sz="1200">
              <a:gradFill>
                <a:gsLst>
                  <a:gs pos="2917">
                    <a:srgbClr val="000000"/>
                  </a:gs>
                  <a:gs pos="30000">
                    <a:srgbClr val="000000"/>
                  </a:gs>
                </a:gsLst>
                <a:lin ang="5400000" scaled="0"/>
              </a:gradFill>
              <a:latin typeface="Segoe UI"/>
            </a:endParaRP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latin typeface="Segoe UI"/>
              </a:rPr>
              <a:t>Highlight scenarios of value that SharePoint will provide to organization and key roles</a:t>
            </a: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latin typeface="Segoe UI"/>
              </a:rPr>
              <a:t>Generate excitement and awareness regarding the project </a:t>
            </a:r>
          </a:p>
          <a:p>
            <a:pPr marL="285664" indent="-285664" defTabSz="914363">
              <a:lnSpc>
                <a:spcPct val="90000"/>
              </a:lnSpc>
              <a:buFont typeface="Arial" panose="020B0604020202020204" pitchFamily="34" charset="0"/>
              <a:buChar char="•"/>
              <a:defRPr/>
            </a:pPr>
            <a:r>
              <a:rPr lang="en-US" sz="1200">
                <a:gradFill>
                  <a:gsLst>
                    <a:gs pos="2917">
                      <a:srgbClr val="000000"/>
                    </a:gs>
                    <a:gs pos="30000">
                      <a:srgbClr val="000000"/>
                    </a:gs>
                  </a:gsLst>
                  <a:lin ang="5400000" scaled="0"/>
                </a:gradFill>
                <a:latin typeface="Segoe UI"/>
              </a:rPr>
              <a:t>Gain staff buy-in for project by outlining ‘what’s in it for them’</a:t>
            </a:r>
          </a:p>
        </p:txBody>
      </p:sp>
      <p:sp>
        <p:nvSpPr>
          <p:cNvPr id="52" name="Rectangle 51">
            <a:extLst>
              <a:ext uri="{FF2B5EF4-FFF2-40B4-BE49-F238E27FC236}">
                <a16:creationId xmlns:a16="http://schemas.microsoft.com/office/drawing/2014/main" id="{59741B5B-7AFA-48A7-973F-A591BE954C7F}"/>
              </a:ext>
            </a:extLst>
          </p:cNvPr>
          <p:cNvSpPr/>
          <p:nvPr/>
        </p:nvSpPr>
        <p:spPr bwMode="auto">
          <a:xfrm>
            <a:off x="4444882" y="1507137"/>
            <a:ext cx="3411852" cy="601123"/>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First Day Set Up</a:t>
            </a:r>
          </a:p>
        </p:txBody>
      </p:sp>
      <p:sp>
        <p:nvSpPr>
          <p:cNvPr id="53" name="TextBox 52">
            <a:extLst>
              <a:ext uri="{FF2B5EF4-FFF2-40B4-BE49-F238E27FC236}">
                <a16:creationId xmlns:a16="http://schemas.microsoft.com/office/drawing/2014/main" id="{BFA9AC71-9DEF-4B4D-ADFD-52391FC90D87}"/>
              </a:ext>
            </a:extLst>
          </p:cNvPr>
          <p:cNvSpPr txBox="1"/>
          <p:nvPr/>
        </p:nvSpPr>
        <p:spPr>
          <a:xfrm>
            <a:off x="4444883" y="2110219"/>
            <a:ext cx="3411851" cy="813733"/>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Communication and guide(s) to help end users get set up quickly and easily</a:t>
            </a:r>
          </a:p>
        </p:txBody>
      </p:sp>
      <p:sp>
        <p:nvSpPr>
          <p:cNvPr id="54" name="Rectangle 53">
            <a:extLst>
              <a:ext uri="{FF2B5EF4-FFF2-40B4-BE49-F238E27FC236}">
                <a16:creationId xmlns:a16="http://schemas.microsoft.com/office/drawing/2014/main" id="{081CAB5B-18C8-4879-8FBF-C0591FDD8B71}"/>
              </a:ext>
            </a:extLst>
          </p:cNvPr>
          <p:cNvSpPr/>
          <p:nvPr/>
        </p:nvSpPr>
        <p:spPr bwMode="auto">
          <a:xfrm>
            <a:off x="4444881" y="3098243"/>
            <a:ext cx="3411852" cy="601123"/>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ea typeface="Segoe UI" pitchFamily="34" charset="0"/>
                <a:cs typeface="Segoe UI" pitchFamily="34" charset="0"/>
              </a:rPr>
              <a:t>Launch/Buzz Events</a:t>
            </a:r>
            <a:endParaRPr lang="en-US" sz="1600">
              <a:solidFill>
                <a:srgbClr val="FFFFFF"/>
              </a:solidFill>
              <a:latin typeface="Segoe UI"/>
              <a:ea typeface="Segoe UI" pitchFamily="34" charset="0"/>
              <a:cs typeface="Segoe UI" pitchFamily="34" charset="0"/>
            </a:endParaRPr>
          </a:p>
        </p:txBody>
      </p:sp>
      <p:sp>
        <p:nvSpPr>
          <p:cNvPr id="55" name="TextBox 54">
            <a:extLst>
              <a:ext uri="{FF2B5EF4-FFF2-40B4-BE49-F238E27FC236}">
                <a16:creationId xmlns:a16="http://schemas.microsoft.com/office/drawing/2014/main" id="{32A18B77-9C4A-4B8D-BE45-92124FA57310}"/>
              </a:ext>
            </a:extLst>
          </p:cNvPr>
          <p:cNvSpPr txBox="1"/>
          <p:nvPr/>
        </p:nvSpPr>
        <p:spPr>
          <a:xfrm>
            <a:off x="4444882" y="3701326"/>
            <a:ext cx="3411851" cy="988024"/>
          </a:xfrm>
          <a:prstGeom prst="rect">
            <a:avLst/>
          </a:prstGeom>
          <a:noFill/>
          <a:ln w="28575">
            <a:solidFill>
              <a:schemeClr val="accent6">
                <a:lumMod val="90000"/>
                <a:lumOff val="10000"/>
              </a:schemeClr>
            </a:solidFill>
          </a:ln>
        </p:spPr>
        <p:txBody>
          <a:bodyPr wrap="square" lIns="182832" tIns="146266" rIns="182832" bIns="146266" rtlCol="0">
            <a:noAutofit/>
          </a:bodyPr>
          <a:lstStyle/>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rPr>
              <a:t>Events to kick-off SharePoint launch and support adoption post-launch</a:t>
            </a: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rPr>
              <a:t>SharePoint scenario-focused events that showcase the user experience</a:t>
            </a:r>
          </a:p>
        </p:txBody>
      </p:sp>
      <p:sp>
        <p:nvSpPr>
          <p:cNvPr id="56" name="Rectangle 55">
            <a:extLst>
              <a:ext uri="{FF2B5EF4-FFF2-40B4-BE49-F238E27FC236}">
                <a16:creationId xmlns:a16="http://schemas.microsoft.com/office/drawing/2014/main" id="{AF5111C4-65BE-4DE0-A528-7E4D68E947A9}"/>
              </a:ext>
            </a:extLst>
          </p:cNvPr>
          <p:cNvSpPr/>
          <p:nvPr/>
        </p:nvSpPr>
        <p:spPr bwMode="auto">
          <a:xfrm>
            <a:off x="8293863" y="1500692"/>
            <a:ext cx="3411852" cy="601123"/>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Tips Campaign</a:t>
            </a:r>
          </a:p>
        </p:txBody>
      </p:sp>
      <p:sp>
        <p:nvSpPr>
          <p:cNvPr id="57" name="TextBox 56">
            <a:extLst>
              <a:ext uri="{FF2B5EF4-FFF2-40B4-BE49-F238E27FC236}">
                <a16:creationId xmlns:a16="http://schemas.microsoft.com/office/drawing/2014/main" id="{5DD4253F-3F25-4BD6-AECE-2E64AC7C59EA}"/>
              </a:ext>
            </a:extLst>
          </p:cNvPr>
          <p:cNvSpPr txBox="1"/>
          <p:nvPr/>
        </p:nvSpPr>
        <p:spPr>
          <a:xfrm>
            <a:off x="8293864" y="2103773"/>
            <a:ext cx="3411851" cy="2583613"/>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rPr>
              <a:t>Campaign focused on key tips for SharePoint to help employees get the most value from working in new ways</a:t>
            </a:r>
          </a:p>
          <a:p>
            <a:pPr defTabSz="914363">
              <a:lnSpc>
                <a:spcPct val="90000"/>
              </a:lnSpc>
              <a:spcAft>
                <a:spcPts val="600"/>
              </a:spcAft>
              <a:defRPr/>
            </a:pPr>
            <a:endParaRPr lang="en-US" sz="1200">
              <a:gradFill>
                <a:gsLst>
                  <a:gs pos="2917">
                    <a:srgbClr val="000000"/>
                  </a:gs>
                  <a:gs pos="30000">
                    <a:srgbClr val="000000"/>
                  </a:gs>
                </a:gsLst>
                <a:lin ang="5400000" scaled="0"/>
              </a:gradFill>
            </a:endParaRP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rPr>
              <a:t>Make it top of mind for staff regarding how to work in new ways with SharePoint</a:t>
            </a: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rPr>
              <a:t>Reinforce new behaviors and resources to support – outline key stop, start, continue behaviors</a:t>
            </a:r>
          </a:p>
        </p:txBody>
      </p:sp>
      <p:pic>
        <p:nvPicPr>
          <p:cNvPr id="58" name="Picture 57">
            <a:extLst>
              <a:ext uri="{FF2B5EF4-FFF2-40B4-BE49-F238E27FC236}">
                <a16:creationId xmlns:a16="http://schemas.microsoft.com/office/drawing/2014/main" id="{D4A9175F-FC14-4EF4-A72B-C93916BA1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864" y="127837"/>
            <a:ext cx="593317" cy="597846"/>
          </a:xfrm>
          <a:prstGeom prst="rect">
            <a:avLst/>
          </a:prstGeom>
        </p:spPr>
      </p:pic>
    </p:spTree>
    <p:extLst>
      <p:ext uri="{BB962C8B-B14F-4D97-AF65-F5344CB8AC3E}">
        <p14:creationId xmlns:p14="http://schemas.microsoft.com/office/powerpoint/2010/main" val="298762894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solidFill>
                  <a:srgbClr val="0078D7"/>
                </a:solidFill>
                <a:latin typeface="Segoe UI Semibold" panose="020B0702040204020203" pitchFamily="34" charset="0"/>
                <a:cs typeface="Segoe UI Semibold" panose="020B0702040204020203" pitchFamily="34" charset="0"/>
              </a:rPr>
              <a:t>Plan </a:t>
            </a:r>
            <a:r>
              <a:rPr lang="en-US" sz="3200">
                <a:latin typeface="Segoe UI Semibold" panose="020B0702040204020203" pitchFamily="34" charset="0"/>
                <a:cs typeface="Segoe UI Semibold" panose="020B0702040204020203" pitchFamily="34" charset="0"/>
              </a:rPr>
              <a:t>Communications</a:t>
            </a:r>
          </a:p>
        </p:txBody>
      </p:sp>
      <p:graphicFrame>
        <p:nvGraphicFramePr>
          <p:cNvPr id="6" name="Diagram 5"/>
          <p:cNvGraphicFramePr/>
          <p:nvPr>
            <p:extLst>
              <p:ext uri="{D42A27DB-BD31-4B8C-83A1-F6EECF244321}">
                <p14:modId xmlns:p14="http://schemas.microsoft.com/office/powerpoint/2010/main" val="3287715646"/>
              </p:ext>
            </p:extLst>
          </p:nvPr>
        </p:nvGraphicFramePr>
        <p:xfrm>
          <a:off x="627366" y="765544"/>
          <a:ext cx="10937267" cy="3406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3BB9932-188D-4893-8554-3DA5EC6E449D}"/>
              </a:ext>
            </a:extLst>
          </p:cNvPr>
          <p:cNvSpPr txBox="1"/>
          <p:nvPr/>
        </p:nvSpPr>
        <p:spPr>
          <a:xfrm>
            <a:off x="683447" y="3429000"/>
            <a:ext cx="1572126" cy="338554"/>
          </a:xfrm>
          <a:prstGeom prst="rect">
            <a:avLst/>
          </a:prstGeom>
          <a:noFill/>
        </p:spPr>
        <p:txBody>
          <a:bodyPr wrap="square" lIns="0" tIns="0" rIns="0" bIns="0" rtlCol="0">
            <a:spAutoFit/>
          </a:bodyPr>
          <a:lstStyle/>
          <a:p>
            <a:pPr defTabSz="914363"/>
            <a:r>
              <a:rPr lang="en-US" sz="1100">
                <a:solidFill>
                  <a:srgbClr val="000000"/>
                </a:solidFill>
                <a:latin typeface="Segoe UI"/>
              </a:rPr>
              <a:t>Identify objectives for communication(s)</a:t>
            </a:r>
          </a:p>
        </p:txBody>
      </p:sp>
      <p:sp>
        <p:nvSpPr>
          <p:cNvPr id="5" name="TextBox 4">
            <a:extLst>
              <a:ext uri="{FF2B5EF4-FFF2-40B4-BE49-F238E27FC236}">
                <a16:creationId xmlns:a16="http://schemas.microsoft.com/office/drawing/2014/main" id="{5AAC0A4A-9E6F-4FA8-A8AA-6017392CC619}"/>
              </a:ext>
            </a:extLst>
          </p:cNvPr>
          <p:cNvSpPr txBox="1"/>
          <p:nvPr/>
        </p:nvSpPr>
        <p:spPr>
          <a:xfrm>
            <a:off x="2953137" y="3348243"/>
            <a:ext cx="1732278" cy="1015663"/>
          </a:xfrm>
          <a:prstGeom prst="rect">
            <a:avLst/>
          </a:prstGeom>
          <a:noFill/>
        </p:spPr>
        <p:txBody>
          <a:bodyPr wrap="square" lIns="0" tIns="0" rIns="0" bIns="0" rtlCol="0">
            <a:spAutoFit/>
          </a:bodyPr>
          <a:lstStyle/>
          <a:p>
            <a:pPr defTabSz="914363"/>
            <a:r>
              <a:rPr lang="en-US" sz="1100">
                <a:solidFill>
                  <a:srgbClr val="000000"/>
                </a:solidFill>
                <a:latin typeface="Segoe UI"/>
              </a:rPr>
              <a:t>Define audiences for communications, including end user personas and project stakeholders (Sponsors, leadership, champions)</a:t>
            </a:r>
          </a:p>
        </p:txBody>
      </p:sp>
      <p:sp>
        <p:nvSpPr>
          <p:cNvPr id="7" name="TextBox 6">
            <a:extLst>
              <a:ext uri="{FF2B5EF4-FFF2-40B4-BE49-F238E27FC236}">
                <a16:creationId xmlns:a16="http://schemas.microsoft.com/office/drawing/2014/main" id="{4551CD08-CFCE-42A1-8C94-1F525F142E00}"/>
              </a:ext>
            </a:extLst>
          </p:cNvPr>
          <p:cNvSpPr txBox="1"/>
          <p:nvPr/>
        </p:nvSpPr>
        <p:spPr>
          <a:xfrm>
            <a:off x="5302914" y="3344781"/>
            <a:ext cx="1643692" cy="1015663"/>
          </a:xfrm>
          <a:prstGeom prst="rect">
            <a:avLst/>
          </a:prstGeom>
          <a:noFill/>
        </p:spPr>
        <p:txBody>
          <a:bodyPr wrap="square" lIns="0" tIns="0" rIns="0" bIns="0" rtlCol="0">
            <a:spAutoFit/>
          </a:bodyPr>
          <a:lstStyle/>
          <a:p>
            <a:pPr defTabSz="914363"/>
            <a:r>
              <a:rPr lang="en-US" sz="1100">
                <a:solidFill>
                  <a:srgbClr val="000000"/>
                </a:solidFill>
                <a:latin typeface="Segoe UI"/>
              </a:rPr>
              <a:t>Answer the 5 </a:t>
            </a:r>
            <a:r>
              <a:rPr lang="en-US" sz="1100" err="1">
                <a:solidFill>
                  <a:srgbClr val="000000"/>
                </a:solidFill>
                <a:latin typeface="Segoe UI"/>
              </a:rPr>
              <a:t>Ws</a:t>
            </a:r>
            <a:r>
              <a:rPr lang="en-US" sz="1100">
                <a:solidFill>
                  <a:srgbClr val="000000"/>
                </a:solidFill>
                <a:latin typeface="Segoe UI"/>
              </a:rPr>
              <a:t> (who, what, when, where, why) and how</a:t>
            </a:r>
          </a:p>
          <a:p>
            <a:pPr defTabSz="914363"/>
            <a:endParaRPr lang="en-US" sz="1100">
              <a:solidFill>
                <a:srgbClr val="000000"/>
              </a:solidFill>
              <a:latin typeface="Segoe UI"/>
            </a:endParaRPr>
          </a:p>
          <a:p>
            <a:pPr defTabSz="914363"/>
            <a:r>
              <a:rPr lang="en-US" sz="1100">
                <a:solidFill>
                  <a:srgbClr val="000000"/>
                </a:solidFill>
                <a:latin typeface="Segoe UI"/>
              </a:rPr>
              <a:t>Outline the key project benefits for audiences</a:t>
            </a:r>
          </a:p>
        </p:txBody>
      </p:sp>
      <p:sp>
        <p:nvSpPr>
          <p:cNvPr id="8" name="TextBox 7">
            <a:extLst>
              <a:ext uri="{FF2B5EF4-FFF2-40B4-BE49-F238E27FC236}">
                <a16:creationId xmlns:a16="http://schemas.microsoft.com/office/drawing/2014/main" id="{498AD791-B318-4931-8AAB-8134C965886B}"/>
              </a:ext>
            </a:extLst>
          </p:cNvPr>
          <p:cNvSpPr txBox="1"/>
          <p:nvPr/>
        </p:nvSpPr>
        <p:spPr>
          <a:xfrm>
            <a:off x="7595172" y="3334997"/>
            <a:ext cx="1643692" cy="1523494"/>
          </a:xfrm>
          <a:prstGeom prst="rect">
            <a:avLst/>
          </a:prstGeom>
          <a:noFill/>
        </p:spPr>
        <p:txBody>
          <a:bodyPr wrap="square" lIns="0" tIns="0" rIns="0" bIns="0" rtlCol="0">
            <a:spAutoFit/>
          </a:bodyPr>
          <a:lstStyle/>
          <a:p>
            <a:pPr defTabSz="914363"/>
            <a:r>
              <a:rPr lang="en-US" sz="1100">
                <a:solidFill>
                  <a:srgbClr val="000000"/>
                </a:solidFill>
                <a:latin typeface="Segoe UI"/>
              </a:rPr>
              <a:t>Identify senders that can influence key audiences identified</a:t>
            </a:r>
          </a:p>
          <a:p>
            <a:pPr defTabSz="914363"/>
            <a:endParaRPr lang="en-US" sz="1100">
              <a:solidFill>
                <a:srgbClr val="000000"/>
              </a:solidFill>
              <a:latin typeface="Segoe UI"/>
            </a:endParaRPr>
          </a:p>
          <a:p>
            <a:pPr defTabSz="914363"/>
            <a:r>
              <a:rPr lang="en-US" sz="1100">
                <a:solidFill>
                  <a:srgbClr val="000000"/>
                </a:solidFill>
                <a:latin typeface="Segoe UI"/>
              </a:rPr>
              <a:t>Outline how sponsor/success owner and champions can help amplify and scale key messages</a:t>
            </a:r>
          </a:p>
        </p:txBody>
      </p:sp>
      <p:sp>
        <p:nvSpPr>
          <p:cNvPr id="9" name="TextBox 8">
            <a:extLst>
              <a:ext uri="{FF2B5EF4-FFF2-40B4-BE49-F238E27FC236}">
                <a16:creationId xmlns:a16="http://schemas.microsoft.com/office/drawing/2014/main" id="{76A3E178-B326-408A-A987-496AA6D300AE}"/>
              </a:ext>
            </a:extLst>
          </p:cNvPr>
          <p:cNvSpPr txBox="1"/>
          <p:nvPr/>
        </p:nvSpPr>
        <p:spPr>
          <a:xfrm>
            <a:off x="10009606" y="3316951"/>
            <a:ext cx="1555028" cy="846386"/>
          </a:xfrm>
          <a:prstGeom prst="rect">
            <a:avLst/>
          </a:prstGeom>
          <a:noFill/>
        </p:spPr>
        <p:txBody>
          <a:bodyPr wrap="square" lIns="0" tIns="0" rIns="0" bIns="0" rtlCol="0">
            <a:spAutoFit/>
          </a:bodyPr>
          <a:lstStyle/>
          <a:p>
            <a:pPr defTabSz="914363"/>
            <a:r>
              <a:rPr lang="en-US" sz="1100">
                <a:solidFill>
                  <a:srgbClr val="000000"/>
                </a:solidFill>
                <a:latin typeface="Segoe UI"/>
              </a:rPr>
              <a:t>Identify the channels that your key audiences engage with/on</a:t>
            </a:r>
          </a:p>
          <a:p>
            <a:pPr defTabSz="914363"/>
            <a:endParaRPr lang="en-US" sz="1100">
              <a:solidFill>
                <a:srgbClr val="000000"/>
              </a:solidFill>
              <a:latin typeface="Segoe UI"/>
            </a:endParaRPr>
          </a:p>
          <a:p>
            <a:pPr defTabSz="914363"/>
            <a:endParaRPr lang="en-US" sz="1100">
              <a:solidFill>
                <a:srgbClr val="000000"/>
              </a:solidFill>
              <a:latin typeface="Segoe UI"/>
            </a:endParaRPr>
          </a:p>
        </p:txBody>
      </p:sp>
    </p:spTree>
    <p:extLst>
      <p:ext uri="{BB962C8B-B14F-4D97-AF65-F5344CB8AC3E}">
        <p14:creationId xmlns:p14="http://schemas.microsoft.com/office/powerpoint/2010/main" val="227618225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4187" y="70792"/>
            <a:ext cx="11854994" cy="597846"/>
          </a:xfrm>
          <a:prstGeom prst="rect">
            <a:avLst/>
          </a:prstGeom>
        </p:spPr>
        <p:txBody>
          <a:bodyPr/>
          <a:lstStyle/>
          <a:p>
            <a:r>
              <a:rPr lang="en-US" sz="3921">
                <a:solidFill>
                  <a:schemeClr val="accent1"/>
                </a:solidFill>
              </a:rPr>
              <a:t>Use </a:t>
            </a:r>
            <a:r>
              <a:rPr lang="en-US" sz="3921"/>
              <a:t>Available Templates</a:t>
            </a:r>
          </a:p>
        </p:txBody>
      </p:sp>
      <p:sp>
        <p:nvSpPr>
          <p:cNvPr id="37" name="TextBox 36"/>
          <p:cNvSpPr txBox="1"/>
          <p:nvPr/>
        </p:nvSpPr>
        <p:spPr>
          <a:xfrm>
            <a:off x="6635612" y="1384872"/>
            <a:ext cx="2401948" cy="461665"/>
          </a:xfrm>
          <a:prstGeom prst="rect">
            <a:avLst/>
          </a:prstGeom>
          <a:noFill/>
        </p:spPr>
        <p:txBody>
          <a:bodyPr wrap="square" lIns="182880" tIns="146304" rIns="182880" bIns="146304" rtlCol="0">
            <a:spAutoFit/>
          </a:bodyPr>
          <a:lstStyle/>
          <a:p>
            <a:pPr>
              <a:lnSpc>
                <a:spcPct val="90000"/>
              </a:lnSpc>
              <a:spcAft>
                <a:spcPts val="600"/>
              </a:spcAft>
            </a:pPr>
            <a:r>
              <a:rPr lang="en-NZ" sz="1200" dirty="0">
                <a:solidFill>
                  <a:srgbClr val="0078D7"/>
                </a:solidFill>
                <a:latin typeface="+mj-lt"/>
              </a:rPr>
              <a:t>Tips Campaign</a:t>
            </a:r>
          </a:p>
        </p:txBody>
      </p:sp>
      <p:sp>
        <p:nvSpPr>
          <p:cNvPr id="28" name="TextBox 27"/>
          <p:cNvSpPr txBox="1"/>
          <p:nvPr/>
        </p:nvSpPr>
        <p:spPr>
          <a:xfrm>
            <a:off x="290325" y="1373075"/>
            <a:ext cx="2781433" cy="461665"/>
          </a:xfrm>
          <a:prstGeom prst="rect">
            <a:avLst/>
          </a:prstGeom>
          <a:noFill/>
        </p:spPr>
        <p:txBody>
          <a:bodyPr wrap="square" lIns="182880" tIns="146304" rIns="182880" bIns="146304" rtlCol="0">
            <a:spAutoFit/>
          </a:bodyPr>
          <a:lstStyle/>
          <a:p>
            <a:pPr>
              <a:lnSpc>
                <a:spcPct val="90000"/>
              </a:lnSpc>
              <a:spcAft>
                <a:spcPts val="600"/>
              </a:spcAft>
            </a:pPr>
            <a:r>
              <a:rPr lang="en-NZ" sz="1200">
                <a:solidFill>
                  <a:srgbClr val="0078D7"/>
                </a:solidFill>
                <a:latin typeface="+mj-lt"/>
              </a:rPr>
              <a:t>Teaser Campaign</a:t>
            </a:r>
          </a:p>
        </p:txBody>
      </p:sp>
      <p:sp>
        <p:nvSpPr>
          <p:cNvPr id="29" name="TextBox 28"/>
          <p:cNvSpPr txBox="1"/>
          <p:nvPr/>
        </p:nvSpPr>
        <p:spPr>
          <a:xfrm>
            <a:off x="3165455" y="1384872"/>
            <a:ext cx="3074748" cy="461665"/>
          </a:xfrm>
          <a:prstGeom prst="rect">
            <a:avLst/>
          </a:prstGeom>
          <a:noFill/>
        </p:spPr>
        <p:txBody>
          <a:bodyPr wrap="square" lIns="182880" tIns="146304" rIns="182880" bIns="146304" rtlCol="0">
            <a:spAutoFit/>
          </a:bodyPr>
          <a:lstStyle/>
          <a:p>
            <a:pPr>
              <a:lnSpc>
                <a:spcPct val="90000"/>
              </a:lnSpc>
              <a:spcAft>
                <a:spcPts val="600"/>
              </a:spcAft>
            </a:pPr>
            <a:r>
              <a:rPr lang="en-NZ" sz="1200" dirty="0">
                <a:solidFill>
                  <a:srgbClr val="0078D7"/>
                </a:solidFill>
                <a:latin typeface="+mj-lt"/>
              </a:rPr>
              <a:t>Announcement news post sample</a:t>
            </a: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864" y="127837"/>
            <a:ext cx="593317" cy="597846"/>
          </a:xfrm>
          <a:prstGeom prst="rect">
            <a:avLst/>
          </a:prstGeom>
        </p:spPr>
      </p:pic>
      <p:pic>
        <p:nvPicPr>
          <p:cNvPr id="3" name="Picture 2">
            <a:extLst>
              <a:ext uri="{FF2B5EF4-FFF2-40B4-BE49-F238E27FC236}">
                <a16:creationId xmlns:a16="http://schemas.microsoft.com/office/drawing/2014/main" id="{039ED935-4388-4179-978F-032329A939A5}"/>
              </a:ext>
            </a:extLst>
          </p:cNvPr>
          <p:cNvPicPr>
            <a:picLocks noChangeAspect="1"/>
          </p:cNvPicPr>
          <p:nvPr/>
        </p:nvPicPr>
        <p:blipFill>
          <a:blip r:embed="rId4"/>
          <a:stretch>
            <a:fillRect/>
          </a:stretch>
        </p:blipFill>
        <p:spPr>
          <a:xfrm>
            <a:off x="478521" y="1748465"/>
            <a:ext cx="1380889" cy="1765440"/>
          </a:xfrm>
          <a:prstGeom prst="rect">
            <a:avLst/>
          </a:prstGeom>
        </p:spPr>
      </p:pic>
      <p:pic>
        <p:nvPicPr>
          <p:cNvPr id="5" name="Picture 4">
            <a:extLst>
              <a:ext uri="{FF2B5EF4-FFF2-40B4-BE49-F238E27FC236}">
                <a16:creationId xmlns:a16="http://schemas.microsoft.com/office/drawing/2014/main" id="{7683F211-FBFC-4D92-BE34-CC19D0137B66}"/>
              </a:ext>
            </a:extLst>
          </p:cNvPr>
          <p:cNvPicPr>
            <a:picLocks noChangeAspect="1"/>
          </p:cNvPicPr>
          <p:nvPr/>
        </p:nvPicPr>
        <p:blipFill>
          <a:blip r:embed="rId5"/>
          <a:stretch>
            <a:fillRect/>
          </a:stretch>
        </p:blipFill>
        <p:spPr>
          <a:xfrm>
            <a:off x="1656242" y="2004627"/>
            <a:ext cx="968026" cy="1923076"/>
          </a:xfrm>
          <a:prstGeom prst="rect">
            <a:avLst/>
          </a:prstGeom>
        </p:spPr>
      </p:pic>
      <p:sp>
        <p:nvSpPr>
          <p:cNvPr id="38" name="TextBox 37">
            <a:extLst>
              <a:ext uri="{FF2B5EF4-FFF2-40B4-BE49-F238E27FC236}">
                <a16:creationId xmlns:a16="http://schemas.microsoft.com/office/drawing/2014/main" id="{AED391B0-56EA-4527-8AF7-BA80E7519B10}"/>
              </a:ext>
            </a:extLst>
          </p:cNvPr>
          <p:cNvSpPr txBox="1"/>
          <p:nvPr/>
        </p:nvSpPr>
        <p:spPr>
          <a:xfrm>
            <a:off x="290325" y="4002534"/>
            <a:ext cx="2543004" cy="420115"/>
          </a:xfrm>
          <a:prstGeom prst="rect">
            <a:avLst/>
          </a:prstGeom>
          <a:noFill/>
        </p:spPr>
        <p:txBody>
          <a:bodyPr wrap="none" lIns="182880" tIns="146304" rIns="182880" bIns="146304" rtlCol="0">
            <a:spAutoFit/>
          </a:bodyPr>
          <a:lstStyle/>
          <a:p>
            <a:pPr>
              <a:lnSpc>
                <a:spcPct val="90000"/>
              </a:lnSpc>
              <a:spcAft>
                <a:spcPts val="600"/>
              </a:spcAft>
            </a:pPr>
            <a:r>
              <a:rPr lang="en-CA" sz="900" i="1" dirty="0">
                <a:gradFill>
                  <a:gsLst>
                    <a:gs pos="2917">
                      <a:schemeClr val="tx1"/>
                    </a:gs>
                    <a:gs pos="30000">
                      <a:schemeClr val="tx1"/>
                    </a:gs>
                  </a:gsLst>
                  <a:lin ang="5400000" scaled="0"/>
                </a:gradFill>
              </a:rPr>
              <a:t>SharePoint news, flyer and poster templates</a:t>
            </a:r>
          </a:p>
        </p:txBody>
      </p:sp>
      <p:sp>
        <p:nvSpPr>
          <p:cNvPr id="39" name="TextBox 38">
            <a:extLst>
              <a:ext uri="{FF2B5EF4-FFF2-40B4-BE49-F238E27FC236}">
                <a16:creationId xmlns:a16="http://schemas.microsoft.com/office/drawing/2014/main" id="{0253A8D9-F61F-4167-ABEC-2E503BDFD5AA}"/>
              </a:ext>
            </a:extLst>
          </p:cNvPr>
          <p:cNvSpPr txBox="1"/>
          <p:nvPr/>
        </p:nvSpPr>
        <p:spPr>
          <a:xfrm>
            <a:off x="3743270" y="4318779"/>
            <a:ext cx="1634102" cy="420115"/>
          </a:xfrm>
          <a:prstGeom prst="rect">
            <a:avLst/>
          </a:prstGeom>
          <a:noFill/>
        </p:spPr>
        <p:txBody>
          <a:bodyPr wrap="none" lIns="182880" tIns="146304" rIns="182880" bIns="146304" rtlCol="0">
            <a:spAutoFit/>
          </a:bodyPr>
          <a:lstStyle/>
          <a:p>
            <a:pPr>
              <a:lnSpc>
                <a:spcPct val="90000"/>
              </a:lnSpc>
              <a:spcAft>
                <a:spcPts val="600"/>
              </a:spcAft>
            </a:pPr>
            <a:r>
              <a:rPr lang="en-CA" sz="900" i="1" dirty="0">
                <a:gradFill>
                  <a:gsLst>
                    <a:gs pos="2917">
                      <a:schemeClr val="tx1"/>
                    </a:gs>
                    <a:gs pos="30000">
                      <a:schemeClr val="tx1"/>
                    </a:gs>
                  </a:gsLst>
                  <a:lin ang="5400000" scaled="0"/>
                </a:gradFill>
              </a:rPr>
              <a:t>Launch news post sample</a:t>
            </a:r>
          </a:p>
        </p:txBody>
      </p:sp>
      <p:sp>
        <p:nvSpPr>
          <p:cNvPr id="41" name="TextBox 40">
            <a:extLst>
              <a:ext uri="{FF2B5EF4-FFF2-40B4-BE49-F238E27FC236}">
                <a16:creationId xmlns:a16="http://schemas.microsoft.com/office/drawing/2014/main" id="{632852F3-6C8C-4A92-9F1B-9FE5C8CEE8B7}"/>
              </a:ext>
            </a:extLst>
          </p:cNvPr>
          <p:cNvSpPr txBox="1"/>
          <p:nvPr/>
        </p:nvSpPr>
        <p:spPr>
          <a:xfrm>
            <a:off x="6732964" y="4287091"/>
            <a:ext cx="1475404" cy="420115"/>
          </a:xfrm>
          <a:prstGeom prst="rect">
            <a:avLst/>
          </a:prstGeom>
          <a:noFill/>
        </p:spPr>
        <p:txBody>
          <a:bodyPr wrap="none" lIns="182880" tIns="146304" rIns="182880" bIns="146304" rtlCol="0">
            <a:spAutoFit/>
          </a:bodyPr>
          <a:lstStyle/>
          <a:p>
            <a:pPr>
              <a:lnSpc>
                <a:spcPct val="90000"/>
              </a:lnSpc>
              <a:spcAft>
                <a:spcPts val="600"/>
              </a:spcAft>
            </a:pPr>
            <a:r>
              <a:rPr lang="en-CA" sz="900" i="1" dirty="0">
                <a:gradFill>
                  <a:gsLst>
                    <a:gs pos="2917">
                      <a:schemeClr val="tx1"/>
                    </a:gs>
                    <a:gs pos="30000">
                      <a:schemeClr val="tx1"/>
                    </a:gs>
                  </a:gsLst>
                  <a:lin ang="5400000" scaled="0"/>
                </a:gradFill>
              </a:rPr>
              <a:t>Tips news post sample</a:t>
            </a:r>
          </a:p>
        </p:txBody>
      </p:sp>
      <p:sp>
        <p:nvSpPr>
          <p:cNvPr id="4" name="Rectangle 3">
            <a:extLst>
              <a:ext uri="{FF2B5EF4-FFF2-40B4-BE49-F238E27FC236}">
                <a16:creationId xmlns:a16="http://schemas.microsoft.com/office/drawing/2014/main" id="{25AC0320-5A57-41F9-B55F-38C9087CED2C}"/>
              </a:ext>
            </a:extLst>
          </p:cNvPr>
          <p:cNvSpPr/>
          <p:nvPr/>
        </p:nvSpPr>
        <p:spPr>
          <a:xfrm>
            <a:off x="268533" y="674387"/>
            <a:ext cx="3939388" cy="261610"/>
          </a:xfrm>
          <a:prstGeom prst="rect">
            <a:avLst/>
          </a:prstGeom>
        </p:spPr>
        <p:txBody>
          <a:bodyPr wrap="square">
            <a:spAutoFit/>
          </a:bodyPr>
          <a:lstStyle/>
          <a:p>
            <a:r>
              <a:rPr lang="en-CA" sz="1100" dirty="0">
                <a:solidFill>
                  <a:schemeClr val="tx2"/>
                </a:solidFill>
                <a:latin typeface="inherit"/>
              </a:rPr>
              <a:t>See Awareness at </a:t>
            </a:r>
            <a:r>
              <a:rPr lang="en-CA" sz="1100" dirty="0">
                <a:solidFill>
                  <a:schemeClr val="tx2"/>
                </a:solidFill>
                <a:latin typeface="inherit"/>
                <a:hlinkClick r:id="rId6"/>
              </a:rPr>
              <a:t>http://aka.ms/SharePoint/Resources/Adoption</a:t>
            </a:r>
            <a:r>
              <a:rPr lang="en-CA" sz="1100" dirty="0">
                <a:solidFill>
                  <a:schemeClr val="tx2"/>
                </a:solidFill>
                <a:latin typeface="inherit"/>
              </a:rPr>
              <a:t> </a:t>
            </a:r>
            <a:r>
              <a:rPr lang="en-CA" sz="1100" u="sng" dirty="0">
                <a:solidFill>
                  <a:schemeClr val="accent1">
                    <a:lumMod val="75000"/>
                  </a:schemeClr>
                </a:solidFill>
                <a:latin typeface="inherit"/>
              </a:rPr>
              <a:t> </a:t>
            </a:r>
            <a:endParaRPr lang="en-CA" sz="1100" dirty="0">
              <a:solidFill>
                <a:schemeClr val="tx2"/>
              </a:solidFill>
            </a:endParaRPr>
          </a:p>
        </p:txBody>
      </p:sp>
      <p:sp>
        <p:nvSpPr>
          <p:cNvPr id="6" name="TextBox 5">
            <a:extLst>
              <a:ext uri="{FF2B5EF4-FFF2-40B4-BE49-F238E27FC236}">
                <a16:creationId xmlns:a16="http://schemas.microsoft.com/office/drawing/2014/main" id="{10440F1E-21A9-40A3-9FD5-3D0023537D9E}"/>
              </a:ext>
            </a:extLst>
          </p:cNvPr>
          <p:cNvSpPr txBox="1"/>
          <p:nvPr/>
        </p:nvSpPr>
        <p:spPr>
          <a:xfrm>
            <a:off x="9183875" y="1603907"/>
            <a:ext cx="2807058" cy="328705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Templates based on </a:t>
            </a:r>
            <a:r>
              <a:rPr lang="en-US" sz="2400" dirty="0">
                <a:gradFill>
                  <a:gsLst>
                    <a:gs pos="2917">
                      <a:schemeClr val="tx1"/>
                    </a:gs>
                    <a:gs pos="30000">
                      <a:schemeClr val="tx1"/>
                    </a:gs>
                  </a:gsLst>
                  <a:lin ang="5400000" scaled="0"/>
                </a:gradFill>
                <a:hlinkClick r:id="rId7"/>
              </a:rPr>
              <a:t>SharePoint news feature</a:t>
            </a:r>
            <a:r>
              <a:rPr lang="en-US" sz="2400" dirty="0">
                <a:gradFill>
                  <a:gsLst>
                    <a:gs pos="2917">
                      <a:schemeClr val="tx1"/>
                    </a:gs>
                    <a:gs pos="30000">
                      <a:schemeClr val="tx1"/>
                    </a:gs>
                  </a:gsLst>
                  <a:lin ang="5400000" scaled="0"/>
                </a:gradFill>
              </a:rPr>
              <a:t> to deliver relevant content across your organization with modern SharePoint experiences.</a:t>
            </a:r>
          </a:p>
        </p:txBody>
      </p:sp>
      <p:pic>
        <p:nvPicPr>
          <p:cNvPr id="20" name="Picture 19">
            <a:extLst>
              <a:ext uri="{FF2B5EF4-FFF2-40B4-BE49-F238E27FC236}">
                <a16:creationId xmlns:a16="http://schemas.microsoft.com/office/drawing/2014/main" id="{77DC80CF-1B14-4818-A1DE-644E3D933EE2}"/>
              </a:ext>
            </a:extLst>
          </p:cNvPr>
          <p:cNvPicPr/>
          <p:nvPr/>
        </p:nvPicPr>
        <p:blipFill>
          <a:blip r:embed="rId8"/>
          <a:stretch>
            <a:fillRect/>
          </a:stretch>
        </p:blipFill>
        <p:spPr>
          <a:xfrm>
            <a:off x="3565778" y="1783468"/>
            <a:ext cx="1990612" cy="2503623"/>
          </a:xfrm>
          <a:prstGeom prst="rect">
            <a:avLst/>
          </a:prstGeom>
        </p:spPr>
      </p:pic>
      <p:pic>
        <p:nvPicPr>
          <p:cNvPr id="21" name="Picture 20">
            <a:extLst>
              <a:ext uri="{FF2B5EF4-FFF2-40B4-BE49-F238E27FC236}">
                <a16:creationId xmlns:a16="http://schemas.microsoft.com/office/drawing/2014/main" id="{22CC857D-9C2E-4E1B-8E0F-68BC883B465F}"/>
              </a:ext>
            </a:extLst>
          </p:cNvPr>
          <p:cNvPicPr/>
          <p:nvPr/>
        </p:nvPicPr>
        <p:blipFill>
          <a:blip r:embed="rId9"/>
          <a:stretch>
            <a:fillRect/>
          </a:stretch>
        </p:blipFill>
        <p:spPr>
          <a:xfrm>
            <a:off x="6489297" y="1803445"/>
            <a:ext cx="1962738" cy="2515334"/>
          </a:xfrm>
          <a:prstGeom prst="rect">
            <a:avLst/>
          </a:prstGeom>
        </p:spPr>
      </p:pic>
    </p:spTree>
    <p:extLst>
      <p:ext uri="{BB962C8B-B14F-4D97-AF65-F5344CB8AC3E}">
        <p14:creationId xmlns:p14="http://schemas.microsoft.com/office/powerpoint/2010/main" val="283978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07368" y="2624554"/>
            <a:ext cx="5389165" cy="2859592"/>
          </a:xfrm>
          <a:prstGeom prst="rect">
            <a:avLst/>
          </a:prstGeom>
        </p:spPr>
        <p:txBody>
          <a:bodyPr wrap="square" lIns="179285" tIns="143428" rIns="179285" bIns="143428">
            <a:spAutoFit/>
          </a:bodyPr>
          <a:lstStyle/>
          <a:p>
            <a:pPr marL="0" lvl="1" defTabSz="913741" fontAlgn="base">
              <a:spcBef>
                <a:spcPct val="0"/>
              </a:spcBef>
              <a:spcAft>
                <a:spcPts val="1176"/>
              </a:spcAft>
              <a:buClr>
                <a:srgbClr val="DC3C00"/>
              </a:buClr>
              <a:buSzPct val="90000"/>
              <a:defRPr/>
            </a:pPr>
            <a:r>
              <a:rPr lang="en-US" sz="1300">
                <a:solidFill>
                  <a:schemeClr val="tx2">
                    <a:lumMod val="90000"/>
                    <a:lumOff val="10000"/>
                  </a:schemeClr>
                </a:solidFill>
                <a:ea typeface="Segoe UI" pitchFamily="34" charset="0"/>
                <a:cs typeface="Segoe UI" pitchFamily="34" charset="0"/>
              </a:rPr>
              <a:t>The following are some resources, ideas, and tactics to help create an effective SharePoint launch:</a:t>
            </a:r>
          </a:p>
          <a:p>
            <a:pPr marL="285750" lvl="1" indent="-285750" defTabSz="913748" fontAlgn="base">
              <a:spcBef>
                <a:spcPct val="0"/>
              </a:spcBef>
              <a:spcAft>
                <a:spcPts val="1200"/>
              </a:spcAft>
              <a:buClr>
                <a:srgbClr val="DC3C00"/>
              </a:buClr>
              <a:buSzPct val="90000"/>
              <a:buBlip>
                <a:blip r:embed="rId3"/>
              </a:buBlip>
              <a:defRPr/>
            </a:pPr>
            <a:r>
              <a:rPr lang="en-US" sz="1300" kern="0">
                <a:ln w="3175">
                  <a:noFill/>
                </a:ln>
                <a:solidFill>
                  <a:schemeClr val="tx1">
                    <a:lumMod val="90000"/>
                    <a:lumOff val="10000"/>
                  </a:schemeClr>
                </a:solidFill>
                <a:cs typeface="Segoe UI" pitchFamily="34" charset="0"/>
              </a:rPr>
              <a:t>Key note from executive sponsor to kick off event </a:t>
            </a:r>
          </a:p>
          <a:p>
            <a:pPr marL="285750" lvl="1" indent="-285750" defTabSz="913748" fontAlgn="base">
              <a:spcBef>
                <a:spcPct val="0"/>
              </a:spcBef>
              <a:spcAft>
                <a:spcPts val="1200"/>
              </a:spcAft>
              <a:buClr>
                <a:srgbClr val="DC3C00"/>
              </a:buClr>
              <a:buSzPct val="90000"/>
              <a:buBlip>
                <a:blip r:embed="rId3"/>
              </a:buBlip>
              <a:defRPr/>
            </a:pPr>
            <a:r>
              <a:rPr lang="en-US" sz="1300" kern="0">
                <a:ln w="3175">
                  <a:noFill/>
                </a:ln>
                <a:solidFill>
                  <a:schemeClr val="tx1">
                    <a:lumMod val="90000"/>
                    <a:lumOff val="10000"/>
                  </a:schemeClr>
                </a:solidFill>
                <a:cs typeface="Segoe UI" pitchFamily="34" charset="0"/>
              </a:rPr>
              <a:t>Booths/stations at onsite event that showcase/demo high-value SharePoint scenarios – scripted</a:t>
            </a:r>
          </a:p>
          <a:p>
            <a:pPr marL="285750" lvl="1" indent="-285750" defTabSz="913748" fontAlgn="base">
              <a:spcBef>
                <a:spcPct val="0"/>
              </a:spcBef>
              <a:spcAft>
                <a:spcPts val="1200"/>
              </a:spcAft>
              <a:buClr>
                <a:srgbClr val="DC3C00"/>
              </a:buClr>
              <a:buSzPct val="90000"/>
              <a:buBlip>
                <a:blip r:embed="rId3"/>
              </a:buBlip>
              <a:defRPr/>
            </a:pPr>
            <a:r>
              <a:rPr lang="en-US" sz="1300" kern="0">
                <a:ln w="3175">
                  <a:noFill/>
                </a:ln>
                <a:solidFill>
                  <a:schemeClr val="tx1">
                    <a:lumMod val="90000"/>
                    <a:lumOff val="10000"/>
                  </a:schemeClr>
                </a:solidFill>
                <a:cs typeface="Segoe UI" pitchFamily="34" charset="0"/>
              </a:rPr>
              <a:t>Run online engagement events using Microsoft Teams live events for team members in remote offices</a:t>
            </a:r>
          </a:p>
          <a:p>
            <a:pPr marL="285750" lvl="1" indent="-285750" defTabSz="913748" fontAlgn="base">
              <a:spcBef>
                <a:spcPct val="0"/>
              </a:spcBef>
              <a:spcAft>
                <a:spcPts val="1200"/>
              </a:spcAft>
              <a:buClr>
                <a:srgbClr val="DC3C00"/>
              </a:buClr>
              <a:buSzPct val="90000"/>
              <a:buBlip>
                <a:blip r:embed="rId3"/>
              </a:buBlip>
              <a:defRPr/>
            </a:pPr>
            <a:r>
              <a:rPr lang="en-US" sz="1300" kern="0">
                <a:ln w="3175">
                  <a:noFill/>
                </a:ln>
                <a:solidFill>
                  <a:schemeClr val="tx1">
                    <a:lumMod val="90000"/>
                    <a:lumOff val="10000"/>
                  </a:schemeClr>
                </a:solidFill>
                <a:cs typeface="Segoe UI" pitchFamily="34" charset="0"/>
              </a:rPr>
              <a:t>Planning Team and Champions wear SharePoint t-shirts,</a:t>
            </a:r>
            <a:br>
              <a:rPr lang="en-US" sz="1300" kern="0">
                <a:ln w="3175">
                  <a:noFill/>
                </a:ln>
                <a:solidFill>
                  <a:schemeClr val="tx1">
                    <a:lumMod val="90000"/>
                    <a:lumOff val="10000"/>
                  </a:schemeClr>
                </a:solidFill>
                <a:cs typeface="Segoe UI" pitchFamily="34" charset="0"/>
              </a:rPr>
            </a:br>
            <a:r>
              <a:rPr lang="en-US" sz="1300" kern="0">
                <a:ln w="3175">
                  <a:noFill/>
                </a:ln>
                <a:solidFill>
                  <a:schemeClr val="tx1">
                    <a:lumMod val="90000"/>
                    <a:lumOff val="10000"/>
                  </a:schemeClr>
                </a:solidFill>
                <a:cs typeface="Segoe UI" pitchFamily="34" charset="0"/>
              </a:rPr>
              <a:t>order at </a:t>
            </a:r>
            <a:r>
              <a:rPr lang="en-US" sz="1300" kern="0">
                <a:ln w="3175">
                  <a:noFill/>
                </a:ln>
                <a:solidFill>
                  <a:srgbClr val="0078D7"/>
                </a:solidFill>
                <a:cs typeface="Segoe UI" pitchFamily="34" charset="0"/>
                <a:hlinkClick r:id="rId4"/>
              </a:rPr>
              <a:t>https://www.co-store.com/iw</a:t>
            </a:r>
            <a:br>
              <a:rPr lang="en-US" sz="1600" kern="0">
                <a:ln w="3175">
                  <a:noFill/>
                </a:ln>
                <a:solidFill>
                  <a:schemeClr val="tx1">
                    <a:lumMod val="90000"/>
                    <a:lumOff val="10000"/>
                  </a:schemeClr>
                </a:solidFill>
                <a:cs typeface="Segoe UI" pitchFamily="34" charset="0"/>
              </a:rPr>
            </a:br>
            <a:r>
              <a:rPr lang="en-US" sz="1000" kern="0">
                <a:ln w="3175">
                  <a:noFill/>
                </a:ln>
                <a:solidFill>
                  <a:schemeClr val="tx1">
                    <a:lumMod val="90000"/>
                    <a:lumOff val="10000"/>
                  </a:schemeClr>
                </a:solidFill>
                <a:cs typeface="Segoe UI" pitchFamily="34" charset="0"/>
              </a:rPr>
              <a:t>(US customers only)</a:t>
            </a:r>
            <a:endParaRPr lang="en-US" sz="1300" kern="0">
              <a:ln w="3175">
                <a:noFill/>
              </a:ln>
              <a:solidFill>
                <a:schemeClr val="tx1">
                  <a:lumMod val="90000"/>
                  <a:lumOff val="10000"/>
                </a:schemeClr>
              </a:solidFill>
              <a:cs typeface="Segoe UI" pitchFamily="34" charset="0"/>
            </a:endParaRPr>
          </a:p>
        </p:txBody>
      </p:sp>
      <p:sp>
        <p:nvSpPr>
          <p:cNvPr id="51" name="Rectangle 50"/>
          <p:cNvSpPr/>
          <p:nvPr/>
        </p:nvSpPr>
        <p:spPr>
          <a:xfrm>
            <a:off x="6196572" y="1453302"/>
            <a:ext cx="4340772" cy="538956"/>
          </a:xfrm>
          <a:prstGeom prst="rect">
            <a:avLst/>
          </a:prstGeom>
        </p:spPr>
        <p:txBody>
          <a:bodyPr wrap="square" lIns="179285" tIns="143428" rIns="179285" bIns="143428">
            <a:spAutoFit/>
          </a:bodyPr>
          <a:lstStyle/>
          <a:p>
            <a:pPr marL="0" lvl="1" defTabSz="914102" fontAlgn="base">
              <a:lnSpc>
                <a:spcPct val="90000"/>
              </a:lnSpc>
              <a:spcBef>
                <a:spcPct val="0"/>
              </a:spcBef>
              <a:spcAft>
                <a:spcPts val="588"/>
              </a:spcAft>
              <a:buClr>
                <a:srgbClr val="DC3C00"/>
              </a:buClr>
            </a:pPr>
            <a:r>
              <a:rPr lang="en-US">
                <a:gradFill>
                  <a:gsLst>
                    <a:gs pos="7407">
                      <a:schemeClr val="accent1"/>
                    </a:gs>
                    <a:gs pos="28704">
                      <a:schemeClr val="accent1"/>
                    </a:gs>
                  </a:gsLst>
                  <a:lin ang="5400000" scaled="0"/>
                </a:gradFill>
                <a:latin typeface="Segoe UI Semibold (Headings)"/>
                <a:cs typeface="Segoe UI" pitchFamily="34" charset="0"/>
              </a:rPr>
              <a:t>How to choose your launch event:</a:t>
            </a:r>
          </a:p>
        </p:txBody>
      </p:sp>
      <p:sp>
        <p:nvSpPr>
          <p:cNvPr id="19" name="Title 1"/>
          <p:cNvSpPr txBox="1">
            <a:spLocks/>
          </p:cNvSpPr>
          <p:nvPr/>
        </p:nvSpPr>
        <p:spPr>
          <a:xfrm>
            <a:off x="307368" y="1091231"/>
            <a:ext cx="5941032" cy="724792"/>
          </a:xfrm>
          <a:prstGeom prst="rect">
            <a:avLst/>
          </a:prstGeom>
        </p:spPr>
        <p:txBody>
          <a:bodyPr vert="horz" wrap="square" lIns="90000" tIns="90000" rIns="90000" bIns="90000" rtlCol="0" anchor="t">
            <a:spAutoFit/>
          </a:bodyPr>
          <a:lstStyle>
            <a:lvl1pPr algn="l" defTabSz="932559" rtl="0" eaLnBrk="1" latinLnBrk="0" hangingPunct="1">
              <a:lnSpc>
                <a:spcPct val="90000"/>
              </a:lnSpc>
              <a:spcBef>
                <a:spcPct val="0"/>
              </a:spcBef>
              <a:buNone/>
              <a:defRPr lang="en-US" sz="4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lang="en-US" sz="3921">
                <a:solidFill>
                  <a:schemeClr val="accent1"/>
                </a:solidFill>
                <a:cs typeface="Segoe UI" pitchFamily="34" charset="0"/>
              </a:rPr>
              <a:t>Plan Launch/Buzz</a:t>
            </a:r>
            <a:r>
              <a:rPr lang="en-US" sz="3921">
                <a:gradFill>
                  <a:gsLst>
                    <a:gs pos="1250">
                      <a:schemeClr val="tx1"/>
                    </a:gs>
                    <a:gs pos="100000">
                      <a:schemeClr val="tx1"/>
                    </a:gs>
                  </a:gsLst>
                  <a:lin ang="5400000" scaled="0"/>
                </a:gradFill>
                <a:cs typeface="Segoe UI" pitchFamily="34" charset="0"/>
              </a:rPr>
              <a:t> Events</a:t>
            </a:r>
          </a:p>
        </p:txBody>
      </p:sp>
      <p:sp>
        <p:nvSpPr>
          <p:cNvPr id="22" name="Rectangle 21"/>
          <p:cNvSpPr/>
          <p:nvPr/>
        </p:nvSpPr>
        <p:spPr>
          <a:xfrm>
            <a:off x="6196572" y="2057743"/>
            <a:ext cx="5648098" cy="3272012"/>
          </a:xfrm>
          <a:prstGeom prst="rect">
            <a:avLst/>
          </a:prstGeom>
        </p:spPr>
        <p:txBody>
          <a:bodyPr wrap="square" lIns="179285" tIns="143428" rIns="179285" bIns="143428">
            <a:spAutoFit/>
          </a:bodyPr>
          <a:lstStyle/>
          <a:p>
            <a:pPr marL="285750" lvl="1" indent="-285750" defTabSz="913741" fontAlgn="base">
              <a:lnSpc>
                <a:spcPct val="90000"/>
              </a:lnSpc>
              <a:spcBef>
                <a:spcPct val="0"/>
              </a:spcBef>
              <a:spcAft>
                <a:spcPts val="588"/>
              </a:spcAft>
              <a:buClr>
                <a:srgbClr val="DC3C00"/>
              </a:buClr>
              <a:buSzPct val="90000"/>
              <a:buBlip>
                <a:blip r:embed="rId3"/>
              </a:buBlip>
              <a:defRPr/>
            </a:pPr>
            <a:r>
              <a:rPr lang="en-US" sz="1300">
                <a:solidFill>
                  <a:srgbClr val="0078D7"/>
                </a:solidFill>
                <a:latin typeface="+mj-lt"/>
                <a:cs typeface="Segoe UI" pitchFamily="34" charset="0"/>
              </a:rPr>
              <a:t>Consider your goals for using SharePoint</a:t>
            </a:r>
            <a:r>
              <a:rPr lang="en-US" sz="1300">
                <a:solidFill>
                  <a:srgbClr val="0078D7"/>
                </a:solidFill>
                <a:cs typeface="Segoe UI" pitchFamily="34" charset="0"/>
              </a:rPr>
              <a:t>. </a:t>
            </a:r>
            <a:r>
              <a:rPr lang="en-US" sz="1300">
                <a:solidFill>
                  <a:schemeClr val="tx2">
                    <a:lumMod val="90000"/>
                    <a:lumOff val="10000"/>
                  </a:schemeClr>
                </a:solidFill>
                <a:cs typeface="Segoe UI" pitchFamily="34" charset="0"/>
              </a:rPr>
              <a:t>How can your launch event support these objectives and these particular parts of the business?</a:t>
            </a:r>
          </a:p>
          <a:p>
            <a:pPr marL="0" lvl="1" defTabSz="913741" fontAlgn="base">
              <a:lnSpc>
                <a:spcPct val="90000"/>
              </a:lnSpc>
              <a:spcBef>
                <a:spcPct val="0"/>
              </a:spcBef>
              <a:spcAft>
                <a:spcPts val="588"/>
              </a:spcAft>
              <a:buClr>
                <a:srgbClr val="DC3C00"/>
              </a:buClr>
              <a:buSzPct val="90000"/>
              <a:defRPr/>
            </a:pPr>
            <a:endParaRPr lang="en-US" sz="1300">
              <a:solidFill>
                <a:schemeClr val="tx2">
                  <a:lumMod val="90000"/>
                  <a:lumOff val="10000"/>
                </a:schemeClr>
              </a:solidFill>
              <a:cs typeface="Segoe UI" pitchFamily="34" charset="0"/>
            </a:endParaRPr>
          </a:p>
          <a:p>
            <a:pPr marL="285750" lvl="1" indent="-285750" defTabSz="913741" fontAlgn="base">
              <a:lnSpc>
                <a:spcPct val="90000"/>
              </a:lnSpc>
              <a:spcBef>
                <a:spcPct val="0"/>
              </a:spcBef>
              <a:spcAft>
                <a:spcPts val="588"/>
              </a:spcAft>
              <a:buClr>
                <a:srgbClr val="DC3C00"/>
              </a:buClr>
              <a:buSzPct val="90000"/>
              <a:buBlip>
                <a:blip r:embed="rId3"/>
              </a:buBlip>
              <a:defRPr/>
            </a:pPr>
            <a:r>
              <a:rPr lang="en-US" sz="1300">
                <a:solidFill>
                  <a:srgbClr val="0078D7"/>
                </a:solidFill>
                <a:latin typeface="+mj-lt"/>
                <a:cs typeface="Segoe UI" pitchFamily="34" charset="0"/>
              </a:rPr>
              <a:t>Consider your company culture. </a:t>
            </a:r>
            <a:r>
              <a:rPr lang="en-US" sz="1300">
                <a:solidFill>
                  <a:schemeClr val="tx2">
                    <a:lumMod val="90000"/>
                    <a:lumOff val="10000"/>
                  </a:schemeClr>
                </a:solidFill>
                <a:cs typeface="Segoe UI" pitchFamily="34" charset="0"/>
              </a:rPr>
              <a:t>What types of activities will resonate with your leadership and your employees?</a:t>
            </a:r>
          </a:p>
          <a:p>
            <a:pPr marL="0" lvl="1" defTabSz="913741" fontAlgn="base">
              <a:lnSpc>
                <a:spcPct val="90000"/>
              </a:lnSpc>
              <a:spcBef>
                <a:spcPct val="0"/>
              </a:spcBef>
              <a:spcAft>
                <a:spcPts val="588"/>
              </a:spcAft>
              <a:buClr>
                <a:srgbClr val="DC3C00"/>
              </a:buClr>
              <a:buSzPct val="90000"/>
              <a:defRPr/>
            </a:pPr>
            <a:endParaRPr lang="en-US" sz="1300">
              <a:solidFill>
                <a:schemeClr val="tx2">
                  <a:lumMod val="90000"/>
                  <a:lumOff val="10000"/>
                </a:schemeClr>
              </a:solidFill>
              <a:cs typeface="Segoe UI" pitchFamily="34" charset="0"/>
            </a:endParaRPr>
          </a:p>
          <a:p>
            <a:pPr marL="285750" lvl="1" indent="-285750" defTabSz="913741" fontAlgn="base">
              <a:lnSpc>
                <a:spcPct val="90000"/>
              </a:lnSpc>
              <a:spcBef>
                <a:spcPct val="0"/>
              </a:spcBef>
              <a:spcAft>
                <a:spcPts val="588"/>
              </a:spcAft>
              <a:buClr>
                <a:srgbClr val="DC3C00"/>
              </a:buClr>
              <a:buSzPct val="90000"/>
              <a:buBlip>
                <a:blip r:embed="rId3"/>
              </a:buBlip>
              <a:defRPr/>
            </a:pPr>
            <a:r>
              <a:rPr lang="en-US" sz="1300">
                <a:solidFill>
                  <a:srgbClr val="0078D7"/>
                </a:solidFill>
                <a:latin typeface="+mj-lt"/>
                <a:cs typeface="Segoe UI" pitchFamily="34" charset="0"/>
              </a:rPr>
              <a:t>Consider your time and resources</a:t>
            </a:r>
            <a:r>
              <a:rPr lang="en-US" sz="1300">
                <a:solidFill>
                  <a:srgbClr val="0078D7"/>
                </a:solidFill>
                <a:cs typeface="Segoe UI" pitchFamily="34" charset="0"/>
              </a:rPr>
              <a:t>. </a:t>
            </a:r>
            <a:r>
              <a:rPr lang="en-US" sz="1300">
                <a:solidFill>
                  <a:schemeClr val="tx2">
                    <a:lumMod val="90000"/>
                    <a:lumOff val="10000"/>
                  </a:schemeClr>
                </a:solidFill>
                <a:cs typeface="Segoe UI" pitchFamily="34" charset="0"/>
              </a:rPr>
              <a:t>Can you mix and match different event activities to plan something that suits your needs and fits into your schedule?</a:t>
            </a:r>
          </a:p>
          <a:p>
            <a:pPr marL="0" lvl="1" defTabSz="913741" fontAlgn="base">
              <a:lnSpc>
                <a:spcPct val="90000"/>
              </a:lnSpc>
              <a:spcBef>
                <a:spcPct val="0"/>
              </a:spcBef>
              <a:spcAft>
                <a:spcPts val="588"/>
              </a:spcAft>
              <a:buClr>
                <a:srgbClr val="DC3C00"/>
              </a:buClr>
              <a:buSzPct val="90000"/>
              <a:defRPr/>
            </a:pPr>
            <a:endParaRPr lang="en-US" sz="1300">
              <a:solidFill>
                <a:schemeClr val="tx2">
                  <a:lumMod val="90000"/>
                  <a:lumOff val="10000"/>
                </a:schemeClr>
              </a:solidFill>
              <a:cs typeface="Segoe UI" pitchFamily="34" charset="0"/>
            </a:endParaRPr>
          </a:p>
          <a:p>
            <a:pPr marL="285750" lvl="1" indent="-285750" defTabSz="913741" fontAlgn="base">
              <a:lnSpc>
                <a:spcPct val="90000"/>
              </a:lnSpc>
              <a:spcBef>
                <a:spcPct val="0"/>
              </a:spcBef>
              <a:spcAft>
                <a:spcPts val="588"/>
              </a:spcAft>
              <a:buClr>
                <a:srgbClr val="DC3C00"/>
              </a:buClr>
              <a:buSzPct val="90000"/>
              <a:buBlip>
                <a:blip r:embed="rId3"/>
              </a:buBlip>
              <a:defRPr/>
            </a:pPr>
            <a:r>
              <a:rPr lang="en-US" sz="1300">
                <a:solidFill>
                  <a:srgbClr val="0078D7"/>
                </a:solidFill>
                <a:latin typeface="+mj-lt"/>
                <a:cs typeface="Segoe UI" pitchFamily="34" charset="0"/>
              </a:rPr>
              <a:t>Consider existing company events. </a:t>
            </a:r>
            <a:r>
              <a:rPr lang="en-US" sz="1300">
                <a:solidFill>
                  <a:schemeClr val="tx2">
                    <a:lumMod val="90000"/>
                    <a:lumOff val="10000"/>
                  </a:schemeClr>
                </a:solidFill>
                <a:cs typeface="Segoe UI" pitchFamily="34" charset="0"/>
              </a:rPr>
              <a:t>Is there an upcoming company event near the roll-out of SharePoint that could incorporate your launch?</a:t>
            </a:r>
          </a:p>
        </p:txBody>
      </p:sp>
      <p:sp>
        <p:nvSpPr>
          <p:cNvPr id="2" name="Rectangle 1"/>
          <p:cNvSpPr/>
          <p:nvPr/>
        </p:nvSpPr>
        <p:spPr>
          <a:xfrm>
            <a:off x="282144" y="1775937"/>
            <a:ext cx="4828245" cy="341632"/>
          </a:xfrm>
          <a:prstGeom prst="rect">
            <a:avLst/>
          </a:prstGeom>
        </p:spPr>
        <p:txBody>
          <a:bodyPr wrap="none">
            <a:spAutoFit/>
          </a:bodyPr>
          <a:lstStyle/>
          <a:p>
            <a:pPr defTabSz="914102" fontAlgn="base">
              <a:lnSpc>
                <a:spcPct val="90000"/>
              </a:lnSpc>
              <a:spcBef>
                <a:spcPct val="0"/>
              </a:spcBef>
              <a:spcAft>
                <a:spcPts val="588"/>
              </a:spcAft>
            </a:pPr>
            <a:r>
              <a:rPr lang="en-US">
                <a:gradFill>
                  <a:gsLst>
                    <a:gs pos="7407">
                      <a:schemeClr val="accent1"/>
                    </a:gs>
                    <a:gs pos="28704">
                      <a:schemeClr val="accent1"/>
                    </a:gs>
                  </a:gsLst>
                  <a:lin ang="5400000" scaled="0"/>
                </a:gradFill>
                <a:latin typeface="+mj-lt"/>
                <a:cs typeface="Segoe UI" pitchFamily="34" charset="0"/>
              </a:rPr>
              <a:t>Resources and tactics for an effective launch</a:t>
            </a:r>
          </a:p>
        </p:txBody>
      </p: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5864" y="127837"/>
            <a:ext cx="593317" cy="597846"/>
          </a:xfrm>
          <a:prstGeom prst="rect">
            <a:avLst/>
          </a:prstGeom>
        </p:spPr>
      </p:pic>
      <p:cxnSp>
        <p:nvCxnSpPr>
          <p:cNvPr id="35" name="Straight Connector 34"/>
          <p:cNvCxnSpPr>
            <a:cxnSpLocks/>
          </p:cNvCxnSpPr>
          <p:nvPr/>
        </p:nvCxnSpPr>
        <p:spPr>
          <a:xfrm>
            <a:off x="421739" y="2371061"/>
            <a:ext cx="545824" cy="0"/>
          </a:xfrm>
          <a:prstGeom prst="line">
            <a:avLst/>
          </a:prstGeom>
          <a:ln w="508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45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
        <p:nvSpPr>
          <p:cNvPr id="3" name="Title 1"/>
          <p:cNvSpPr txBox="1">
            <a:spLocks/>
          </p:cNvSpPr>
          <p:nvPr/>
        </p:nvSpPr>
        <p:spPr>
          <a:xfrm>
            <a:off x="311852" y="127837"/>
            <a:ext cx="4482062" cy="1810135"/>
          </a:xfrm>
          <a:prstGeom prst="rect">
            <a:avLst/>
          </a:prstGeom>
        </p:spPr>
        <p:txBody>
          <a:bodyPr vert="horz" wrap="square" lIns="90000" tIns="89642" rIns="90000" bIns="89642" rtlCol="0" anchor="t">
            <a:spAutoFit/>
          </a:bodyPr>
          <a:lstStyle>
            <a:lvl1pPr algn="l" defTabSz="932559" rtl="0" eaLnBrk="1" latinLnBrk="0" hangingPunct="1">
              <a:lnSpc>
                <a:spcPct val="90000"/>
              </a:lnSpc>
              <a:spcBef>
                <a:spcPct val="0"/>
              </a:spcBef>
              <a:buNone/>
              <a:defRPr lang="en-US" sz="4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defTabSz="914188"/>
            <a:r>
              <a:rPr lang="en-US" sz="3921" spc="-100">
                <a:solidFill>
                  <a:srgbClr val="0078D7"/>
                </a:solidFill>
                <a:latin typeface="Segoe UI Semibold"/>
                <a:cs typeface="Segoe UI" pitchFamily="34" charset="0"/>
              </a:rPr>
              <a:t>Encouraging </a:t>
            </a:r>
            <a:endParaRPr lang="en-US" sz="3921" spc="-100">
              <a:gradFill>
                <a:gsLst>
                  <a:gs pos="71681">
                    <a:srgbClr val="D83B01"/>
                  </a:gs>
                  <a:gs pos="41000">
                    <a:srgbClr val="D83B01"/>
                  </a:gs>
                </a:gsLst>
                <a:lin ang="5400000" scaled="0"/>
              </a:gradFill>
              <a:latin typeface="Segoe UI Semibold"/>
              <a:cs typeface="Segoe UI" pitchFamily="34" charset="0"/>
            </a:endParaRPr>
          </a:p>
          <a:p>
            <a:pPr defTabSz="914188"/>
            <a:r>
              <a:rPr lang="en-US" sz="3921" spc="-100">
                <a:solidFill>
                  <a:srgbClr val="000000"/>
                </a:solidFill>
                <a:latin typeface="Segoe UI Semibold"/>
                <a:cs typeface="Segoe UI" pitchFamily="34" charset="0"/>
              </a:rPr>
              <a:t>Ongoing Engagement</a:t>
            </a:r>
          </a:p>
        </p:txBody>
      </p:sp>
      <p:sp>
        <p:nvSpPr>
          <p:cNvPr id="4" name="Rectangle 3"/>
          <p:cNvSpPr/>
          <p:nvPr/>
        </p:nvSpPr>
        <p:spPr>
          <a:xfrm>
            <a:off x="311859" y="2299875"/>
            <a:ext cx="5493518" cy="492443"/>
          </a:xfrm>
          <a:prstGeom prst="rect">
            <a:avLst/>
          </a:prstGeom>
        </p:spPr>
        <p:txBody>
          <a:bodyPr wrap="square">
            <a:spAutoFit/>
          </a:bodyPr>
          <a:lstStyle/>
          <a:p>
            <a:r>
              <a:rPr lang="en-NZ" sz="1300">
                <a:solidFill>
                  <a:schemeClr val="tx2">
                    <a:lumMod val="90000"/>
                    <a:lumOff val="10000"/>
                  </a:schemeClr>
                </a:solidFill>
                <a:latin typeface="Segoe UI"/>
                <a:cs typeface="Segoe UI" pitchFamily="34" charset="0"/>
              </a:rPr>
              <a:t>Increase SharePoint adoption over time with ongoing awareness and training activity.</a:t>
            </a:r>
          </a:p>
        </p:txBody>
      </p:sp>
      <p:sp>
        <p:nvSpPr>
          <p:cNvPr id="6" name="Rectangle 5"/>
          <p:cNvSpPr/>
          <p:nvPr/>
        </p:nvSpPr>
        <p:spPr>
          <a:xfrm>
            <a:off x="311859" y="2948827"/>
            <a:ext cx="5493518" cy="2408352"/>
          </a:xfrm>
          <a:prstGeom prst="rect">
            <a:avLst/>
          </a:prstGeom>
        </p:spPr>
        <p:txBody>
          <a:bodyPr wrap="square">
            <a:spAutoFit/>
          </a:bodyPr>
          <a:lstStyle/>
          <a:p>
            <a:pPr marL="285750" indent="-285750" defTabSz="932742">
              <a:spcAft>
                <a:spcPts val="340"/>
              </a:spcAft>
              <a:buBlip>
                <a:blip r:embed="rId4"/>
              </a:buBlip>
              <a:defRPr/>
            </a:pPr>
            <a:r>
              <a:rPr lang="en-NZ" sz="1300">
                <a:solidFill>
                  <a:schemeClr val="tx2">
                    <a:lumMod val="90000"/>
                    <a:lumOff val="10000"/>
                  </a:schemeClr>
                </a:solidFill>
                <a:cs typeface="Segoe UI" pitchFamily="34" charset="0"/>
              </a:rPr>
              <a:t>Create a Yammer group to continue conversation on best practices and new features</a:t>
            </a:r>
            <a:br>
              <a:rPr lang="en-NZ" sz="1300">
                <a:solidFill>
                  <a:schemeClr val="tx2">
                    <a:lumMod val="90000"/>
                    <a:lumOff val="10000"/>
                  </a:schemeClr>
                </a:solidFill>
                <a:cs typeface="Segoe UI" pitchFamily="34" charset="0"/>
              </a:rPr>
            </a:br>
            <a:endParaRPr lang="en-NZ" sz="1300">
              <a:solidFill>
                <a:schemeClr val="tx2">
                  <a:lumMod val="90000"/>
                  <a:lumOff val="10000"/>
                </a:schemeClr>
              </a:solidFill>
              <a:cs typeface="Segoe UI" pitchFamily="34" charset="0"/>
            </a:endParaRPr>
          </a:p>
          <a:p>
            <a:pPr marL="285750" indent="-285750" defTabSz="932742">
              <a:spcAft>
                <a:spcPts val="340"/>
              </a:spcAft>
              <a:buBlip>
                <a:blip r:embed="rId4"/>
              </a:buBlip>
              <a:defRPr/>
            </a:pPr>
            <a:r>
              <a:rPr lang="en-NZ" sz="1300">
                <a:solidFill>
                  <a:schemeClr val="tx2">
                    <a:lumMod val="90000"/>
                    <a:lumOff val="10000"/>
                  </a:schemeClr>
                </a:solidFill>
                <a:cs typeface="Segoe UI" pitchFamily="34" charset="0"/>
              </a:rPr>
              <a:t>Share success stories as to how people are using SharePoint in innovative and impactful ways</a:t>
            </a:r>
            <a:br>
              <a:rPr lang="en-NZ" sz="1300">
                <a:solidFill>
                  <a:schemeClr val="tx2">
                    <a:lumMod val="90000"/>
                    <a:lumOff val="10000"/>
                  </a:schemeClr>
                </a:solidFill>
                <a:cs typeface="Segoe UI" pitchFamily="34" charset="0"/>
              </a:rPr>
            </a:br>
            <a:endParaRPr lang="en-NZ" sz="1300">
              <a:solidFill>
                <a:schemeClr val="tx2">
                  <a:lumMod val="90000"/>
                  <a:lumOff val="10000"/>
                </a:schemeClr>
              </a:solidFill>
              <a:cs typeface="Segoe UI" pitchFamily="34" charset="0"/>
            </a:endParaRPr>
          </a:p>
          <a:p>
            <a:pPr marL="285750" indent="-285750" defTabSz="932742">
              <a:spcAft>
                <a:spcPts val="340"/>
              </a:spcAft>
              <a:buBlip>
                <a:blip r:embed="rId4"/>
              </a:buBlip>
              <a:defRPr/>
            </a:pPr>
            <a:r>
              <a:rPr lang="en-NZ" sz="1300">
                <a:solidFill>
                  <a:schemeClr val="tx2">
                    <a:lumMod val="90000"/>
                    <a:lumOff val="10000"/>
                  </a:schemeClr>
                </a:solidFill>
                <a:cs typeface="Segoe UI" pitchFamily="34" charset="0"/>
              </a:rPr>
              <a:t>Periodically host additional engagement events like town hall meetings or lunch &amp; learns to drive end user engagement</a:t>
            </a:r>
            <a:br>
              <a:rPr lang="en-NZ" sz="1300">
                <a:solidFill>
                  <a:schemeClr val="tx2">
                    <a:lumMod val="90000"/>
                    <a:lumOff val="10000"/>
                  </a:schemeClr>
                </a:solidFill>
                <a:cs typeface="Segoe UI" pitchFamily="34" charset="0"/>
              </a:rPr>
            </a:br>
            <a:endParaRPr lang="en-NZ" sz="1300">
              <a:solidFill>
                <a:schemeClr val="tx2">
                  <a:lumMod val="90000"/>
                  <a:lumOff val="10000"/>
                </a:schemeClr>
              </a:solidFill>
              <a:cs typeface="Segoe UI" pitchFamily="34" charset="0"/>
            </a:endParaRPr>
          </a:p>
          <a:p>
            <a:pPr marL="285750" indent="-285750" defTabSz="932742">
              <a:spcAft>
                <a:spcPts val="340"/>
              </a:spcAft>
              <a:buBlip>
                <a:blip r:embed="rId4"/>
              </a:buBlip>
              <a:defRPr/>
            </a:pPr>
            <a:r>
              <a:rPr lang="en-NZ" sz="1300">
                <a:solidFill>
                  <a:schemeClr val="tx2">
                    <a:lumMod val="90000"/>
                    <a:lumOff val="10000"/>
                  </a:schemeClr>
                </a:solidFill>
                <a:cs typeface="Segoe UI" pitchFamily="34" charset="0"/>
              </a:rPr>
              <a:t>Set challenges for people and run competitions to celebrate the best ways they’ve used SharePoint to do work differently</a:t>
            </a:r>
          </a:p>
        </p:txBody>
      </p:sp>
      <p:cxnSp>
        <p:nvCxnSpPr>
          <p:cNvPr id="9" name="Straight Connector 8"/>
          <p:cNvCxnSpPr>
            <a:cxnSpLocks/>
          </p:cNvCxnSpPr>
          <p:nvPr/>
        </p:nvCxnSpPr>
        <p:spPr>
          <a:xfrm>
            <a:off x="421739" y="2067157"/>
            <a:ext cx="545824" cy="0"/>
          </a:xfrm>
          <a:prstGeom prst="line">
            <a:avLst/>
          </a:prstGeom>
          <a:ln w="508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57134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952DB0-758A-4402-9A7C-6D93F90CF939}"/>
              </a:ext>
            </a:extLst>
          </p:cNvPr>
          <p:cNvSpPr/>
          <p:nvPr/>
        </p:nvSpPr>
        <p:spPr bwMode="auto">
          <a:xfrm>
            <a:off x="0" y="29022"/>
            <a:ext cx="5333408" cy="685702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 name="TextBox 16">
            <a:extLst>
              <a:ext uri="{FF2B5EF4-FFF2-40B4-BE49-F238E27FC236}">
                <a16:creationId xmlns:a16="http://schemas.microsoft.com/office/drawing/2014/main" id="{7236BE70-4FF0-40E3-BE15-5902169F8DB1}"/>
              </a:ext>
            </a:extLst>
          </p:cNvPr>
          <p:cNvSpPr txBox="1"/>
          <p:nvPr/>
        </p:nvSpPr>
        <p:spPr>
          <a:xfrm>
            <a:off x="1456691" y="934709"/>
            <a:ext cx="4144610" cy="668831"/>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Plan awareness campaign with communication plan template</a:t>
            </a:r>
          </a:p>
        </p:txBody>
      </p:sp>
      <p:sp>
        <p:nvSpPr>
          <p:cNvPr id="18" name="Rectangle 17">
            <a:extLst>
              <a:ext uri="{FF2B5EF4-FFF2-40B4-BE49-F238E27FC236}">
                <a16:creationId xmlns:a16="http://schemas.microsoft.com/office/drawing/2014/main" id="{2A19E6B1-6FAF-46A5-8CF7-9BD83E726E2C}"/>
              </a:ext>
            </a:extLst>
          </p:cNvPr>
          <p:cNvSpPr/>
          <p:nvPr/>
        </p:nvSpPr>
        <p:spPr>
          <a:xfrm>
            <a:off x="258345" y="676254"/>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1</a:t>
            </a:r>
          </a:p>
        </p:txBody>
      </p:sp>
      <p:sp>
        <p:nvSpPr>
          <p:cNvPr id="24" name="TextBox 23">
            <a:extLst>
              <a:ext uri="{FF2B5EF4-FFF2-40B4-BE49-F238E27FC236}">
                <a16:creationId xmlns:a16="http://schemas.microsoft.com/office/drawing/2014/main" id="{A74BB1AD-55DB-4734-AFCC-505AB3302057}"/>
              </a:ext>
            </a:extLst>
          </p:cNvPr>
          <p:cNvSpPr txBox="1"/>
          <p:nvPr/>
        </p:nvSpPr>
        <p:spPr>
          <a:xfrm>
            <a:off x="1456691" y="4293603"/>
            <a:ext cx="3518778" cy="507288"/>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Plan launch event</a:t>
            </a:r>
          </a:p>
        </p:txBody>
      </p:sp>
      <p:sp>
        <p:nvSpPr>
          <p:cNvPr id="25" name="Rectangle 24">
            <a:extLst>
              <a:ext uri="{FF2B5EF4-FFF2-40B4-BE49-F238E27FC236}">
                <a16:creationId xmlns:a16="http://schemas.microsoft.com/office/drawing/2014/main" id="{3246C991-D10C-4920-86A5-8BCF0739C057}"/>
              </a:ext>
            </a:extLst>
          </p:cNvPr>
          <p:cNvSpPr/>
          <p:nvPr/>
        </p:nvSpPr>
        <p:spPr>
          <a:xfrm>
            <a:off x="258345" y="4035148"/>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2</a:t>
            </a:r>
          </a:p>
        </p:txBody>
      </p:sp>
      <p:sp>
        <p:nvSpPr>
          <p:cNvPr id="2" name="Rectangle 1">
            <a:extLst>
              <a:ext uri="{FF2B5EF4-FFF2-40B4-BE49-F238E27FC236}">
                <a16:creationId xmlns:a16="http://schemas.microsoft.com/office/drawing/2014/main" id="{146F757C-DEBC-4CF7-BEB4-0838AD6CDA5E}"/>
              </a:ext>
            </a:extLst>
          </p:cNvPr>
          <p:cNvSpPr/>
          <p:nvPr/>
        </p:nvSpPr>
        <p:spPr>
          <a:xfrm>
            <a:off x="5977196" y="3247965"/>
            <a:ext cx="240772" cy="363946"/>
          </a:xfrm>
          <a:prstGeom prst="rect">
            <a:avLst/>
          </a:prstGeom>
        </p:spPr>
        <p:txBody>
          <a:bodyPr wrap="none">
            <a:spAutoFit/>
          </a:bodyPr>
          <a:lstStyle/>
          <a:p>
            <a:r>
              <a:rPr lang="en-US" sz="1765">
                <a:solidFill>
                  <a:srgbClr val="000000"/>
                </a:solidFill>
                <a:latin typeface="Times New Roman" panose="02020603050405020304" pitchFamily="18" charset="0"/>
              </a:rPr>
              <a:t> </a:t>
            </a:r>
            <a:endParaRPr lang="en-US" sz="1765"/>
          </a:p>
        </p:txBody>
      </p:sp>
      <p:sp>
        <p:nvSpPr>
          <p:cNvPr id="14" name="TextBox 13">
            <a:extLst>
              <a:ext uri="{FF2B5EF4-FFF2-40B4-BE49-F238E27FC236}">
                <a16:creationId xmlns:a16="http://schemas.microsoft.com/office/drawing/2014/main" id="{588E801F-E99F-44B2-8748-10764B7A1801}"/>
              </a:ext>
            </a:extLst>
          </p:cNvPr>
          <p:cNvSpPr txBox="1"/>
          <p:nvPr/>
        </p:nvSpPr>
        <p:spPr>
          <a:xfrm>
            <a:off x="6672281" y="5979648"/>
            <a:ext cx="4356119" cy="906402"/>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Use the Launch/Buzz Event deck to plan your launch event</a:t>
            </a:r>
          </a:p>
          <a:p>
            <a:pPr algn="ctr">
              <a:lnSpc>
                <a:spcPct val="90000"/>
              </a:lnSpc>
              <a:spcAft>
                <a:spcPts val="600"/>
              </a:spcAft>
            </a:pPr>
            <a:r>
              <a:rPr lang="en-CA" sz="1100" dirty="0">
                <a:gradFill>
                  <a:gsLst>
                    <a:gs pos="2917">
                      <a:schemeClr val="tx1"/>
                    </a:gs>
                    <a:gs pos="30000">
                      <a:schemeClr val="tx1"/>
                    </a:gs>
                  </a:gsLst>
                  <a:lin ang="5400000" scaled="0"/>
                </a:gradFill>
                <a:hlinkClick r:id="rId3"/>
              </a:rPr>
              <a:t>https://aka.ms/SharePointLaunchEventPlanning</a:t>
            </a:r>
            <a:r>
              <a:rPr lang="en-CA" sz="1100" dirty="0">
                <a:gradFill>
                  <a:gsLst>
                    <a:gs pos="2917">
                      <a:schemeClr val="tx1"/>
                    </a:gs>
                    <a:gs pos="30000">
                      <a:schemeClr val="tx1"/>
                    </a:gs>
                  </a:gsLst>
                  <a:lin ang="5400000" scaled="0"/>
                </a:gradFill>
              </a:rPr>
              <a:t> </a:t>
            </a:r>
          </a:p>
          <a:p>
            <a:pPr algn="ctr">
              <a:lnSpc>
                <a:spcPct val="90000"/>
              </a:lnSpc>
              <a:spcAft>
                <a:spcPts val="600"/>
              </a:spcAft>
            </a:pPr>
            <a:endParaRPr lang="en-CA" sz="1100" dirty="0">
              <a:gradFill>
                <a:gsLst>
                  <a:gs pos="2917">
                    <a:schemeClr val="tx1"/>
                  </a:gs>
                  <a:gs pos="30000">
                    <a:schemeClr val="tx1"/>
                  </a:gs>
                </a:gsLst>
                <a:lin ang="5400000" scaled="0"/>
              </a:gradFill>
            </a:endParaRPr>
          </a:p>
        </p:txBody>
      </p:sp>
      <p:sp>
        <p:nvSpPr>
          <p:cNvPr id="16" name="TextBox 15">
            <a:extLst>
              <a:ext uri="{FF2B5EF4-FFF2-40B4-BE49-F238E27FC236}">
                <a16:creationId xmlns:a16="http://schemas.microsoft.com/office/drawing/2014/main" id="{70264EC0-6B3A-4257-B401-8256B1DB39DD}"/>
              </a:ext>
            </a:extLst>
          </p:cNvPr>
          <p:cNvSpPr txBox="1"/>
          <p:nvPr/>
        </p:nvSpPr>
        <p:spPr>
          <a:xfrm>
            <a:off x="6096000" y="3024057"/>
            <a:ext cx="5795276" cy="677108"/>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Use Communication Plan template to plan your SharePoint awareness campaign</a:t>
            </a:r>
          </a:p>
          <a:p>
            <a:pPr algn="ctr">
              <a:lnSpc>
                <a:spcPct val="90000"/>
              </a:lnSpc>
              <a:spcAft>
                <a:spcPts val="600"/>
              </a:spcAft>
            </a:pPr>
            <a:r>
              <a:rPr lang="en-CA" sz="1100" dirty="0">
                <a:gradFill>
                  <a:gsLst>
                    <a:gs pos="2917">
                      <a:schemeClr val="tx1"/>
                    </a:gs>
                    <a:gs pos="30000">
                      <a:schemeClr val="tx1"/>
                    </a:gs>
                  </a:gsLst>
                  <a:lin ang="5400000" scaled="0"/>
                </a:gradFill>
                <a:hlinkClick r:id="rId4"/>
              </a:rPr>
              <a:t>https://aka.ms/SharePointCommPlanTemplate</a:t>
            </a:r>
            <a:r>
              <a:rPr lang="en-CA" sz="1100" dirty="0">
                <a:gradFill>
                  <a:gsLst>
                    <a:gs pos="2917">
                      <a:schemeClr val="tx1"/>
                    </a:gs>
                    <a:gs pos="30000">
                      <a:schemeClr val="tx1"/>
                    </a:gs>
                  </a:gsLst>
                  <a:lin ang="5400000" scaled="0"/>
                </a:gradFill>
              </a:rPr>
              <a:t> </a:t>
            </a:r>
          </a:p>
        </p:txBody>
      </p:sp>
      <p:pic>
        <p:nvPicPr>
          <p:cNvPr id="5" name="Picture 4">
            <a:extLst>
              <a:ext uri="{FF2B5EF4-FFF2-40B4-BE49-F238E27FC236}">
                <a16:creationId xmlns:a16="http://schemas.microsoft.com/office/drawing/2014/main" id="{8419BF90-E816-4D4E-AF2A-E327828FE79A}"/>
              </a:ext>
            </a:extLst>
          </p:cNvPr>
          <p:cNvPicPr>
            <a:picLocks noChangeAspect="1"/>
          </p:cNvPicPr>
          <p:nvPr/>
        </p:nvPicPr>
        <p:blipFill>
          <a:blip r:embed="rId5"/>
          <a:stretch>
            <a:fillRect/>
          </a:stretch>
        </p:blipFill>
        <p:spPr>
          <a:xfrm>
            <a:off x="7238508" y="171557"/>
            <a:ext cx="3024329" cy="2758310"/>
          </a:xfrm>
          <a:prstGeom prst="rect">
            <a:avLst/>
          </a:prstGeom>
        </p:spPr>
      </p:pic>
      <p:pic>
        <p:nvPicPr>
          <p:cNvPr id="4" name="Picture 3">
            <a:extLst>
              <a:ext uri="{FF2B5EF4-FFF2-40B4-BE49-F238E27FC236}">
                <a16:creationId xmlns:a16="http://schemas.microsoft.com/office/drawing/2014/main" id="{39E69894-2450-41B6-9B20-5AB780777F65}"/>
              </a:ext>
            </a:extLst>
          </p:cNvPr>
          <p:cNvPicPr>
            <a:picLocks noChangeAspect="1"/>
          </p:cNvPicPr>
          <p:nvPr/>
        </p:nvPicPr>
        <p:blipFill>
          <a:blip r:embed="rId6"/>
          <a:stretch>
            <a:fillRect/>
          </a:stretch>
        </p:blipFill>
        <p:spPr>
          <a:xfrm>
            <a:off x="7139205" y="3943158"/>
            <a:ext cx="3422270" cy="1929384"/>
          </a:xfrm>
          <a:prstGeom prst="rect">
            <a:avLst/>
          </a:prstGeom>
        </p:spPr>
      </p:pic>
    </p:spTree>
    <p:extLst>
      <p:ext uri="{BB962C8B-B14F-4D97-AF65-F5344CB8AC3E}">
        <p14:creationId xmlns:p14="http://schemas.microsoft.com/office/powerpoint/2010/main" val="275270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0" y="0"/>
            <a:ext cx="6858000" cy="6858000"/>
          </a:xfrm>
          <a:prstGeom prst="rect">
            <a:avLst/>
          </a:prstGeom>
          <a:noFill/>
          <a:effectLst>
            <a:outerShdw blurRad="50800" dist="50800" dir="5400000" algn="ctr" rotWithShape="0">
              <a:srgbClr val="000000">
                <a:alpha val="13000"/>
              </a:srgbClr>
            </a:outerShdw>
          </a:effectLst>
        </p:spPr>
      </p:pic>
      <p:sp>
        <p:nvSpPr>
          <p:cNvPr id="6" name="Title 2"/>
          <p:cNvSpPr txBox="1">
            <a:spLocks/>
          </p:cNvSpPr>
          <p:nvPr/>
        </p:nvSpPr>
        <p:spPr>
          <a:xfrm>
            <a:off x="186678" y="4744825"/>
            <a:ext cx="5622185" cy="922338"/>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sz="8800">
                <a:solidFill>
                  <a:schemeClr val="bg2"/>
                </a:solidFill>
              </a:rPr>
              <a:t>Training</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39" y="3995016"/>
            <a:ext cx="744128" cy="74980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01209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8393" y="569798"/>
            <a:ext cx="2759075" cy="560387"/>
          </a:xfrm>
          <a:prstGeom prst="rect">
            <a:avLst/>
          </a:prstGeom>
        </p:spPr>
        <p:txBody>
          <a:bodyPr/>
          <a:lstStyle/>
          <a:p>
            <a:r>
              <a:rPr lang="en-US" sz="3200">
                <a:solidFill>
                  <a:srgbClr val="0078D7"/>
                </a:solidFill>
                <a:latin typeface="Segoe UI Semibold" panose="020B0702040204020203" pitchFamily="34" charset="0"/>
                <a:cs typeface="Segoe UI Semibold" panose="020B0702040204020203" pitchFamily="34" charset="0"/>
              </a:rPr>
              <a:t>Training</a:t>
            </a:r>
          </a:p>
        </p:txBody>
      </p:sp>
      <p:cxnSp>
        <p:nvCxnSpPr>
          <p:cNvPr id="23" name="Straight Connector 22"/>
          <p:cNvCxnSpPr>
            <a:cxnSpLocks/>
          </p:cNvCxnSpPr>
          <p:nvPr/>
        </p:nvCxnSpPr>
        <p:spPr>
          <a:xfrm>
            <a:off x="674438" y="5863073"/>
            <a:ext cx="93650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1952523" y="5863073"/>
            <a:ext cx="2125961"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bwMode="auto">
          <a:xfrm>
            <a:off x="8293864" y="5783144"/>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sp>
        <p:nvSpPr>
          <p:cNvPr id="34" name="Title 2"/>
          <p:cNvSpPr txBox="1">
            <a:spLocks/>
          </p:cNvSpPr>
          <p:nvPr/>
        </p:nvSpPr>
        <p:spPr>
          <a:xfrm>
            <a:off x="1227488" y="5514175"/>
            <a:ext cx="1229882" cy="213640"/>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rgbClr val="0078D7"/>
                </a:solidFill>
              </a:rPr>
              <a:t>PRE-LAUNCH</a:t>
            </a:r>
          </a:p>
        </p:txBody>
      </p:sp>
      <p:sp>
        <p:nvSpPr>
          <p:cNvPr id="36" name="Title 2"/>
          <p:cNvSpPr txBox="1">
            <a:spLocks/>
          </p:cNvSpPr>
          <p:nvPr/>
        </p:nvSpPr>
        <p:spPr>
          <a:xfrm>
            <a:off x="4187236" y="5514175"/>
            <a:ext cx="1003952" cy="193689"/>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rgbClr val="0078D7"/>
                </a:solidFill>
              </a:rPr>
              <a:t>LAUNCH</a:t>
            </a:r>
          </a:p>
        </p:txBody>
      </p:sp>
      <p:sp>
        <p:nvSpPr>
          <p:cNvPr id="37" name="Title 2"/>
          <p:cNvSpPr txBox="1">
            <a:spLocks/>
          </p:cNvSpPr>
          <p:nvPr/>
        </p:nvSpPr>
        <p:spPr>
          <a:xfrm>
            <a:off x="8161585" y="5514175"/>
            <a:ext cx="1342275" cy="259474"/>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rgbClr val="0078D7"/>
                </a:solidFill>
              </a:rPr>
              <a:t>POST-LAUNCH</a:t>
            </a:r>
          </a:p>
        </p:txBody>
      </p:sp>
      <p:sp>
        <p:nvSpPr>
          <p:cNvPr id="38" name="Oval 37"/>
          <p:cNvSpPr/>
          <p:nvPr/>
        </p:nvSpPr>
        <p:spPr bwMode="auto">
          <a:xfrm>
            <a:off x="4342858" y="5783144"/>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sp>
        <p:nvSpPr>
          <p:cNvPr id="39" name="Oval 38"/>
          <p:cNvSpPr/>
          <p:nvPr/>
        </p:nvSpPr>
        <p:spPr bwMode="auto">
          <a:xfrm>
            <a:off x="1713676" y="5777613"/>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10" name="Straight Connector 9">
            <a:extLst>
              <a:ext uri="{FF2B5EF4-FFF2-40B4-BE49-F238E27FC236}">
                <a16:creationId xmlns:a16="http://schemas.microsoft.com/office/drawing/2014/main" id="{830AFF5A-8BFD-4EFF-976E-0AFBDC99334E}"/>
              </a:ext>
            </a:extLst>
          </p:cNvPr>
          <p:cNvCxnSpPr/>
          <p:nvPr/>
        </p:nvCxnSpPr>
        <p:spPr>
          <a:xfrm>
            <a:off x="8496172" y="5867400"/>
            <a:ext cx="347019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52F2930-522E-49C8-833D-9794B77C2DFA}"/>
              </a:ext>
            </a:extLst>
          </p:cNvPr>
          <p:cNvCxnSpPr/>
          <p:nvPr/>
        </p:nvCxnSpPr>
        <p:spPr>
          <a:xfrm>
            <a:off x="4559300" y="5867399"/>
            <a:ext cx="347019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F8BED35C-442C-4B53-821D-25690AAA90DE}"/>
              </a:ext>
            </a:extLst>
          </p:cNvPr>
          <p:cNvSpPr/>
          <p:nvPr/>
        </p:nvSpPr>
        <p:spPr bwMode="auto">
          <a:xfrm>
            <a:off x="666632" y="1280022"/>
            <a:ext cx="3411852" cy="329606"/>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Plan</a:t>
            </a:r>
          </a:p>
        </p:txBody>
      </p:sp>
      <p:sp>
        <p:nvSpPr>
          <p:cNvPr id="51" name="TextBox 50">
            <a:extLst>
              <a:ext uri="{FF2B5EF4-FFF2-40B4-BE49-F238E27FC236}">
                <a16:creationId xmlns:a16="http://schemas.microsoft.com/office/drawing/2014/main" id="{21AFAA32-65C8-4497-B2F9-AF8BBB46F05F}"/>
              </a:ext>
            </a:extLst>
          </p:cNvPr>
          <p:cNvSpPr txBox="1"/>
          <p:nvPr/>
        </p:nvSpPr>
        <p:spPr>
          <a:xfrm>
            <a:off x="666633" y="1612767"/>
            <a:ext cx="3411851" cy="669262"/>
          </a:xfrm>
          <a:prstGeom prst="rect">
            <a:avLst/>
          </a:prstGeom>
          <a:noFill/>
          <a:ln w="28575">
            <a:solidFill>
              <a:schemeClr val="accent6">
                <a:lumMod val="90000"/>
                <a:lumOff val="10000"/>
              </a:schemeClr>
            </a:solidFill>
          </a:ln>
        </p:spPr>
        <p:txBody>
          <a:bodyPr wrap="square" lIns="182832" tIns="146266" rIns="182832" bIns="146266" rtlCol="0">
            <a:noAutofit/>
          </a:bodyPr>
          <a:lstStyle/>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latin typeface="Segoe UI"/>
              </a:rPr>
              <a:t>Goals, audience, scenarios &amp; methods</a:t>
            </a: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latin typeface="Segoe UI"/>
              </a:rPr>
              <a:t>Develop and update training materials</a:t>
            </a:r>
          </a:p>
        </p:txBody>
      </p:sp>
      <p:pic>
        <p:nvPicPr>
          <p:cNvPr id="24" name="Picture 23">
            <a:extLst>
              <a:ext uri="{FF2B5EF4-FFF2-40B4-BE49-F238E27FC236}">
                <a16:creationId xmlns:a16="http://schemas.microsoft.com/office/drawing/2014/main" id="{ECD00B17-AEC4-48A5-AB31-D08BEFEC3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864" y="127837"/>
            <a:ext cx="593316" cy="597846"/>
          </a:xfrm>
          <a:prstGeom prst="rect">
            <a:avLst/>
          </a:prstGeom>
        </p:spPr>
      </p:pic>
      <p:sp>
        <p:nvSpPr>
          <p:cNvPr id="25" name="Rectangle 24">
            <a:extLst>
              <a:ext uri="{FF2B5EF4-FFF2-40B4-BE49-F238E27FC236}">
                <a16:creationId xmlns:a16="http://schemas.microsoft.com/office/drawing/2014/main" id="{813EC6FB-70C9-40A0-B794-495F2A4DA546}"/>
              </a:ext>
            </a:extLst>
          </p:cNvPr>
          <p:cNvSpPr/>
          <p:nvPr/>
        </p:nvSpPr>
        <p:spPr bwMode="auto">
          <a:xfrm>
            <a:off x="666632" y="2433513"/>
            <a:ext cx="3411852" cy="329606"/>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Train the Trainer</a:t>
            </a:r>
          </a:p>
        </p:txBody>
      </p:sp>
      <p:sp>
        <p:nvSpPr>
          <p:cNvPr id="26" name="TextBox 25">
            <a:extLst>
              <a:ext uri="{FF2B5EF4-FFF2-40B4-BE49-F238E27FC236}">
                <a16:creationId xmlns:a16="http://schemas.microsoft.com/office/drawing/2014/main" id="{AF6BC606-5055-4647-9517-7F45A9A70807}"/>
              </a:ext>
            </a:extLst>
          </p:cNvPr>
          <p:cNvSpPr txBox="1"/>
          <p:nvPr/>
        </p:nvSpPr>
        <p:spPr>
          <a:xfrm>
            <a:off x="666633" y="2772227"/>
            <a:ext cx="3411851" cy="405004"/>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Train the instructors, helpdesk &amp; champions</a:t>
            </a:r>
          </a:p>
        </p:txBody>
      </p:sp>
      <p:sp>
        <p:nvSpPr>
          <p:cNvPr id="29" name="Rectangle 28">
            <a:extLst>
              <a:ext uri="{FF2B5EF4-FFF2-40B4-BE49-F238E27FC236}">
                <a16:creationId xmlns:a16="http://schemas.microsoft.com/office/drawing/2014/main" id="{F488B6E0-BC4B-409F-8E3D-2C9D91859272}"/>
              </a:ext>
            </a:extLst>
          </p:cNvPr>
          <p:cNvSpPr/>
          <p:nvPr/>
        </p:nvSpPr>
        <p:spPr bwMode="auto">
          <a:xfrm>
            <a:off x="674438" y="4171488"/>
            <a:ext cx="3411852" cy="329606"/>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Deliver Training</a:t>
            </a:r>
          </a:p>
        </p:txBody>
      </p:sp>
      <p:sp>
        <p:nvSpPr>
          <p:cNvPr id="30" name="TextBox 29">
            <a:extLst>
              <a:ext uri="{FF2B5EF4-FFF2-40B4-BE49-F238E27FC236}">
                <a16:creationId xmlns:a16="http://schemas.microsoft.com/office/drawing/2014/main" id="{516BA0F6-9A35-4BDC-8DE5-CE03E195098C}"/>
              </a:ext>
            </a:extLst>
          </p:cNvPr>
          <p:cNvSpPr txBox="1"/>
          <p:nvPr/>
        </p:nvSpPr>
        <p:spPr>
          <a:xfrm>
            <a:off x="674439" y="4486354"/>
            <a:ext cx="3411851" cy="411646"/>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Online, self-paced &amp; instructor led</a:t>
            </a:r>
          </a:p>
        </p:txBody>
      </p:sp>
      <p:sp>
        <p:nvSpPr>
          <p:cNvPr id="31" name="Rectangle 30">
            <a:extLst>
              <a:ext uri="{FF2B5EF4-FFF2-40B4-BE49-F238E27FC236}">
                <a16:creationId xmlns:a16="http://schemas.microsoft.com/office/drawing/2014/main" id="{355305B8-65EF-4264-A845-3BF3D3292E46}"/>
              </a:ext>
            </a:extLst>
          </p:cNvPr>
          <p:cNvSpPr/>
          <p:nvPr/>
        </p:nvSpPr>
        <p:spPr bwMode="auto">
          <a:xfrm>
            <a:off x="666632" y="3333842"/>
            <a:ext cx="3411852" cy="329606"/>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SharePoint Training Portal</a:t>
            </a:r>
          </a:p>
        </p:txBody>
      </p:sp>
      <p:sp>
        <p:nvSpPr>
          <p:cNvPr id="35" name="TextBox 34">
            <a:extLst>
              <a:ext uri="{FF2B5EF4-FFF2-40B4-BE49-F238E27FC236}">
                <a16:creationId xmlns:a16="http://schemas.microsoft.com/office/drawing/2014/main" id="{B3937F4F-3359-47D8-B200-818EF9F782CC}"/>
              </a:ext>
            </a:extLst>
          </p:cNvPr>
          <p:cNvSpPr txBox="1"/>
          <p:nvPr/>
        </p:nvSpPr>
        <p:spPr>
          <a:xfrm>
            <a:off x="674439" y="3665753"/>
            <a:ext cx="3411851" cy="405004"/>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Set up end user SharePoint training portal</a:t>
            </a:r>
          </a:p>
        </p:txBody>
      </p:sp>
      <p:sp>
        <p:nvSpPr>
          <p:cNvPr id="40" name="Rectangle 39">
            <a:extLst>
              <a:ext uri="{FF2B5EF4-FFF2-40B4-BE49-F238E27FC236}">
                <a16:creationId xmlns:a16="http://schemas.microsoft.com/office/drawing/2014/main" id="{763C55E0-37C7-46D0-A30B-D06B53F7EFB3}"/>
              </a:ext>
            </a:extLst>
          </p:cNvPr>
          <p:cNvSpPr/>
          <p:nvPr/>
        </p:nvSpPr>
        <p:spPr bwMode="auto">
          <a:xfrm>
            <a:off x="4390074" y="1278064"/>
            <a:ext cx="3411852" cy="329606"/>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Deliver Training</a:t>
            </a:r>
          </a:p>
        </p:txBody>
      </p:sp>
      <p:sp>
        <p:nvSpPr>
          <p:cNvPr id="41" name="TextBox 40">
            <a:extLst>
              <a:ext uri="{FF2B5EF4-FFF2-40B4-BE49-F238E27FC236}">
                <a16:creationId xmlns:a16="http://schemas.microsoft.com/office/drawing/2014/main" id="{371D46A9-451B-4FE7-951B-C2ACB88F8AD8}"/>
              </a:ext>
            </a:extLst>
          </p:cNvPr>
          <p:cNvSpPr txBox="1"/>
          <p:nvPr/>
        </p:nvSpPr>
        <p:spPr>
          <a:xfrm>
            <a:off x="4390075" y="1592930"/>
            <a:ext cx="3411851" cy="411646"/>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Online, self-paced &amp; instructor led</a:t>
            </a:r>
          </a:p>
        </p:txBody>
      </p:sp>
      <p:sp>
        <p:nvSpPr>
          <p:cNvPr id="43" name="Rectangle 42">
            <a:extLst>
              <a:ext uri="{FF2B5EF4-FFF2-40B4-BE49-F238E27FC236}">
                <a16:creationId xmlns:a16="http://schemas.microsoft.com/office/drawing/2014/main" id="{BB028BC5-6C04-420F-82D6-915EA31CD7E5}"/>
              </a:ext>
            </a:extLst>
          </p:cNvPr>
          <p:cNvSpPr/>
          <p:nvPr/>
        </p:nvSpPr>
        <p:spPr bwMode="auto">
          <a:xfrm>
            <a:off x="8293863" y="1292804"/>
            <a:ext cx="3411852" cy="329606"/>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Deliver Training</a:t>
            </a:r>
          </a:p>
        </p:txBody>
      </p:sp>
      <p:sp>
        <p:nvSpPr>
          <p:cNvPr id="44" name="TextBox 43">
            <a:extLst>
              <a:ext uri="{FF2B5EF4-FFF2-40B4-BE49-F238E27FC236}">
                <a16:creationId xmlns:a16="http://schemas.microsoft.com/office/drawing/2014/main" id="{A49884A2-1712-4C7D-A4B6-69564DB80700}"/>
              </a:ext>
            </a:extLst>
          </p:cNvPr>
          <p:cNvSpPr txBox="1"/>
          <p:nvPr/>
        </p:nvSpPr>
        <p:spPr>
          <a:xfrm>
            <a:off x="8293864" y="1607670"/>
            <a:ext cx="3411851" cy="411646"/>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Online, self-paced &amp; instructor led</a:t>
            </a:r>
          </a:p>
        </p:txBody>
      </p:sp>
    </p:spTree>
    <p:extLst>
      <p:ext uri="{BB962C8B-B14F-4D97-AF65-F5344CB8AC3E}">
        <p14:creationId xmlns:p14="http://schemas.microsoft.com/office/powerpoint/2010/main" val="43825597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 y="297192"/>
            <a:ext cx="12192000" cy="518418"/>
          </a:xfrm>
          <a:prstGeom prst="rect">
            <a:avLst/>
          </a:prstGeom>
        </p:spPr>
        <p:txBody>
          <a:bodyPr/>
          <a:lstStyle/>
          <a:p>
            <a:pPr algn="ctr"/>
            <a:r>
              <a:rPr lang="en-NZ" sz="3200">
                <a:solidFill>
                  <a:schemeClr val="tx2">
                    <a:lumMod val="95000"/>
                    <a:lumOff val="5000"/>
                  </a:schemeClr>
                </a:solidFill>
              </a:rPr>
              <a:t>Adoption Success Factors</a:t>
            </a:r>
            <a:endParaRPr lang="en-US" sz="3200">
              <a:solidFill>
                <a:schemeClr val="tx2">
                  <a:lumMod val="95000"/>
                  <a:lumOff val="5000"/>
                </a:schemeClr>
              </a:solidFill>
            </a:endParaRPr>
          </a:p>
        </p:txBody>
      </p:sp>
      <p:grpSp>
        <p:nvGrpSpPr>
          <p:cNvPr id="22" name="Group 21"/>
          <p:cNvGrpSpPr/>
          <p:nvPr/>
        </p:nvGrpSpPr>
        <p:grpSpPr>
          <a:xfrm>
            <a:off x="538560" y="1707867"/>
            <a:ext cx="10977995" cy="3345040"/>
            <a:chOff x="192116" y="2600495"/>
            <a:chExt cx="10977995" cy="3345040"/>
          </a:xfrm>
        </p:grpSpPr>
        <p:sp>
          <p:nvSpPr>
            <p:cNvPr id="41" name="TextBox 40"/>
            <p:cNvSpPr txBox="1"/>
            <p:nvPr/>
          </p:nvSpPr>
          <p:spPr>
            <a:xfrm>
              <a:off x="192116" y="4456187"/>
              <a:ext cx="2542327" cy="1317475"/>
            </a:xfrm>
            <a:prstGeom prst="rect">
              <a:avLst/>
            </a:prstGeom>
          </p:spPr>
          <p:txBody>
            <a:bodyPr wrap="square" lIns="182880" tIns="182880" rIns="182880" bIns="182880" rtlCol="0" anchor="t" anchorCtr="0">
              <a:noAutofit/>
            </a:bodyPr>
            <a:lstStyle/>
            <a:p>
              <a:pPr marL="0" marR="0" lvl="0" indent="0" algn="ctr" defTabSz="914225" eaLnBrk="1" fontAlgn="auto" latinLnBrk="0" hangingPunct="1">
                <a:lnSpc>
                  <a:spcPct val="90000"/>
                </a:lnSpc>
                <a:spcBef>
                  <a:spcPts val="600"/>
                </a:spcBef>
                <a:spcAft>
                  <a:spcPts val="600"/>
                </a:spcAft>
                <a:buClrTx/>
                <a:buSzTx/>
                <a:buFontTx/>
                <a:buNone/>
                <a:tabLst/>
                <a:defRPr/>
              </a:pPr>
              <a:r>
                <a:rPr kumimoji="0" lang="en-US" sz="2400" b="0" i="0" u="none" strike="noStrike" kern="0" cap="none" spc="0" normalizeH="0" baseline="0" noProof="0">
                  <a:ln>
                    <a:noFill/>
                  </a:ln>
                  <a:solidFill>
                    <a:srgbClr val="0078D7"/>
                  </a:solidFill>
                  <a:effectLst/>
                  <a:uLnTx/>
                  <a:uFillTx/>
                  <a:latin typeface="+mj-lt"/>
                  <a:cs typeface="Segoe UI" panose="020B0502040204020203" pitchFamily="34" charset="0"/>
                </a:rPr>
                <a:t>Stakeholders</a:t>
              </a:r>
            </a:p>
            <a:p>
              <a:pPr lvl="0" algn="ctr" defTabSz="914225">
                <a:lnSpc>
                  <a:spcPct val="90000"/>
                </a:lnSpc>
                <a:spcBef>
                  <a:spcPts val="600"/>
                </a:spcBef>
                <a:spcAft>
                  <a:spcPts val="600"/>
                </a:spcAft>
                <a:defRPr/>
              </a:pPr>
              <a:r>
                <a:rPr lang="en-US" sz="1400" kern="0">
                  <a:latin typeface="Segoe UI" panose="020B0502040204020203" pitchFamily="34" charset="0"/>
                  <a:ea typeface="Segoe UI" panose="020B0502040204020203" pitchFamily="34" charset="0"/>
                  <a:cs typeface="Segoe UI" panose="020B0502040204020203" pitchFamily="34" charset="0"/>
                </a:rPr>
                <a:t>Recruit executive sponsors</a:t>
              </a:r>
            </a:p>
            <a:p>
              <a:pPr lvl="0" algn="ctr" defTabSz="914225">
                <a:lnSpc>
                  <a:spcPct val="90000"/>
                </a:lnSpc>
                <a:spcBef>
                  <a:spcPts val="600"/>
                </a:spcBef>
                <a:spcAft>
                  <a:spcPts val="600"/>
                </a:spcAft>
                <a:defRPr/>
              </a:pPr>
              <a:r>
                <a:rPr lang="en-US" sz="1400" kern="0">
                  <a:latin typeface="Segoe UI" panose="020B0502040204020203" pitchFamily="34" charset="0"/>
                  <a:cs typeface="Segoe UI" panose="020B0502040204020203" pitchFamily="34" charset="0"/>
                </a:rPr>
                <a:t>Empower SharePoint champions</a:t>
              </a:r>
              <a:endParaRPr kumimoji="0" lang="en-NZ" sz="1600" i="0" u="none" strike="noStrike" kern="0" cap="none" spc="0" normalizeH="0" baseline="0" noProof="0">
                <a:ln>
                  <a:noFill/>
                </a:ln>
                <a:effectLst/>
                <a:uLnTx/>
                <a:uFillTx/>
                <a:latin typeface="Segoe UI" panose="020B0502040204020203" pitchFamily="34" charset="0"/>
                <a:cs typeface="Segoe UI" panose="020B0502040204020203" pitchFamily="34" charset="0"/>
              </a:endParaRPr>
            </a:p>
          </p:txBody>
        </p:sp>
        <p:sp>
          <p:nvSpPr>
            <p:cNvPr id="42" name="TextBox 41"/>
            <p:cNvSpPr txBox="1"/>
            <p:nvPr/>
          </p:nvSpPr>
          <p:spPr>
            <a:xfrm>
              <a:off x="3300956" y="4459405"/>
              <a:ext cx="2261621" cy="1266914"/>
            </a:xfrm>
            <a:prstGeom prst="rect">
              <a:avLst/>
            </a:prstGeom>
          </p:spPr>
          <p:txBody>
            <a:bodyPr wrap="square" lIns="182880" tIns="182880" rIns="182880" bIns="182880" rtlCol="0" anchor="t" anchorCtr="0">
              <a:noAutofit/>
            </a:bodyPr>
            <a:lstStyle/>
            <a:p>
              <a:pPr marL="0" marR="0" lvl="0" indent="0" algn="ctr" defTabSz="914225" eaLnBrk="1" fontAlgn="auto" latinLnBrk="0" hangingPunct="1">
                <a:lnSpc>
                  <a:spcPct val="90000"/>
                </a:lnSpc>
                <a:spcBef>
                  <a:spcPts val="600"/>
                </a:spcBef>
                <a:spcAft>
                  <a:spcPts val="600"/>
                </a:spcAft>
                <a:buClrTx/>
                <a:buSzTx/>
                <a:buFontTx/>
                <a:buNone/>
                <a:tabLst/>
                <a:defRPr/>
              </a:pPr>
              <a:r>
                <a:rPr kumimoji="0" lang="en-US" sz="2400" b="0" i="0" u="none" strike="noStrike" kern="0" cap="none" spc="0" normalizeH="0" baseline="0" noProof="0">
                  <a:ln>
                    <a:noFill/>
                  </a:ln>
                  <a:solidFill>
                    <a:srgbClr val="0078D7"/>
                  </a:solidFill>
                  <a:effectLst/>
                  <a:uLnTx/>
                  <a:uFillTx/>
                  <a:latin typeface="+mj-lt"/>
                  <a:cs typeface="Segoe UI" panose="020B0502040204020203" pitchFamily="34" charset="0"/>
                </a:rPr>
                <a:t>Scenarios</a:t>
              </a:r>
              <a:endParaRPr kumimoji="0" lang="en-US" sz="2000" b="0" i="0" u="none" strike="noStrike" kern="0" cap="none" spc="0" normalizeH="0" baseline="0" noProof="0">
                <a:ln>
                  <a:noFill/>
                </a:ln>
                <a:solidFill>
                  <a:srgbClr val="0078D7"/>
                </a:solidFill>
                <a:effectLst/>
                <a:uLnTx/>
                <a:uFillTx/>
                <a:latin typeface="+mj-lt"/>
                <a:cs typeface="Segoe UI" panose="020B0502040204020203" pitchFamily="34" charset="0"/>
              </a:endParaRPr>
            </a:p>
            <a:p>
              <a:pPr lvl="0" algn="ctr" defTabSz="914225">
                <a:lnSpc>
                  <a:spcPct val="90000"/>
                </a:lnSpc>
                <a:spcBef>
                  <a:spcPts val="600"/>
                </a:spcBef>
                <a:spcAft>
                  <a:spcPts val="600"/>
                </a:spcAft>
                <a:defRPr/>
              </a:pPr>
              <a:r>
                <a:rPr lang="en-US" sz="1400" kern="0">
                  <a:latin typeface="Segoe UI" panose="020B0502040204020203" pitchFamily="34" charset="0"/>
                  <a:ea typeface="Segoe UI" panose="020B0502040204020203" pitchFamily="34" charset="0"/>
                  <a:cs typeface="Segoe UI" panose="020B0502040204020203" pitchFamily="34" charset="0"/>
                </a:rPr>
                <a:t>Prioritize your SharePoint scenarios</a:t>
              </a:r>
            </a:p>
            <a:p>
              <a:pPr lvl="0" algn="ctr" defTabSz="914225">
                <a:lnSpc>
                  <a:spcPct val="90000"/>
                </a:lnSpc>
                <a:spcBef>
                  <a:spcPts val="600"/>
                </a:spcBef>
                <a:spcAft>
                  <a:spcPts val="600"/>
                </a:spcAft>
                <a:defRPr/>
              </a:pPr>
              <a:r>
                <a:rPr lang="en-US" sz="1400" kern="0">
                  <a:latin typeface="Segoe UI" panose="020B0502040204020203" pitchFamily="34" charset="0"/>
                  <a:cs typeface="Segoe UI" panose="020B0502040204020203" pitchFamily="34" charset="0"/>
                </a:rPr>
                <a:t>Measure success</a:t>
              </a:r>
              <a:endParaRPr kumimoji="0" lang="en-NZ" sz="1600" b="0" i="0" u="none" strike="noStrike" kern="0" cap="none" spc="0" normalizeH="0" baseline="0" noProof="0">
                <a:ln>
                  <a:noFill/>
                </a:ln>
                <a:effectLst/>
                <a:uLnTx/>
                <a:uFillTx/>
                <a:latin typeface="Segoe UI Semibold" panose="020B0702040204020203" pitchFamily="34" charset="0"/>
                <a:cs typeface="Segoe UI Semibold" panose="020B0702040204020203" pitchFamily="34" charset="0"/>
              </a:endParaRPr>
            </a:p>
          </p:txBody>
        </p:sp>
        <p:sp>
          <p:nvSpPr>
            <p:cNvPr id="43" name="TextBox 42"/>
            <p:cNvSpPr txBox="1"/>
            <p:nvPr/>
          </p:nvSpPr>
          <p:spPr>
            <a:xfrm>
              <a:off x="6270118" y="4456187"/>
              <a:ext cx="2691265" cy="1199647"/>
            </a:xfrm>
            <a:prstGeom prst="rect">
              <a:avLst/>
            </a:prstGeom>
          </p:spPr>
          <p:txBody>
            <a:bodyPr wrap="square" lIns="182880" tIns="182880" rIns="182880" bIns="182880" rtlCol="0" anchor="t" anchorCtr="0">
              <a:noAutofit/>
            </a:bodyPr>
            <a:lstStyle/>
            <a:p>
              <a:pPr marL="0" marR="0" lvl="0" indent="0" algn="ctr" defTabSz="914225" eaLnBrk="1" fontAlgn="auto" latinLnBrk="0" hangingPunct="1">
                <a:lnSpc>
                  <a:spcPct val="90000"/>
                </a:lnSpc>
                <a:spcBef>
                  <a:spcPts val="600"/>
                </a:spcBef>
                <a:spcAft>
                  <a:spcPts val="600"/>
                </a:spcAft>
                <a:buClrTx/>
                <a:buSzTx/>
                <a:buFontTx/>
                <a:buNone/>
                <a:tabLst/>
                <a:defRPr/>
              </a:pPr>
              <a:r>
                <a:rPr kumimoji="0" lang="en-US" sz="2400" b="0" i="0" u="none" strike="noStrike" kern="0" cap="none" spc="0" normalizeH="0" baseline="0" noProof="0">
                  <a:ln>
                    <a:noFill/>
                  </a:ln>
                  <a:solidFill>
                    <a:srgbClr val="0078D7"/>
                  </a:solidFill>
                  <a:effectLst/>
                  <a:uLnTx/>
                  <a:uFillTx/>
                  <a:latin typeface="+mj-lt"/>
                  <a:cs typeface="Segoe UI" panose="020B0502040204020203" pitchFamily="34" charset="0"/>
                </a:rPr>
                <a:t>Awareness</a:t>
              </a:r>
              <a:endParaRPr kumimoji="0" lang="en-US" sz="2000" b="0" i="0" u="none" strike="noStrike" kern="0" cap="none" spc="0" normalizeH="0" baseline="0" noProof="0">
                <a:ln>
                  <a:noFill/>
                </a:ln>
                <a:solidFill>
                  <a:srgbClr val="0078D7"/>
                </a:solidFill>
                <a:effectLst/>
                <a:uLnTx/>
                <a:uFillTx/>
                <a:latin typeface="+mj-lt"/>
                <a:cs typeface="Segoe UI" panose="020B0502040204020203" pitchFamily="34" charset="0"/>
              </a:endParaRPr>
            </a:p>
            <a:p>
              <a:pPr lvl="0" algn="ctr" defTabSz="914225">
                <a:lnSpc>
                  <a:spcPct val="90000"/>
                </a:lnSpc>
                <a:spcBef>
                  <a:spcPts val="882"/>
                </a:spcBef>
                <a:defRPr/>
              </a:pPr>
              <a:r>
                <a:rPr lang="en-US" sz="1400" kern="0">
                  <a:latin typeface="Segoe UI" panose="020B0502040204020203" pitchFamily="34" charset="0"/>
                  <a:cs typeface="Segoe UI" panose="020B0502040204020203" pitchFamily="34" charset="0"/>
                </a:rPr>
                <a:t>Implement</a:t>
              </a:r>
              <a:r>
                <a:rPr lang="en-US" sz="1400" kern="0">
                  <a:gradFill>
                    <a:gsLst>
                      <a:gs pos="19643">
                        <a:srgbClr val="33302E"/>
                      </a:gs>
                      <a:gs pos="27679">
                        <a:srgbClr val="33302E"/>
                      </a:gs>
                    </a:gsLst>
                    <a:lin ang="5400000" scaled="1"/>
                  </a:gradFill>
                  <a:latin typeface="Segoe UI" panose="020B0502040204020203" pitchFamily="34" charset="0"/>
                  <a:ea typeface="Segoe UI" panose="020B0502040204020203" pitchFamily="34" charset="0"/>
                  <a:cs typeface="Segoe UI" panose="020B0502040204020203" pitchFamily="34" charset="0"/>
                </a:rPr>
                <a:t> SharePoint </a:t>
              </a:r>
              <a:r>
                <a:rPr lang="en-US" sz="1400" kern="0">
                  <a:latin typeface="Segoe UI" panose="020B0502040204020203" pitchFamily="34" charset="0"/>
                  <a:cs typeface="Segoe UI" panose="020B0502040204020203" pitchFamily="34" charset="0"/>
                </a:rPr>
                <a:t>comms campaign</a:t>
              </a:r>
            </a:p>
            <a:p>
              <a:pPr lvl="0" algn="ctr" defTabSz="914225">
                <a:lnSpc>
                  <a:spcPct val="90000"/>
                </a:lnSpc>
                <a:spcBef>
                  <a:spcPts val="882"/>
                </a:spcBef>
                <a:defRPr/>
              </a:pPr>
              <a:r>
                <a:rPr lang="en-US" sz="1400" kern="0">
                  <a:latin typeface="Segoe UI" panose="020B0502040204020203" pitchFamily="34" charset="0"/>
                  <a:cs typeface="Segoe UI" panose="020B0502040204020203" pitchFamily="34" charset="0"/>
                </a:rPr>
                <a:t>Execute SharePoint launch events</a:t>
              </a:r>
              <a:endParaRPr kumimoji="0" lang="en-NZ" sz="1600" b="0" i="0" u="none" strike="noStrike" kern="0" cap="none" spc="0" normalizeH="0" baseline="0" noProof="0">
                <a:ln>
                  <a:noFill/>
                </a:ln>
                <a:effectLst/>
                <a:uLnTx/>
                <a:uFillTx/>
                <a:latin typeface="Segoe UI Semibold" panose="020B0702040204020203" pitchFamily="34" charset="0"/>
                <a:cs typeface="Segoe UI Semibold" panose="020B0702040204020203" pitchFamily="34" charset="0"/>
              </a:endParaRPr>
            </a:p>
          </p:txBody>
        </p:sp>
        <p:sp>
          <p:nvSpPr>
            <p:cNvPr id="44" name="TextBox 43"/>
            <p:cNvSpPr txBox="1"/>
            <p:nvPr/>
          </p:nvSpPr>
          <p:spPr>
            <a:xfrm>
              <a:off x="9337626" y="4458827"/>
              <a:ext cx="1832485" cy="1486708"/>
            </a:xfrm>
            <a:prstGeom prst="rect">
              <a:avLst/>
            </a:prstGeom>
          </p:spPr>
          <p:txBody>
            <a:bodyPr wrap="square" lIns="182880" tIns="182880" rIns="182880" bIns="182880" rtlCol="0" anchor="t" anchorCtr="0">
              <a:noAutofit/>
            </a:bodyPr>
            <a:lstStyle/>
            <a:p>
              <a:pPr marL="0" marR="0" lvl="0" indent="0" algn="ctr" defTabSz="914225" eaLnBrk="1" fontAlgn="auto" latinLnBrk="0" hangingPunct="1">
                <a:lnSpc>
                  <a:spcPct val="90000"/>
                </a:lnSpc>
                <a:spcBef>
                  <a:spcPts val="600"/>
                </a:spcBef>
                <a:spcAft>
                  <a:spcPts val="600"/>
                </a:spcAft>
                <a:buClrTx/>
                <a:buSzTx/>
                <a:buFontTx/>
                <a:buNone/>
                <a:tabLst/>
                <a:defRPr/>
              </a:pPr>
              <a:r>
                <a:rPr kumimoji="0" lang="en-US" sz="2400" b="0" i="0" u="none" strike="noStrike" kern="0" cap="none" spc="0" normalizeH="0" baseline="0" noProof="0">
                  <a:ln>
                    <a:noFill/>
                  </a:ln>
                  <a:solidFill>
                    <a:srgbClr val="0078D7"/>
                  </a:solidFill>
                  <a:effectLst/>
                  <a:uLnTx/>
                  <a:uFillTx/>
                  <a:latin typeface="+mj-lt"/>
                  <a:cs typeface="Segoe UI" panose="020B0502040204020203" pitchFamily="34" charset="0"/>
                </a:rPr>
                <a:t>Training</a:t>
              </a:r>
              <a:endParaRPr kumimoji="0" lang="en-US" sz="1600" b="0" i="0" u="none" strike="noStrike" kern="0" cap="none" spc="0" normalizeH="0" baseline="0" noProof="0">
                <a:ln>
                  <a:noFill/>
                </a:ln>
                <a:solidFill>
                  <a:srgbClr val="0078D7"/>
                </a:solidFill>
                <a:effectLst/>
                <a:uLnTx/>
                <a:uFillTx/>
                <a:latin typeface="+mj-lt"/>
                <a:cs typeface="Segoe UI" panose="020B0502040204020203" pitchFamily="34" charset="0"/>
              </a:endParaRPr>
            </a:p>
            <a:p>
              <a:pPr lvl="0" algn="ctr" defTabSz="914225">
                <a:lnSpc>
                  <a:spcPct val="90000"/>
                </a:lnSpc>
                <a:spcBef>
                  <a:spcPts val="600"/>
                </a:spcBef>
                <a:spcAft>
                  <a:spcPts val="600"/>
                </a:spcAft>
                <a:defRPr/>
              </a:pPr>
              <a:r>
                <a:rPr lang="en-US" sz="1400" kern="0">
                  <a:latin typeface="Segoe UI" panose="020B0502040204020203" pitchFamily="34" charset="0"/>
                  <a:ea typeface="Segoe UI" panose="020B0502040204020203" pitchFamily="34" charset="0"/>
                  <a:cs typeface="Segoe UI" panose="020B0502040204020203" pitchFamily="34" charset="0"/>
                </a:rPr>
                <a:t>Train end users</a:t>
              </a:r>
            </a:p>
            <a:p>
              <a:pPr lvl="0" algn="ctr" defTabSz="914225">
                <a:lnSpc>
                  <a:spcPct val="90000"/>
                </a:lnSpc>
                <a:spcBef>
                  <a:spcPts val="600"/>
                </a:spcBef>
                <a:spcAft>
                  <a:spcPts val="600"/>
                </a:spcAft>
                <a:defRPr/>
              </a:pPr>
              <a:r>
                <a:rPr lang="en-US" sz="1400" kern="0">
                  <a:latin typeface="Segoe UI" panose="020B0502040204020203" pitchFamily="34" charset="0"/>
                  <a:cs typeface="Segoe UI" panose="020B0502040204020203" pitchFamily="34" charset="0"/>
                </a:rPr>
                <a:t>Ready help</a:t>
              </a:r>
              <a:r>
                <a:rPr lang="en-US" sz="1400" b="1" kern="0">
                  <a:latin typeface="Segoe UI" panose="020B0502040204020203" pitchFamily="34" charset="0"/>
                  <a:cs typeface="Segoe UI" panose="020B0502040204020203" pitchFamily="34" charset="0"/>
                </a:rPr>
                <a:t> </a:t>
              </a:r>
              <a:r>
                <a:rPr lang="en-US" sz="1400" kern="0">
                  <a:latin typeface="Segoe UI" panose="020B0502040204020203" pitchFamily="34" charset="0"/>
                  <a:cs typeface="Segoe UI" panose="020B0502040204020203" pitchFamily="34" charset="0"/>
                </a:rPr>
                <a:t>desk</a:t>
              </a:r>
              <a:endParaRPr lang="en-NZ" sz="1400" kern="0">
                <a:latin typeface="Segoe UI" panose="020B0502040204020203" pitchFamily="34" charset="0"/>
                <a:cs typeface="Segoe UI" panose="020B0502040204020203" pitchFamily="34" charset="0"/>
              </a:endParaRPr>
            </a:p>
            <a:p>
              <a:pPr marL="0" marR="0" lvl="0" indent="0" algn="ctr" defTabSz="914225" eaLnBrk="1" fontAlgn="auto" latinLnBrk="0" hangingPunct="1">
                <a:lnSpc>
                  <a:spcPct val="90000"/>
                </a:lnSpc>
                <a:spcBef>
                  <a:spcPts val="600"/>
                </a:spcBef>
                <a:spcAft>
                  <a:spcPts val="600"/>
                </a:spcAft>
                <a:buClrTx/>
                <a:buSzTx/>
                <a:buFontTx/>
                <a:buNone/>
                <a:tabLst/>
                <a:defRPr/>
              </a:pPr>
              <a:endParaRPr kumimoji="0" lang="en-NZ" sz="1600" b="0" i="0" u="none" strike="noStrike" kern="0" cap="none" spc="0" normalizeH="0" baseline="0" noProof="0">
                <a:ln>
                  <a:noFill/>
                </a:ln>
                <a:effectLst/>
                <a:uLnTx/>
                <a:uFillTx/>
                <a:latin typeface="Segoe UI Semibold" panose="020B0702040204020203" pitchFamily="34" charset="0"/>
                <a:cs typeface="Segoe UI Semibold" panose="020B0702040204020203" pitchFamily="34" charset="0"/>
              </a:endParaRPr>
            </a:p>
          </p:txBody>
        </p:sp>
        <p:grpSp>
          <p:nvGrpSpPr>
            <p:cNvPr id="3" name="Group 2"/>
            <p:cNvGrpSpPr/>
            <p:nvPr/>
          </p:nvGrpSpPr>
          <p:grpSpPr>
            <a:xfrm>
              <a:off x="2874927" y="4696192"/>
              <a:ext cx="6343751" cy="620394"/>
              <a:chOff x="3092083" y="3436776"/>
              <a:chExt cx="6343751" cy="1062042"/>
            </a:xfrm>
          </p:grpSpPr>
          <p:cxnSp>
            <p:nvCxnSpPr>
              <p:cNvPr id="25" name="Straight Connector 24">
                <a:extLst>
                  <a:ext uri="{FF2B5EF4-FFF2-40B4-BE49-F238E27FC236}">
                    <a16:creationId xmlns:a16="http://schemas.microsoft.com/office/drawing/2014/main" id="{667B6E32-D180-4141-B021-9E78007023FD}"/>
                  </a:ext>
                </a:extLst>
              </p:cNvPr>
              <p:cNvCxnSpPr>
                <a:cxnSpLocks/>
              </p:cNvCxnSpPr>
              <p:nvPr/>
            </p:nvCxnSpPr>
            <p:spPr>
              <a:xfrm flipV="1">
                <a:off x="6155974" y="3511575"/>
                <a:ext cx="0" cy="987243"/>
              </a:xfrm>
              <a:prstGeom prst="line">
                <a:avLst/>
              </a:prstGeom>
              <a:noFill/>
              <a:ln w="9525" cap="flat" cmpd="sng" algn="ctr">
                <a:solidFill>
                  <a:srgbClr val="353535"/>
                </a:solidFill>
                <a:prstDash val="solid"/>
                <a:headEnd type="none"/>
                <a:tailEnd type="none"/>
              </a:ln>
              <a:effectLst/>
            </p:spPr>
          </p:cxnSp>
          <p:cxnSp>
            <p:nvCxnSpPr>
              <p:cNvPr id="27" name="Straight Connector 26">
                <a:extLst>
                  <a:ext uri="{FF2B5EF4-FFF2-40B4-BE49-F238E27FC236}">
                    <a16:creationId xmlns:a16="http://schemas.microsoft.com/office/drawing/2014/main" id="{8CDEEEE8-7C9C-436D-A2FE-801DC45D6566}"/>
                  </a:ext>
                </a:extLst>
              </p:cNvPr>
              <p:cNvCxnSpPr>
                <a:cxnSpLocks/>
              </p:cNvCxnSpPr>
              <p:nvPr/>
            </p:nvCxnSpPr>
            <p:spPr>
              <a:xfrm flipV="1">
                <a:off x="3092083" y="3436776"/>
                <a:ext cx="0" cy="987243"/>
              </a:xfrm>
              <a:prstGeom prst="line">
                <a:avLst/>
              </a:prstGeom>
              <a:noFill/>
              <a:ln w="9525" cap="flat" cmpd="sng" algn="ctr">
                <a:solidFill>
                  <a:srgbClr val="353535"/>
                </a:solidFill>
                <a:prstDash val="solid"/>
                <a:headEnd type="none"/>
                <a:tailEnd type="none"/>
              </a:ln>
              <a:effectLst/>
            </p:spPr>
          </p:cxnSp>
          <p:cxnSp>
            <p:nvCxnSpPr>
              <p:cNvPr id="16" name="Straight Connector 15">
                <a:extLst>
                  <a:ext uri="{FF2B5EF4-FFF2-40B4-BE49-F238E27FC236}">
                    <a16:creationId xmlns:a16="http://schemas.microsoft.com/office/drawing/2014/main" id="{06AD4A52-9198-4DA9-88DE-61997E79FAE7}"/>
                  </a:ext>
                </a:extLst>
              </p:cNvPr>
              <p:cNvCxnSpPr>
                <a:cxnSpLocks/>
              </p:cNvCxnSpPr>
              <p:nvPr/>
            </p:nvCxnSpPr>
            <p:spPr>
              <a:xfrm flipV="1">
                <a:off x="9435834" y="3497729"/>
                <a:ext cx="0" cy="987243"/>
              </a:xfrm>
              <a:prstGeom prst="line">
                <a:avLst/>
              </a:prstGeom>
              <a:noFill/>
              <a:ln w="9525" cap="flat" cmpd="sng" algn="ctr">
                <a:solidFill>
                  <a:srgbClr val="353535"/>
                </a:solidFill>
                <a:prstDash val="solid"/>
                <a:headEnd type="none"/>
                <a:tailEnd type="none"/>
              </a:ln>
              <a:effectLst/>
            </p:spPr>
          </p:cxnSp>
        </p:grpSp>
        <p:cxnSp>
          <p:nvCxnSpPr>
            <p:cNvPr id="12" name="Straight Connector 11">
              <a:extLst>
                <a:ext uri="{FF2B5EF4-FFF2-40B4-BE49-F238E27FC236}">
                  <a16:creationId xmlns:a16="http://schemas.microsoft.com/office/drawing/2014/main" id="{FD5CF8B4-F74C-4EB5-9B1E-57AF5B66AEFC}"/>
                </a:ext>
              </a:extLst>
            </p:cNvPr>
            <p:cNvCxnSpPr>
              <a:cxnSpLocks/>
            </p:cNvCxnSpPr>
            <p:nvPr/>
          </p:nvCxnSpPr>
          <p:spPr>
            <a:xfrm flipH="1">
              <a:off x="1543051" y="2847594"/>
              <a:ext cx="2181224" cy="0"/>
            </a:xfrm>
            <a:prstGeom prst="line">
              <a:avLst/>
            </a:prstGeom>
            <a:ln w="31750" cap="rnd">
              <a:solidFill>
                <a:srgbClr val="716E6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2B7C88E-F00F-4DAC-9B19-8ECB4417914C}"/>
                </a:ext>
              </a:extLst>
            </p:cNvPr>
            <p:cNvCxnSpPr>
              <a:cxnSpLocks/>
            </p:cNvCxnSpPr>
            <p:nvPr/>
          </p:nvCxnSpPr>
          <p:spPr>
            <a:xfrm flipV="1">
              <a:off x="10253869" y="2847594"/>
              <a:ext cx="0" cy="256941"/>
            </a:xfrm>
            <a:prstGeom prst="line">
              <a:avLst/>
            </a:prstGeom>
            <a:ln w="31750" cap="rnd">
              <a:solidFill>
                <a:srgbClr val="716E6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06FCEE7-2B5E-4307-8CA1-70A9E6D2C927}"/>
                </a:ext>
              </a:extLst>
            </p:cNvPr>
            <p:cNvSpPr/>
            <p:nvPr/>
          </p:nvSpPr>
          <p:spPr>
            <a:xfrm>
              <a:off x="3724276" y="2600495"/>
              <a:ext cx="4326244" cy="461665"/>
            </a:xfrm>
            <a:prstGeom prst="rect">
              <a:avLst/>
            </a:prstGeom>
          </p:spPr>
          <p:txBody>
            <a:bodyPr wrap="square">
              <a:spAutoFit/>
            </a:bodyPr>
            <a:lstStyle/>
            <a:p>
              <a:pPr lvl="0" algn="ctr">
                <a:defRPr/>
              </a:pPr>
              <a:r>
                <a:rPr lang="en-US" sz="2400">
                  <a:solidFill>
                    <a:srgbClr val="716E6F"/>
                  </a:solidFill>
                  <a:latin typeface="+mj-lt"/>
                  <a:cs typeface="Bodoni Std Bold Italic"/>
                </a:rPr>
                <a:t>LEARN AND REINFORCE</a:t>
              </a:r>
            </a:p>
          </p:txBody>
        </p:sp>
        <p:cxnSp>
          <p:nvCxnSpPr>
            <p:cNvPr id="21" name="Straight Connector 20"/>
            <p:cNvCxnSpPr>
              <a:cxnSpLocks/>
            </p:cNvCxnSpPr>
            <p:nvPr/>
          </p:nvCxnSpPr>
          <p:spPr>
            <a:xfrm flipV="1">
              <a:off x="1543050" y="2847594"/>
              <a:ext cx="0" cy="256941"/>
            </a:xfrm>
            <a:prstGeom prst="line">
              <a:avLst/>
            </a:prstGeom>
            <a:ln w="31750" cap="rnd">
              <a:solidFill>
                <a:srgbClr val="716E6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076" y="3342395"/>
              <a:ext cx="936368" cy="943516"/>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8855" y="3395253"/>
              <a:ext cx="936368" cy="943515"/>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153" y="3342396"/>
              <a:ext cx="936367" cy="94351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1166" y="3342397"/>
              <a:ext cx="936367" cy="943514"/>
            </a:xfrm>
            <a:prstGeom prst="rect">
              <a:avLst/>
            </a:prstGeom>
          </p:spPr>
        </p:pic>
        <p:cxnSp>
          <p:nvCxnSpPr>
            <p:cNvPr id="32" name="Straight Connector 31"/>
            <p:cNvCxnSpPr>
              <a:cxnSpLocks/>
            </p:cNvCxnSpPr>
            <p:nvPr/>
          </p:nvCxnSpPr>
          <p:spPr>
            <a:xfrm flipH="1">
              <a:off x="8072645" y="2847594"/>
              <a:ext cx="2181224" cy="0"/>
            </a:xfrm>
            <a:prstGeom prst="line">
              <a:avLst/>
            </a:prstGeom>
            <a:ln w="31750" cap="rnd">
              <a:solidFill>
                <a:srgbClr val="716E6F"/>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736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952DB0-758A-4402-9A7C-6D93F90CF939}"/>
              </a:ext>
            </a:extLst>
          </p:cNvPr>
          <p:cNvSpPr/>
          <p:nvPr/>
        </p:nvSpPr>
        <p:spPr bwMode="auto">
          <a:xfrm>
            <a:off x="0" y="0"/>
            <a:ext cx="5333408" cy="685702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 name="TextBox 16">
            <a:extLst>
              <a:ext uri="{FF2B5EF4-FFF2-40B4-BE49-F238E27FC236}">
                <a16:creationId xmlns:a16="http://schemas.microsoft.com/office/drawing/2014/main" id="{7236BE70-4FF0-40E3-BE15-5902169F8DB1}"/>
              </a:ext>
            </a:extLst>
          </p:cNvPr>
          <p:cNvSpPr txBox="1"/>
          <p:nvPr/>
        </p:nvSpPr>
        <p:spPr>
          <a:xfrm>
            <a:off x="1456691" y="934709"/>
            <a:ext cx="3997959" cy="668831"/>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Develop training plan</a:t>
            </a:r>
          </a:p>
        </p:txBody>
      </p:sp>
      <p:sp>
        <p:nvSpPr>
          <p:cNvPr id="18" name="Rectangle 17">
            <a:extLst>
              <a:ext uri="{FF2B5EF4-FFF2-40B4-BE49-F238E27FC236}">
                <a16:creationId xmlns:a16="http://schemas.microsoft.com/office/drawing/2014/main" id="{2A19E6B1-6FAF-46A5-8CF7-9BD83E726E2C}"/>
              </a:ext>
            </a:extLst>
          </p:cNvPr>
          <p:cNvSpPr/>
          <p:nvPr/>
        </p:nvSpPr>
        <p:spPr>
          <a:xfrm>
            <a:off x="258345" y="676254"/>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1</a:t>
            </a:r>
          </a:p>
        </p:txBody>
      </p:sp>
      <p:sp>
        <p:nvSpPr>
          <p:cNvPr id="24" name="TextBox 23">
            <a:extLst>
              <a:ext uri="{FF2B5EF4-FFF2-40B4-BE49-F238E27FC236}">
                <a16:creationId xmlns:a16="http://schemas.microsoft.com/office/drawing/2014/main" id="{A74BB1AD-55DB-4734-AFCC-505AB3302057}"/>
              </a:ext>
            </a:extLst>
          </p:cNvPr>
          <p:cNvSpPr txBox="1"/>
          <p:nvPr/>
        </p:nvSpPr>
        <p:spPr>
          <a:xfrm>
            <a:off x="1456691" y="2636636"/>
            <a:ext cx="3518778" cy="507288"/>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Train help desk, champions, and training instructors</a:t>
            </a:r>
          </a:p>
        </p:txBody>
      </p:sp>
      <p:sp>
        <p:nvSpPr>
          <p:cNvPr id="25" name="Rectangle 24">
            <a:extLst>
              <a:ext uri="{FF2B5EF4-FFF2-40B4-BE49-F238E27FC236}">
                <a16:creationId xmlns:a16="http://schemas.microsoft.com/office/drawing/2014/main" id="{3246C991-D10C-4920-86A5-8BCF0739C057}"/>
              </a:ext>
            </a:extLst>
          </p:cNvPr>
          <p:cNvSpPr/>
          <p:nvPr/>
        </p:nvSpPr>
        <p:spPr>
          <a:xfrm>
            <a:off x="258345" y="2378181"/>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2</a:t>
            </a:r>
          </a:p>
        </p:txBody>
      </p:sp>
      <p:sp>
        <p:nvSpPr>
          <p:cNvPr id="2" name="Rectangle 1">
            <a:extLst>
              <a:ext uri="{FF2B5EF4-FFF2-40B4-BE49-F238E27FC236}">
                <a16:creationId xmlns:a16="http://schemas.microsoft.com/office/drawing/2014/main" id="{146F757C-DEBC-4CF7-BEB4-0838AD6CDA5E}"/>
              </a:ext>
            </a:extLst>
          </p:cNvPr>
          <p:cNvSpPr/>
          <p:nvPr/>
        </p:nvSpPr>
        <p:spPr>
          <a:xfrm>
            <a:off x="5977196" y="2746315"/>
            <a:ext cx="240772" cy="363946"/>
          </a:xfrm>
          <a:prstGeom prst="rect">
            <a:avLst/>
          </a:prstGeom>
        </p:spPr>
        <p:txBody>
          <a:bodyPr wrap="none">
            <a:spAutoFit/>
          </a:bodyPr>
          <a:lstStyle/>
          <a:p>
            <a:r>
              <a:rPr lang="en-US" sz="1765">
                <a:solidFill>
                  <a:srgbClr val="000000"/>
                </a:solidFill>
                <a:latin typeface="Times New Roman" panose="02020603050405020304" pitchFamily="18" charset="0"/>
              </a:rPr>
              <a:t> </a:t>
            </a:r>
            <a:endParaRPr lang="en-US" sz="1765"/>
          </a:p>
        </p:txBody>
      </p:sp>
      <p:sp>
        <p:nvSpPr>
          <p:cNvPr id="14" name="TextBox 13">
            <a:extLst>
              <a:ext uri="{FF2B5EF4-FFF2-40B4-BE49-F238E27FC236}">
                <a16:creationId xmlns:a16="http://schemas.microsoft.com/office/drawing/2014/main" id="{588E801F-E99F-44B2-8748-10764B7A1801}"/>
              </a:ext>
            </a:extLst>
          </p:cNvPr>
          <p:cNvSpPr txBox="1"/>
          <p:nvPr/>
        </p:nvSpPr>
        <p:spPr>
          <a:xfrm>
            <a:off x="6096000" y="3720084"/>
            <a:ext cx="5478204" cy="677108"/>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Use the End User Training deck to train the trainers</a:t>
            </a:r>
          </a:p>
          <a:p>
            <a:pPr algn="ctr">
              <a:lnSpc>
                <a:spcPct val="90000"/>
              </a:lnSpc>
              <a:spcAft>
                <a:spcPts val="600"/>
              </a:spcAft>
            </a:pPr>
            <a:r>
              <a:rPr lang="en-CA" sz="1100" dirty="0">
                <a:gradFill>
                  <a:gsLst>
                    <a:gs pos="2917">
                      <a:schemeClr val="tx1"/>
                    </a:gs>
                    <a:gs pos="30000">
                      <a:schemeClr val="tx1"/>
                    </a:gs>
                  </a:gsLst>
                  <a:lin ang="5400000" scaled="0"/>
                </a:gradFill>
                <a:hlinkClick r:id="rId3"/>
              </a:rPr>
              <a:t>https://aka.ms/SharePointTrainingPresentation</a:t>
            </a:r>
            <a:r>
              <a:rPr lang="en-CA" sz="1100" dirty="0">
                <a:gradFill>
                  <a:gsLst>
                    <a:gs pos="2917">
                      <a:schemeClr val="tx1"/>
                    </a:gs>
                    <a:gs pos="30000">
                      <a:schemeClr val="tx1"/>
                    </a:gs>
                  </a:gsLst>
                  <a:lin ang="5400000" scaled="0"/>
                </a:gradFill>
              </a:rPr>
              <a:t> </a:t>
            </a:r>
          </a:p>
        </p:txBody>
      </p:sp>
      <p:sp>
        <p:nvSpPr>
          <p:cNvPr id="19" name="TextBox 18">
            <a:extLst>
              <a:ext uri="{FF2B5EF4-FFF2-40B4-BE49-F238E27FC236}">
                <a16:creationId xmlns:a16="http://schemas.microsoft.com/office/drawing/2014/main" id="{50EA3A60-6D08-46F0-BDDE-DF7AD102A420}"/>
              </a:ext>
            </a:extLst>
          </p:cNvPr>
          <p:cNvSpPr txBox="1"/>
          <p:nvPr/>
        </p:nvSpPr>
        <p:spPr>
          <a:xfrm>
            <a:off x="1456691" y="5135045"/>
            <a:ext cx="3518778" cy="507288"/>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Deliver training</a:t>
            </a:r>
          </a:p>
        </p:txBody>
      </p:sp>
      <p:sp>
        <p:nvSpPr>
          <p:cNvPr id="20" name="Rectangle 19">
            <a:extLst>
              <a:ext uri="{FF2B5EF4-FFF2-40B4-BE49-F238E27FC236}">
                <a16:creationId xmlns:a16="http://schemas.microsoft.com/office/drawing/2014/main" id="{69C98630-A7D3-451A-A87C-231E4082B275}"/>
              </a:ext>
            </a:extLst>
          </p:cNvPr>
          <p:cNvSpPr/>
          <p:nvPr/>
        </p:nvSpPr>
        <p:spPr>
          <a:xfrm>
            <a:off x="258345" y="4876590"/>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3</a:t>
            </a:r>
          </a:p>
        </p:txBody>
      </p:sp>
      <p:sp>
        <p:nvSpPr>
          <p:cNvPr id="22" name="TextBox 21">
            <a:extLst>
              <a:ext uri="{FF2B5EF4-FFF2-40B4-BE49-F238E27FC236}">
                <a16:creationId xmlns:a16="http://schemas.microsoft.com/office/drawing/2014/main" id="{96B9779D-0E86-41EB-B721-C9CF38EEBBE5}"/>
              </a:ext>
            </a:extLst>
          </p:cNvPr>
          <p:cNvSpPr txBox="1"/>
          <p:nvPr/>
        </p:nvSpPr>
        <p:spPr>
          <a:xfrm>
            <a:off x="7060404" y="6357463"/>
            <a:ext cx="3724271" cy="447815"/>
          </a:xfrm>
          <a:prstGeom prst="rect">
            <a:avLst/>
          </a:prstGeom>
          <a:noFill/>
        </p:spPr>
        <p:txBody>
          <a:bodyPr wrap="square" lIns="182880" tIns="146304" rIns="182880" bIns="146304" rtlCol="0">
            <a:spAutoFit/>
          </a:bodyPr>
          <a:lstStyle/>
          <a:p>
            <a:pPr>
              <a:lnSpc>
                <a:spcPct val="90000"/>
              </a:lnSpc>
              <a:spcAft>
                <a:spcPts val="600"/>
              </a:spcAft>
            </a:pPr>
            <a:r>
              <a:rPr lang="en-CA" sz="1100" dirty="0">
                <a:gradFill>
                  <a:gsLst>
                    <a:gs pos="2917">
                      <a:schemeClr val="tx1"/>
                    </a:gs>
                    <a:gs pos="30000">
                      <a:schemeClr val="tx1"/>
                    </a:gs>
                  </a:gsLst>
                  <a:lin ang="5400000" scaled="0"/>
                </a:gradFill>
              </a:rPr>
              <a:t>Use the available training materials to train end users </a:t>
            </a:r>
          </a:p>
        </p:txBody>
      </p:sp>
      <p:sp>
        <p:nvSpPr>
          <p:cNvPr id="28" name="TextBox 27">
            <a:extLst>
              <a:ext uri="{FF2B5EF4-FFF2-40B4-BE49-F238E27FC236}">
                <a16:creationId xmlns:a16="http://schemas.microsoft.com/office/drawing/2014/main" id="{1E99F091-B506-4651-A8A8-58C87BAB2A95}"/>
              </a:ext>
            </a:extLst>
          </p:cNvPr>
          <p:cNvSpPr txBox="1"/>
          <p:nvPr/>
        </p:nvSpPr>
        <p:spPr>
          <a:xfrm>
            <a:off x="10141064" y="4701485"/>
            <a:ext cx="1792591" cy="420115"/>
          </a:xfrm>
          <a:prstGeom prst="rect">
            <a:avLst/>
          </a:prstGeom>
          <a:noFill/>
        </p:spPr>
        <p:txBody>
          <a:bodyPr wrap="square" lIns="182880" tIns="146304" rIns="182880" bIns="146304" rtlCol="0">
            <a:spAutoFit/>
          </a:bodyPr>
          <a:lstStyle/>
          <a:p>
            <a:pPr>
              <a:lnSpc>
                <a:spcPct val="90000"/>
              </a:lnSpc>
              <a:spcAft>
                <a:spcPts val="600"/>
              </a:spcAft>
            </a:pPr>
            <a:r>
              <a:rPr lang="en-NZ" sz="900" dirty="0">
                <a:solidFill>
                  <a:srgbClr val="0078D7"/>
                </a:solidFill>
                <a:latin typeface="+mj-lt"/>
              </a:rPr>
              <a:t>Make the Switch Training</a:t>
            </a:r>
          </a:p>
        </p:txBody>
      </p:sp>
      <p:sp>
        <p:nvSpPr>
          <p:cNvPr id="29" name="TextBox 28">
            <a:extLst>
              <a:ext uri="{FF2B5EF4-FFF2-40B4-BE49-F238E27FC236}">
                <a16:creationId xmlns:a16="http://schemas.microsoft.com/office/drawing/2014/main" id="{2CF2A7F2-FB44-42FD-B38D-A1848BDB645A}"/>
              </a:ext>
            </a:extLst>
          </p:cNvPr>
          <p:cNvSpPr txBox="1"/>
          <p:nvPr/>
        </p:nvSpPr>
        <p:spPr>
          <a:xfrm>
            <a:off x="5384550" y="4692094"/>
            <a:ext cx="2871348" cy="420115"/>
          </a:xfrm>
          <a:prstGeom prst="rect">
            <a:avLst/>
          </a:prstGeom>
          <a:noFill/>
        </p:spPr>
        <p:txBody>
          <a:bodyPr wrap="square" lIns="182880" tIns="146304" rIns="182880" bIns="146304" rtlCol="0">
            <a:spAutoFit/>
          </a:bodyPr>
          <a:lstStyle/>
          <a:p>
            <a:pPr>
              <a:lnSpc>
                <a:spcPct val="90000"/>
              </a:lnSpc>
              <a:spcAft>
                <a:spcPts val="600"/>
              </a:spcAft>
            </a:pPr>
            <a:r>
              <a:rPr lang="en-NZ" sz="900" dirty="0">
                <a:solidFill>
                  <a:srgbClr val="0078D7"/>
                </a:solidFill>
                <a:latin typeface="+mj-lt"/>
              </a:rPr>
              <a:t>SharePoint online Training Resources</a:t>
            </a:r>
          </a:p>
        </p:txBody>
      </p:sp>
      <p:sp>
        <p:nvSpPr>
          <p:cNvPr id="30" name="TextBox 29">
            <a:extLst>
              <a:ext uri="{FF2B5EF4-FFF2-40B4-BE49-F238E27FC236}">
                <a16:creationId xmlns:a16="http://schemas.microsoft.com/office/drawing/2014/main" id="{F1A511D6-C850-4E40-BE73-439E20905B5F}"/>
              </a:ext>
            </a:extLst>
          </p:cNvPr>
          <p:cNvSpPr txBox="1"/>
          <p:nvPr/>
        </p:nvSpPr>
        <p:spPr>
          <a:xfrm>
            <a:off x="8019215" y="4701486"/>
            <a:ext cx="1317285" cy="420115"/>
          </a:xfrm>
          <a:prstGeom prst="rect">
            <a:avLst/>
          </a:prstGeom>
          <a:noFill/>
        </p:spPr>
        <p:txBody>
          <a:bodyPr wrap="square" lIns="182880" tIns="146304" rIns="182880" bIns="146304" rtlCol="0">
            <a:spAutoFit/>
          </a:bodyPr>
          <a:lstStyle/>
          <a:p>
            <a:pPr>
              <a:lnSpc>
                <a:spcPct val="90000"/>
              </a:lnSpc>
              <a:spcAft>
                <a:spcPts val="600"/>
              </a:spcAft>
            </a:pPr>
            <a:r>
              <a:rPr lang="en-NZ" sz="900" dirty="0">
                <a:solidFill>
                  <a:srgbClr val="0078D7"/>
                </a:solidFill>
                <a:latin typeface="+mj-lt"/>
              </a:rPr>
              <a:t>Quick Start Guide</a:t>
            </a:r>
          </a:p>
        </p:txBody>
      </p:sp>
      <p:sp>
        <p:nvSpPr>
          <p:cNvPr id="31" name="TextBox 30">
            <a:extLst>
              <a:ext uri="{FF2B5EF4-FFF2-40B4-BE49-F238E27FC236}">
                <a16:creationId xmlns:a16="http://schemas.microsoft.com/office/drawing/2014/main" id="{6213D09D-9A07-4238-9269-4116D433713E}"/>
              </a:ext>
            </a:extLst>
          </p:cNvPr>
          <p:cNvSpPr txBox="1"/>
          <p:nvPr/>
        </p:nvSpPr>
        <p:spPr>
          <a:xfrm>
            <a:off x="6328644" y="1700653"/>
            <a:ext cx="5478204" cy="677108"/>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Use the SharePoint Training Plan Template to build your training plan</a:t>
            </a:r>
          </a:p>
          <a:p>
            <a:pPr algn="ctr">
              <a:lnSpc>
                <a:spcPct val="90000"/>
              </a:lnSpc>
              <a:spcAft>
                <a:spcPts val="600"/>
              </a:spcAft>
            </a:pPr>
            <a:r>
              <a:rPr lang="en-CA" sz="1100" dirty="0">
                <a:gradFill>
                  <a:gsLst>
                    <a:gs pos="2917">
                      <a:schemeClr val="tx1"/>
                    </a:gs>
                    <a:gs pos="30000">
                      <a:schemeClr val="tx1"/>
                    </a:gs>
                  </a:gsLst>
                  <a:lin ang="5400000" scaled="0"/>
                </a:gradFill>
                <a:hlinkClick r:id="rId4"/>
              </a:rPr>
              <a:t>https://aka.ms/SharePointTrainingPlanTemplate</a:t>
            </a:r>
            <a:r>
              <a:rPr lang="en-CA" sz="1100" dirty="0">
                <a:gradFill>
                  <a:gsLst>
                    <a:gs pos="2917">
                      <a:schemeClr val="tx1"/>
                    </a:gs>
                    <a:gs pos="30000">
                      <a:schemeClr val="tx1"/>
                    </a:gs>
                  </a:gsLst>
                  <a:lin ang="5400000" scaled="0"/>
                </a:gradFill>
              </a:rPr>
              <a:t> </a:t>
            </a:r>
          </a:p>
        </p:txBody>
      </p:sp>
      <p:sp>
        <p:nvSpPr>
          <p:cNvPr id="4" name="Rectangle 3">
            <a:extLst>
              <a:ext uri="{FF2B5EF4-FFF2-40B4-BE49-F238E27FC236}">
                <a16:creationId xmlns:a16="http://schemas.microsoft.com/office/drawing/2014/main" id="{E660193F-0153-4F9E-BB58-48A9EA6B60FA}"/>
              </a:ext>
            </a:extLst>
          </p:cNvPr>
          <p:cNvSpPr/>
          <p:nvPr/>
        </p:nvSpPr>
        <p:spPr>
          <a:xfrm>
            <a:off x="7734192" y="6136780"/>
            <a:ext cx="2364750" cy="230832"/>
          </a:xfrm>
          <a:prstGeom prst="rect">
            <a:avLst/>
          </a:prstGeom>
        </p:spPr>
        <p:txBody>
          <a:bodyPr wrap="none">
            <a:spAutoFit/>
          </a:bodyPr>
          <a:lstStyle/>
          <a:p>
            <a:r>
              <a:rPr lang="en-CA" sz="900" dirty="0">
                <a:hlinkClick r:id="rId5"/>
              </a:rPr>
              <a:t>https://aka.ms/SharePointQuickStartGuide</a:t>
            </a:r>
            <a:r>
              <a:rPr lang="en-CA" sz="900" dirty="0"/>
              <a:t> </a:t>
            </a:r>
          </a:p>
        </p:txBody>
      </p:sp>
      <p:sp>
        <p:nvSpPr>
          <p:cNvPr id="7" name="Rectangle 6">
            <a:extLst>
              <a:ext uri="{FF2B5EF4-FFF2-40B4-BE49-F238E27FC236}">
                <a16:creationId xmlns:a16="http://schemas.microsoft.com/office/drawing/2014/main" id="{F30386C7-FA67-439D-97A3-EC253B57188D}"/>
              </a:ext>
            </a:extLst>
          </p:cNvPr>
          <p:cNvSpPr/>
          <p:nvPr/>
        </p:nvSpPr>
        <p:spPr>
          <a:xfrm>
            <a:off x="10125944" y="6141613"/>
            <a:ext cx="1946367" cy="230832"/>
          </a:xfrm>
          <a:prstGeom prst="rect">
            <a:avLst/>
          </a:prstGeom>
        </p:spPr>
        <p:txBody>
          <a:bodyPr wrap="none">
            <a:spAutoFit/>
          </a:bodyPr>
          <a:lstStyle/>
          <a:p>
            <a:r>
              <a:rPr lang="en-CA" sz="900" dirty="0">
                <a:hlinkClick r:id="rId6"/>
              </a:rPr>
              <a:t>https://aka.ms/MakeSwitchGSites</a:t>
            </a:r>
            <a:endParaRPr lang="en-CA" sz="900" dirty="0"/>
          </a:p>
        </p:txBody>
      </p:sp>
      <p:sp>
        <p:nvSpPr>
          <p:cNvPr id="8" name="Rectangle 7">
            <a:extLst>
              <a:ext uri="{FF2B5EF4-FFF2-40B4-BE49-F238E27FC236}">
                <a16:creationId xmlns:a16="http://schemas.microsoft.com/office/drawing/2014/main" id="{D836004E-5BBE-4C58-A20B-B23B0C2285D5}"/>
              </a:ext>
            </a:extLst>
          </p:cNvPr>
          <p:cNvSpPr/>
          <p:nvPr/>
        </p:nvSpPr>
        <p:spPr>
          <a:xfrm>
            <a:off x="5454650" y="6140913"/>
            <a:ext cx="2252540" cy="230832"/>
          </a:xfrm>
          <a:prstGeom prst="rect">
            <a:avLst/>
          </a:prstGeom>
        </p:spPr>
        <p:txBody>
          <a:bodyPr wrap="none">
            <a:spAutoFit/>
          </a:bodyPr>
          <a:lstStyle/>
          <a:p>
            <a:r>
              <a:rPr lang="en-CA" sz="900">
                <a:hlinkClick r:id="rId7"/>
              </a:rPr>
              <a:t>https://aka.ms/SharePointOnlineTraining</a:t>
            </a:r>
            <a:endParaRPr lang="en-CA" sz="900"/>
          </a:p>
        </p:txBody>
      </p:sp>
      <p:pic>
        <p:nvPicPr>
          <p:cNvPr id="10" name="Picture 9">
            <a:extLst>
              <a:ext uri="{FF2B5EF4-FFF2-40B4-BE49-F238E27FC236}">
                <a16:creationId xmlns:a16="http://schemas.microsoft.com/office/drawing/2014/main" id="{4AC9B06B-DD56-496C-9E94-AC21925BC80C}"/>
              </a:ext>
            </a:extLst>
          </p:cNvPr>
          <p:cNvPicPr>
            <a:picLocks noChangeAspect="1"/>
          </p:cNvPicPr>
          <p:nvPr/>
        </p:nvPicPr>
        <p:blipFill>
          <a:blip r:embed="rId8"/>
          <a:stretch>
            <a:fillRect/>
          </a:stretch>
        </p:blipFill>
        <p:spPr>
          <a:xfrm>
            <a:off x="5825363" y="5067662"/>
            <a:ext cx="1381947" cy="978408"/>
          </a:xfrm>
          <a:prstGeom prst="rect">
            <a:avLst/>
          </a:prstGeom>
        </p:spPr>
      </p:pic>
      <p:pic>
        <p:nvPicPr>
          <p:cNvPr id="11" name="Picture 10">
            <a:extLst>
              <a:ext uri="{FF2B5EF4-FFF2-40B4-BE49-F238E27FC236}">
                <a16:creationId xmlns:a16="http://schemas.microsoft.com/office/drawing/2014/main" id="{5A08EB4F-1A21-4435-B1D8-3716B865AB4F}"/>
              </a:ext>
            </a:extLst>
          </p:cNvPr>
          <p:cNvPicPr>
            <a:picLocks noChangeAspect="1"/>
          </p:cNvPicPr>
          <p:nvPr/>
        </p:nvPicPr>
        <p:blipFill>
          <a:blip r:embed="rId9"/>
          <a:stretch>
            <a:fillRect/>
          </a:stretch>
        </p:blipFill>
        <p:spPr>
          <a:xfrm>
            <a:off x="7885945" y="5093229"/>
            <a:ext cx="1788495" cy="978408"/>
          </a:xfrm>
          <a:prstGeom prst="rect">
            <a:avLst/>
          </a:prstGeom>
        </p:spPr>
      </p:pic>
      <p:pic>
        <p:nvPicPr>
          <p:cNvPr id="12" name="Picture 11">
            <a:extLst>
              <a:ext uri="{FF2B5EF4-FFF2-40B4-BE49-F238E27FC236}">
                <a16:creationId xmlns:a16="http://schemas.microsoft.com/office/drawing/2014/main" id="{414D174F-B615-42B5-B24F-CAB2AA641ED0}"/>
              </a:ext>
            </a:extLst>
          </p:cNvPr>
          <p:cNvPicPr>
            <a:picLocks noChangeAspect="1"/>
          </p:cNvPicPr>
          <p:nvPr/>
        </p:nvPicPr>
        <p:blipFill>
          <a:blip r:embed="rId10"/>
          <a:stretch>
            <a:fillRect/>
          </a:stretch>
        </p:blipFill>
        <p:spPr>
          <a:xfrm>
            <a:off x="10348231" y="5086686"/>
            <a:ext cx="1432502" cy="978408"/>
          </a:xfrm>
          <a:prstGeom prst="rect">
            <a:avLst/>
          </a:prstGeom>
        </p:spPr>
      </p:pic>
      <p:pic>
        <p:nvPicPr>
          <p:cNvPr id="6" name="Picture 5">
            <a:extLst>
              <a:ext uri="{FF2B5EF4-FFF2-40B4-BE49-F238E27FC236}">
                <a16:creationId xmlns:a16="http://schemas.microsoft.com/office/drawing/2014/main" id="{5C044B99-B3BA-4D06-9C78-906F3D0F10BD}"/>
              </a:ext>
            </a:extLst>
          </p:cNvPr>
          <p:cNvPicPr>
            <a:picLocks noChangeAspect="1"/>
          </p:cNvPicPr>
          <p:nvPr/>
        </p:nvPicPr>
        <p:blipFill>
          <a:blip r:embed="rId11"/>
          <a:stretch>
            <a:fillRect/>
          </a:stretch>
        </p:blipFill>
        <p:spPr>
          <a:xfrm>
            <a:off x="7949663" y="483682"/>
            <a:ext cx="1791315" cy="1005840"/>
          </a:xfrm>
          <a:prstGeom prst="rect">
            <a:avLst/>
          </a:prstGeom>
        </p:spPr>
      </p:pic>
      <p:pic>
        <p:nvPicPr>
          <p:cNvPr id="13" name="Picture 12">
            <a:extLst>
              <a:ext uri="{FF2B5EF4-FFF2-40B4-BE49-F238E27FC236}">
                <a16:creationId xmlns:a16="http://schemas.microsoft.com/office/drawing/2014/main" id="{128F4CE7-5A35-4763-88CE-0C2935FE1F79}"/>
              </a:ext>
            </a:extLst>
          </p:cNvPr>
          <p:cNvPicPr>
            <a:picLocks noChangeAspect="1"/>
          </p:cNvPicPr>
          <p:nvPr/>
        </p:nvPicPr>
        <p:blipFill>
          <a:blip r:embed="rId12"/>
          <a:stretch>
            <a:fillRect/>
          </a:stretch>
        </p:blipFill>
        <p:spPr>
          <a:xfrm>
            <a:off x="8013636" y="2669907"/>
            <a:ext cx="1805862" cy="1005840"/>
          </a:xfrm>
          <a:prstGeom prst="rect">
            <a:avLst/>
          </a:prstGeom>
        </p:spPr>
      </p:pic>
    </p:spTree>
    <p:extLst>
      <p:ext uri="{BB962C8B-B14F-4D97-AF65-F5344CB8AC3E}">
        <p14:creationId xmlns:p14="http://schemas.microsoft.com/office/powerpoint/2010/main" val="268670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P spid="25"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0" y="0"/>
            <a:ext cx="6858000" cy="6858000"/>
          </a:xfrm>
          <a:prstGeom prst="rect">
            <a:avLst/>
          </a:prstGeom>
          <a:noFill/>
          <a:effectLst>
            <a:outerShdw blurRad="50800" dist="50800" dir="5400000" algn="ctr" rotWithShape="0">
              <a:srgbClr val="000000">
                <a:alpha val="13000"/>
              </a:srgbClr>
            </a:outerShdw>
          </a:effectLst>
        </p:spPr>
      </p:pic>
      <p:sp>
        <p:nvSpPr>
          <p:cNvPr id="6" name="Title 2"/>
          <p:cNvSpPr txBox="1">
            <a:spLocks/>
          </p:cNvSpPr>
          <p:nvPr/>
        </p:nvSpPr>
        <p:spPr>
          <a:xfrm>
            <a:off x="282371" y="3429000"/>
            <a:ext cx="6290149" cy="1707487"/>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sz="8800">
                <a:solidFill>
                  <a:schemeClr val="bg2"/>
                </a:solidFill>
              </a:rPr>
              <a:t>Next Steps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139" y="2603899"/>
            <a:ext cx="744128" cy="749808"/>
          </a:xfrm>
          <a:prstGeom prst="rect">
            <a:avLst/>
          </a:prstGeom>
        </p:spPr>
      </p:pic>
      <p:cxnSp>
        <p:nvCxnSpPr>
          <p:cNvPr id="11" name="Straight Connector 10"/>
          <p:cNvCxnSpPr>
            <a:cxnSpLocks/>
          </p:cNvCxnSpPr>
          <p:nvPr/>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81179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94763" y="411459"/>
            <a:ext cx="3121025" cy="506412"/>
          </a:xfrm>
          <a:prstGeom prst="rect">
            <a:avLst/>
          </a:prstGeom>
        </p:spPr>
        <p:txBody>
          <a:bodyPr/>
          <a:lstStyle/>
          <a:p>
            <a:r>
              <a:rPr lang="en-US"/>
              <a:t>Next Steps</a:t>
            </a:r>
          </a:p>
        </p:txBody>
      </p:sp>
      <p:pic>
        <p:nvPicPr>
          <p:cNvPr id="9" name="Picture 8">
            <a:extLst>
              <a:ext uri="{FF2B5EF4-FFF2-40B4-BE49-F238E27FC236}">
                <a16:creationId xmlns:a16="http://schemas.microsoft.com/office/drawing/2014/main" id="{8A0D4FFB-8DB2-458A-8C4A-302C1083E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5641" y="1630197"/>
            <a:ext cx="1226678" cy="1048345"/>
          </a:xfrm>
          <a:prstGeom prst="rect">
            <a:avLst/>
          </a:prstGeom>
        </p:spPr>
      </p:pic>
      <p:cxnSp>
        <p:nvCxnSpPr>
          <p:cNvPr id="12" name="Straight Connector 11"/>
          <p:cNvCxnSpPr>
            <a:cxnSpLocks/>
          </p:cNvCxnSpPr>
          <p:nvPr/>
        </p:nvCxnSpPr>
        <p:spPr>
          <a:xfrm>
            <a:off x="313267" y="1164338"/>
            <a:ext cx="545824" cy="0"/>
          </a:xfrm>
          <a:prstGeom prst="line">
            <a:avLst/>
          </a:prstGeom>
          <a:ln w="508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5D684DF-3737-4B0C-8196-3158F0062EF1}"/>
              </a:ext>
            </a:extLst>
          </p:cNvPr>
          <p:cNvSpPr/>
          <p:nvPr/>
        </p:nvSpPr>
        <p:spPr bwMode="auto">
          <a:xfrm>
            <a:off x="478227" y="1593170"/>
            <a:ext cx="11164044" cy="26755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0" rIns="0" bIns="0" numCol="1" spcCol="0" rtlCol="0" fromWordArt="0" anchor="t" anchorCtr="0" forceAA="0" compatLnSpc="1">
            <a:prstTxWarp prst="textNoShape">
              <a:avLst/>
            </a:prstTxWarp>
            <a:noAutofit/>
          </a:bodyPr>
          <a:lstStyle/>
          <a:p>
            <a:pPr defTabSz="913748" fontAlgn="base">
              <a:spcAft>
                <a:spcPts val="1200"/>
              </a:spcAft>
              <a:defRPr/>
            </a:pPr>
            <a:r>
              <a:rPr lang="en-US" sz="2400" kern="0" dirty="0">
                <a:solidFill>
                  <a:schemeClr val="tx1"/>
                </a:solidFill>
                <a:latin typeface="+mj-lt"/>
                <a:ea typeface="Segoe UI" pitchFamily="34" charset="0"/>
                <a:cs typeface="Segoe UI" pitchFamily="34" charset="0"/>
              </a:rPr>
              <a:t>1. Build project plan using available template - </a:t>
            </a:r>
            <a:r>
              <a:rPr lang="en-US" sz="2400" kern="0" dirty="0">
                <a:solidFill>
                  <a:schemeClr val="tx1"/>
                </a:solidFill>
                <a:latin typeface="+mj-lt"/>
                <a:ea typeface="Segoe UI" pitchFamily="34" charset="0"/>
                <a:cs typeface="Segoe UI" pitchFamily="34" charset="0"/>
                <a:hlinkClick r:id="rId4"/>
              </a:rPr>
              <a:t>https://aka.ms/SharePointAdoptionCampaignPlanTemplate  </a:t>
            </a:r>
            <a:endParaRPr lang="en-US" sz="2400" kern="0" dirty="0">
              <a:solidFill>
                <a:schemeClr val="tx1"/>
              </a:solidFill>
              <a:latin typeface="+mj-lt"/>
              <a:ea typeface="Segoe UI" pitchFamily="34" charset="0"/>
              <a:cs typeface="Segoe UI" pitchFamily="34" charset="0"/>
            </a:endParaRPr>
          </a:p>
          <a:p>
            <a:pPr defTabSz="913748" fontAlgn="base">
              <a:spcAft>
                <a:spcPts val="1200"/>
              </a:spcAft>
              <a:defRPr/>
            </a:pPr>
            <a:endParaRPr lang="en-US" sz="2400" kern="0" dirty="0">
              <a:solidFill>
                <a:schemeClr val="tx1"/>
              </a:solidFill>
              <a:latin typeface="+mj-lt"/>
              <a:ea typeface="Segoe UI" pitchFamily="34" charset="0"/>
              <a:cs typeface="Segoe UI" pitchFamily="34" charset="0"/>
            </a:endParaRPr>
          </a:p>
          <a:p>
            <a:pPr defTabSz="913748" fontAlgn="base">
              <a:spcAft>
                <a:spcPts val="1200"/>
              </a:spcAft>
              <a:defRPr/>
            </a:pPr>
            <a:r>
              <a:rPr lang="en-US" sz="2400" kern="0" dirty="0">
                <a:solidFill>
                  <a:schemeClr val="tx1"/>
                </a:solidFill>
                <a:latin typeface="+mj-lt"/>
                <a:ea typeface="Segoe UI" pitchFamily="34" charset="0"/>
                <a:cs typeface="Segoe UI" pitchFamily="34" charset="0"/>
              </a:rPr>
              <a:t>2. Execute using available materials – </a:t>
            </a:r>
            <a:r>
              <a:rPr lang="en-US" sz="2400" kern="0" dirty="0">
                <a:solidFill>
                  <a:schemeClr val="tx1"/>
                </a:solidFill>
                <a:latin typeface="+mj-lt"/>
                <a:ea typeface="Segoe UI" pitchFamily="34" charset="0"/>
                <a:cs typeface="Segoe UI" pitchFamily="34" charset="0"/>
                <a:hlinkClick r:id="rId5"/>
              </a:rPr>
              <a:t>https://aka.ms/SharePoint/Resources/Adoption</a:t>
            </a:r>
            <a:r>
              <a:rPr lang="en-US" sz="2400" kern="0" dirty="0">
                <a:solidFill>
                  <a:schemeClr val="tx1"/>
                </a:solidFill>
                <a:latin typeface="+mj-lt"/>
                <a:ea typeface="Segoe UI" pitchFamily="34" charset="0"/>
                <a:cs typeface="Segoe UI" pitchFamily="34" charset="0"/>
              </a:rPr>
              <a:t>   </a:t>
            </a:r>
          </a:p>
          <a:p>
            <a:pPr defTabSz="913748" fontAlgn="base">
              <a:spcAft>
                <a:spcPts val="1200"/>
              </a:spcAft>
              <a:defRPr/>
            </a:pPr>
            <a:endParaRPr lang="en-US" sz="2400" kern="0" dirty="0">
              <a:solidFill>
                <a:schemeClr val="tx1"/>
              </a:solidFill>
              <a:latin typeface="+mj-lt"/>
              <a:ea typeface="Segoe UI" pitchFamily="34" charset="0"/>
              <a:cs typeface="Segoe UI" pitchFamily="34" charset="0"/>
            </a:endParaRPr>
          </a:p>
          <a:p>
            <a:pPr defTabSz="913748" fontAlgn="base">
              <a:spcAft>
                <a:spcPts val="1200"/>
              </a:spcAft>
              <a:defRPr/>
            </a:pPr>
            <a:endParaRPr lang="en-US" sz="2400" kern="0" dirty="0">
              <a:solidFill>
                <a:schemeClr val="tx1"/>
              </a:solidFill>
              <a:latin typeface="+mj-lt"/>
              <a:ea typeface="Segoe UI" pitchFamily="34" charset="0"/>
              <a:cs typeface="Segoe UI" pitchFamily="34" charset="0"/>
            </a:endParaRPr>
          </a:p>
          <a:p>
            <a:pPr defTabSz="913748" fontAlgn="base">
              <a:spcAft>
                <a:spcPts val="1200"/>
              </a:spcAft>
              <a:defRPr/>
            </a:pPr>
            <a:r>
              <a:rPr lang="en-US" sz="2400" kern="0" dirty="0">
                <a:solidFill>
                  <a:schemeClr val="tx1"/>
                </a:solidFill>
                <a:latin typeface="+mj-lt"/>
                <a:ea typeface="Segoe UI" pitchFamily="34" charset="0"/>
                <a:cs typeface="Segoe UI" pitchFamily="34" charset="0"/>
              </a:rPr>
              <a:t>3. Launch</a:t>
            </a:r>
          </a:p>
        </p:txBody>
      </p:sp>
    </p:spTree>
    <p:extLst>
      <p:ext uri="{BB962C8B-B14F-4D97-AF65-F5344CB8AC3E}">
        <p14:creationId xmlns:p14="http://schemas.microsoft.com/office/powerpoint/2010/main" val="3671302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0" y="0"/>
            <a:ext cx="6858000" cy="6858000"/>
          </a:xfrm>
          <a:prstGeom prst="rect">
            <a:avLst/>
          </a:prstGeom>
          <a:noFill/>
          <a:effectLst>
            <a:outerShdw blurRad="50800" dist="50800" dir="5400000" algn="ctr" rotWithShape="0">
              <a:srgbClr val="000000">
                <a:alpha val="13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39" y="3918701"/>
            <a:ext cx="744129" cy="74981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sp>
        <p:nvSpPr>
          <p:cNvPr id="10" name="Title 2"/>
          <p:cNvSpPr txBox="1">
            <a:spLocks/>
          </p:cNvSpPr>
          <p:nvPr/>
        </p:nvSpPr>
        <p:spPr>
          <a:xfrm>
            <a:off x="186678" y="4744825"/>
            <a:ext cx="6897168" cy="922338"/>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sz="8800">
                <a:solidFill>
                  <a:schemeClr val="bg2"/>
                </a:solidFill>
              </a:rPr>
              <a:t>Stakeholders</a:t>
            </a:r>
          </a:p>
        </p:txBody>
      </p:sp>
      <p:cxnSp>
        <p:nvCxnSpPr>
          <p:cNvPr id="11" name="Straight Connector 10"/>
          <p:cNvCxnSpPr>
            <a:cxnSpLocks/>
          </p:cNvCxnSpPr>
          <p:nvPr/>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64288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a:off x="254634" y="1484728"/>
            <a:ext cx="10990308" cy="448897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0" rIns="0" bIns="0" numCol="1" spcCol="0" rtlCol="0" fromWordArt="0" anchor="t" anchorCtr="0" forceAA="0" compatLnSpc="1">
            <a:prstTxWarp prst="textNoShape">
              <a:avLst/>
            </a:prstTxWarp>
            <a:noAutofit/>
          </a:bodyPr>
          <a:lstStyle/>
          <a:p>
            <a:pPr defTabSz="913748" fontAlgn="base">
              <a:spcAft>
                <a:spcPts val="1200"/>
              </a:spcAft>
              <a:defRPr/>
            </a:pPr>
            <a:r>
              <a:rPr lang="en-US" kern="0">
                <a:solidFill>
                  <a:srgbClr val="0078D7"/>
                </a:solidFill>
                <a:latin typeface="+mj-lt"/>
                <a:ea typeface="Segoe UI" pitchFamily="34" charset="0"/>
                <a:cs typeface="Segoe UI" pitchFamily="34" charset="0"/>
              </a:rPr>
              <a:t>Executive sponsors</a:t>
            </a:r>
          </a:p>
          <a:p>
            <a:pPr marL="285750" indent="-285750" defTabSz="913748" fontAlgn="base">
              <a:spcAft>
                <a:spcPts val="1200"/>
              </a:spcAft>
              <a:buBlip>
                <a:blip r:embed="rId3"/>
              </a:buBlip>
              <a:defRPr/>
            </a:pPr>
            <a:r>
              <a:rPr lang="en-US" sz="1300" kern="0">
                <a:solidFill>
                  <a:schemeClr val="tx1">
                    <a:lumMod val="90000"/>
                    <a:lumOff val="10000"/>
                  </a:schemeClr>
                </a:solidFill>
                <a:ea typeface="Segoe UI" pitchFamily="34" charset="0"/>
                <a:cs typeface="Segoe UI" pitchFamily="34" charset="0"/>
              </a:rPr>
              <a:t>Communications to all staff and supporting sponsors/leadership</a:t>
            </a:r>
          </a:p>
          <a:p>
            <a:pPr marL="285750" indent="-285750" defTabSz="913748" fontAlgn="base">
              <a:spcAft>
                <a:spcPts val="1200"/>
              </a:spcAft>
              <a:buBlip>
                <a:blip r:embed="rId3"/>
              </a:buBlip>
              <a:defRPr/>
            </a:pPr>
            <a:r>
              <a:rPr lang="en-US" sz="1300" kern="0">
                <a:solidFill>
                  <a:schemeClr val="tx1">
                    <a:lumMod val="90000"/>
                    <a:lumOff val="10000"/>
                  </a:schemeClr>
                </a:solidFill>
                <a:ea typeface="Segoe UI" pitchFamily="34" charset="0"/>
                <a:cs typeface="Segoe UI" pitchFamily="34" charset="0"/>
              </a:rPr>
              <a:t>Act as sponsor and face to the program</a:t>
            </a:r>
          </a:p>
          <a:p>
            <a:pPr marL="285750" indent="-285750" defTabSz="913748" fontAlgn="base">
              <a:spcAft>
                <a:spcPts val="1200"/>
              </a:spcAft>
              <a:buBlip>
                <a:blip r:embed="rId3"/>
              </a:buBlip>
              <a:defRPr/>
            </a:pPr>
            <a:r>
              <a:rPr lang="en-US" sz="1300" kern="0">
                <a:solidFill>
                  <a:schemeClr val="tx1">
                    <a:lumMod val="90000"/>
                    <a:lumOff val="10000"/>
                  </a:schemeClr>
                </a:solidFill>
                <a:ea typeface="Segoe UI" pitchFamily="34" charset="0"/>
                <a:cs typeface="Segoe UI" pitchFamily="34" charset="0"/>
              </a:rPr>
              <a:t>Use the technology to model how employees can use it</a:t>
            </a:r>
            <a:br>
              <a:rPr lang="en-US" sz="1600" kern="0">
                <a:solidFill>
                  <a:schemeClr val="tx1">
                    <a:lumMod val="90000"/>
                    <a:lumOff val="10000"/>
                  </a:schemeClr>
                </a:solidFill>
                <a:ea typeface="Segoe UI" pitchFamily="34" charset="0"/>
                <a:cs typeface="Segoe UI" pitchFamily="34" charset="0"/>
              </a:rPr>
            </a:br>
            <a:endParaRPr lang="en-US" sz="1600" kern="0">
              <a:solidFill>
                <a:schemeClr val="tx1">
                  <a:lumMod val="90000"/>
                  <a:lumOff val="10000"/>
                </a:schemeClr>
              </a:solidFill>
              <a:ea typeface="Segoe UI" pitchFamily="34" charset="0"/>
              <a:cs typeface="Segoe UI" pitchFamily="34" charset="0"/>
            </a:endParaRPr>
          </a:p>
          <a:p>
            <a:pPr defTabSz="913748" fontAlgn="base">
              <a:spcAft>
                <a:spcPts val="1200"/>
              </a:spcAft>
              <a:defRPr/>
            </a:pPr>
            <a:r>
              <a:rPr lang="en-US" kern="0">
                <a:solidFill>
                  <a:srgbClr val="0078D7"/>
                </a:solidFill>
                <a:latin typeface="+mj-lt"/>
                <a:ea typeface="Segoe UI" pitchFamily="34" charset="0"/>
                <a:cs typeface="Segoe UI" pitchFamily="34" charset="0"/>
              </a:rPr>
              <a:t>Success Owner</a:t>
            </a:r>
          </a:p>
          <a:p>
            <a:pPr marL="285750" indent="-285750" defTabSz="913748" fontAlgn="base">
              <a:spcAft>
                <a:spcPts val="1200"/>
              </a:spcAft>
              <a:buBlip>
                <a:blip r:embed="rId3"/>
              </a:buBlip>
              <a:defRPr/>
            </a:pPr>
            <a:r>
              <a:rPr lang="en-US" sz="1300" kern="0">
                <a:solidFill>
                  <a:schemeClr val="tx1">
                    <a:lumMod val="90000"/>
                    <a:lumOff val="10000"/>
                  </a:schemeClr>
                </a:solidFill>
                <a:cs typeface="Segoe UI" pitchFamily="34" charset="0"/>
              </a:rPr>
              <a:t>Ensure business goals set for SharePoint are realized </a:t>
            </a:r>
          </a:p>
          <a:p>
            <a:pPr marL="285750" indent="-285750" defTabSz="913748" fontAlgn="base">
              <a:spcAft>
                <a:spcPts val="1200"/>
              </a:spcAft>
              <a:buBlip>
                <a:blip r:embed="rId3"/>
              </a:buBlip>
              <a:defRPr/>
            </a:pPr>
            <a:r>
              <a:rPr lang="en-US" sz="1300" kern="0">
                <a:solidFill>
                  <a:schemeClr val="tx1">
                    <a:lumMod val="90000"/>
                    <a:lumOff val="10000"/>
                  </a:schemeClr>
                </a:solidFill>
                <a:cs typeface="Segoe UI" pitchFamily="34" charset="0"/>
              </a:rPr>
              <a:t>Drive end user adoption </a:t>
            </a:r>
            <a:br>
              <a:rPr lang="en-US" sz="1600" kern="0">
                <a:solidFill>
                  <a:schemeClr val="tx1">
                    <a:lumMod val="90000"/>
                    <a:lumOff val="10000"/>
                  </a:schemeClr>
                </a:solidFill>
                <a:cs typeface="Segoe UI" pitchFamily="34" charset="0"/>
              </a:rPr>
            </a:br>
            <a:endParaRPr lang="en-US" sz="1600" kern="0">
              <a:solidFill>
                <a:schemeClr val="tx1">
                  <a:lumMod val="90000"/>
                  <a:lumOff val="10000"/>
                </a:schemeClr>
              </a:solidFill>
              <a:cs typeface="Segoe UI" pitchFamily="34" charset="0"/>
            </a:endParaRPr>
          </a:p>
          <a:p>
            <a:pPr defTabSz="913748" fontAlgn="base">
              <a:spcAft>
                <a:spcPts val="1200"/>
              </a:spcAft>
            </a:pPr>
            <a:r>
              <a:rPr lang="en-US" kern="0">
                <a:solidFill>
                  <a:srgbClr val="0078D7"/>
                </a:solidFill>
                <a:latin typeface="+mj-lt"/>
                <a:ea typeface="Segoe UI" pitchFamily="34" charset="0"/>
                <a:cs typeface="Segoe UI" pitchFamily="34" charset="0"/>
              </a:rPr>
              <a:t>Champions</a:t>
            </a:r>
          </a:p>
          <a:p>
            <a:pPr marL="285750" indent="-285750" defTabSz="913748" fontAlgn="base">
              <a:spcAft>
                <a:spcPts val="1200"/>
              </a:spcAft>
              <a:buBlip>
                <a:blip r:embed="rId3"/>
              </a:buBlip>
            </a:pPr>
            <a:r>
              <a:rPr lang="en-US" sz="1300" kern="0">
                <a:solidFill>
                  <a:schemeClr val="tx1">
                    <a:lumMod val="90000"/>
                    <a:lumOff val="10000"/>
                  </a:schemeClr>
                </a:solidFill>
                <a:ea typeface="Segoe UI" pitchFamily="34" charset="0"/>
                <a:cs typeface="Segoe UI" pitchFamily="34" charset="0"/>
              </a:rPr>
              <a:t>Scale adoption efforts across the organization</a:t>
            </a:r>
          </a:p>
          <a:p>
            <a:pPr marL="285750" indent="-285750" defTabSz="913748" fontAlgn="base">
              <a:spcAft>
                <a:spcPts val="1200"/>
              </a:spcAft>
              <a:buBlip>
                <a:blip r:embed="rId3"/>
              </a:buBlip>
            </a:pPr>
            <a:r>
              <a:rPr lang="en-US" sz="1300" kern="0">
                <a:solidFill>
                  <a:schemeClr val="tx1">
                    <a:lumMod val="90000"/>
                    <a:lumOff val="10000"/>
                  </a:schemeClr>
                </a:solidFill>
                <a:ea typeface="Segoe UI" pitchFamily="34" charset="0"/>
                <a:cs typeface="Segoe UI" pitchFamily="34" charset="0"/>
              </a:rPr>
              <a:t>Evangelize SharePoint and its value across teams </a:t>
            </a:r>
          </a:p>
          <a:p>
            <a:pPr marL="285750" indent="-285750" defTabSz="913748" fontAlgn="base">
              <a:spcAft>
                <a:spcPts val="1200"/>
              </a:spcAft>
              <a:buBlip>
                <a:blip r:embed="rId3"/>
              </a:buBlip>
            </a:pPr>
            <a:r>
              <a:rPr lang="en-US" sz="1300" kern="0">
                <a:solidFill>
                  <a:schemeClr val="tx1">
                    <a:lumMod val="90000"/>
                    <a:lumOff val="10000"/>
                  </a:schemeClr>
                </a:solidFill>
                <a:ea typeface="Segoe UI" pitchFamily="34" charset="0"/>
                <a:cs typeface="Segoe UI" pitchFamily="34" charset="0"/>
              </a:rPr>
              <a:t>Welcome new users and answer questions</a:t>
            </a:r>
            <a:endParaRPr lang="en-US" sz="2400" kern="0">
              <a:solidFill>
                <a:schemeClr val="tx1">
                  <a:lumMod val="90000"/>
                  <a:lumOff val="10000"/>
                </a:schemeClr>
              </a:solidFill>
              <a:ea typeface="Segoe UI" pitchFamily="34" charset="0"/>
              <a:cs typeface="Segoe UI" pitchFamily="34" charset="0"/>
            </a:endParaRPr>
          </a:p>
        </p:txBody>
      </p:sp>
      <p:sp>
        <p:nvSpPr>
          <p:cNvPr id="49" name="Rectangle 48"/>
          <p:cNvSpPr/>
          <p:nvPr/>
        </p:nvSpPr>
        <p:spPr bwMode="auto">
          <a:xfrm>
            <a:off x="96304" y="3386432"/>
            <a:ext cx="5232955" cy="27796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58519" tIns="358519" rIns="358519" bIns="45706" numCol="1" spcCol="0" rtlCol="0" fromWordArt="0" anchor="t" anchorCtr="0" forceAA="0" compatLnSpc="1">
            <a:prstTxWarp prst="textNoShape">
              <a:avLst/>
            </a:prstTxWarp>
            <a:noAutofit/>
          </a:bodyPr>
          <a:lstStyle/>
          <a:p>
            <a:pPr defTabSz="913748" fontAlgn="base">
              <a:spcAft>
                <a:spcPts val="1200"/>
              </a:spcAft>
            </a:pPr>
            <a:endParaRPr lang="en-US" sz="2400" kern="0">
              <a:solidFill>
                <a:schemeClr val="tx1">
                  <a:lumMod val="90000"/>
                  <a:lumOff val="10000"/>
                </a:schemeClr>
              </a:solidFill>
              <a:ea typeface="Segoe UI" pitchFamily="34" charset="0"/>
              <a:cs typeface="Segoe UI" pitchFamily="34" charset="0"/>
            </a:endParaRPr>
          </a:p>
        </p:txBody>
      </p:sp>
      <p:sp>
        <p:nvSpPr>
          <p:cNvPr id="5" name="Title 4"/>
          <p:cNvSpPr>
            <a:spLocks noGrp="1"/>
          </p:cNvSpPr>
          <p:nvPr>
            <p:ph type="title" idx="4294967295"/>
          </p:nvPr>
        </p:nvSpPr>
        <p:spPr>
          <a:xfrm>
            <a:off x="194763" y="411459"/>
            <a:ext cx="3121025" cy="506412"/>
          </a:xfrm>
          <a:prstGeom prst="rect">
            <a:avLst/>
          </a:prstGeom>
        </p:spPr>
        <p:txBody>
          <a:bodyPr/>
          <a:lstStyle/>
          <a:p>
            <a:r>
              <a:rPr lang="en-US"/>
              <a:t>Stakeholders</a:t>
            </a:r>
          </a:p>
        </p:txBody>
      </p:sp>
      <p:sp>
        <p:nvSpPr>
          <p:cNvPr id="8" name="TextBox 7"/>
          <p:cNvSpPr txBox="1"/>
          <p:nvPr/>
        </p:nvSpPr>
        <p:spPr>
          <a:xfrm>
            <a:off x="6731275" y="2930965"/>
            <a:ext cx="5315411" cy="2234458"/>
          </a:xfrm>
          <a:prstGeom prst="rect">
            <a:avLst/>
          </a:prstGeom>
          <a:noFill/>
        </p:spPr>
        <p:txBody>
          <a:bodyPr wrap="square" lIns="182880" tIns="146304" rIns="182880" bIns="146304" rtlCol="0">
            <a:spAutoFit/>
          </a:bodyPr>
          <a:lstStyle/>
          <a:p>
            <a:pPr algn="ctr">
              <a:spcAft>
                <a:spcPts val="600"/>
              </a:spcAft>
            </a:pPr>
            <a:r>
              <a:rPr lang="en-US">
                <a:solidFill>
                  <a:schemeClr val="bg2"/>
                </a:solidFill>
                <a:latin typeface="Segoe UI "/>
              </a:rPr>
              <a:t>Mott MacDonald developed a network of technology champions by engaging the employees who are most interested and enthusiastic about the new capabilities. The company makes sure the champions are well-trained and sends them out into the business to coach and communicate with their colleagues.</a:t>
            </a:r>
          </a:p>
        </p:txBody>
      </p:sp>
      <p:pic>
        <p:nvPicPr>
          <p:cNvPr id="9" name="Picture 8">
            <a:extLst>
              <a:ext uri="{FF2B5EF4-FFF2-40B4-BE49-F238E27FC236}">
                <a16:creationId xmlns:a16="http://schemas.microsoft.com/office/drawing/2014/main" id="{8A0D4FFB-8DB2-458A-8C4A-302C1083E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5641" y="1630197"/>
            <a:ext cx="1226678" cy="1048345"/>
          </a:xfrm>
          <a:prstGeom prst="rect">
            <a:avLst/>
          </a:prstGeom>
        </p:spPr>
      </p:pic>
      <p:cxnSp>
        <p:nvCxnSpPr>
          <p:cNvPr id="12" name="Straight Connector 11"/>
          <p:cNvCxnSpPr>
            <a:cxnSpLocks/>
          </p:cNvCxnSpPr>
          <p:nvPr/>
        </p:nvCxnSpPr>
        <p:spPr>
          <a:xfrm>
            <a:off x="313267" y="1164338"/>
            <a:ext cx="545824" cy="0"/>
          </a:xfrm>
          <a:prstGeom prst="line">
            <a:avLst/>
          </a:prstGeom>
          <a:ln w="508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436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nodePh="1">
                                  <p:stCondLst>
                                    <p:cond delay="0"/>
                                  </p:stCondLst>
                                  <p:endCondLst>
                                    <p:cond evt="begin" delay="0">
                                      <p:tn val="5"/>
                                    </p:cond>
                                  </p:end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7679" y="216096"/>
            <a:ext cx="8733578" cy="1019175"/>
          </a:xfrm>
          <a:prstGeom prst="rect">
            <a:avLst/>
          </a:prstGeom>
        </p:spPr>
        <p:txBody>
          <a:bodyPr tIns="90000" bIns="90000"/>
          <a:lstStyle/>
          <a:p>
            <a:pPr algn="ctr"/>
            <a:r>
              <a:rPr lang="en-NZ">
                <a:solidFill>
                  <a:srgbClr val="0078D7"/>
                </a:solidFill>
              </a:rPr>
              <a:t>Why is the role of an Executive Sponsor </a:t>
            </a:r>
            <a:r>
              <a:rPr lang="en-NZ"/>
              <a:t>crucial for project success?  </a:t>
            </a:r>
          </a:p>
        </p:txBody>
      </p:sp>
      <p:sp>
        <p:nvSpPr>
          <p:cNvPr id="97" name="Title 1"/>
          <p:cNvSpPr txBox="1">
            <a:spLocks/>
          </p:cNvSpPr>
          <p:nvPr/>
        </p:nvSpPr>
        <p:spPr>
          <a:xfrm>
            <a:off x="311852" y="1341638"/>
            <a:ext cx="11880148" cy="389507"/>
          </a:xfrm>
          <a:prstGeom prst="rect">
            <a:avLst/>
          </a:prstGeom>
        </p:spPr>
        <p:txBody>
          <a:bodyPr vert="horz" wrap="square" lIns="90000" tIns="90000" rIns="90000" bIns="90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lvl="1" algn="ctr" defTabSz="913826" fontAlgn="base">
              <a:lnSpc>
                <a:spcPct val="90000"/>
              </a:lnSpc>
              <a:spcAft>
                <a:spcPct val="0"/>
              </a:spcAft>
              <a:buClr>
                <a:srgbClr val="DC3C00"/>
              </a:buClr>
            </a:pPr>
            <a:r>
              <a:rPr lang="en-US" sz="1500">
                <a:ln w="3175">
                  <a:noFill/>
                </a:ln>
                <a:solidFill>
                  <a:srgbClr val="0078D7"/>
                </a:solidFill>
                <a:latin typeface="Segoe Pro Semibold" panose="020B0702040504020203" pitchFamily="34" charset="0"/>
                <a:cs typeface="Segoe UI Semilight" panose="020B0402040204020203" pitchFamily="34" charset="0"/>
              </a:rPr>
              <a:t>An actively engaged executive sponsor is one of the top drivers of project success.</a:t>
            </a:r>
          </a:p>
        </p:txBody>
      </p:sp>
      <p:grpSp>
        <p:nvGrpSpPr>
          <p:cNvPr id="4" name="Group 3"/>
          <p:cNvGrpSpPr/>
          <p:nvPr/>
        </p:nvGrpSpPr>
        <p:grpSpPr>
          <a:xfrm>
            <a:off x="1555859" y="2347099"/>
            <a:ext cx="8915399" cy="3810585"/>
            <a:chOff x="1555859" y="2221379"/>
            <a:chExt cx="8915399" cy="3810585"/>
          </a:xfrm>
        </p:grpSpPr>
        <p:sp>
          <p:nvSpPr>
            <p:cNvPr id="42" name="Rectangle 41"/>
            <p:cNvSpPr/>
            <p:nvPr/>
          </p:nvSpPr>
          <p:spPr bwMode="auto">
            <a:xfrm>
              <a:off x="1622533" y="5313708"/>
              <a:ext cx="8848725" cy="571500"/>
            </a:xfrm>
            <a:prstGeom prst="rect">
              <a:avLst/>
            </a:prstGeom>
            <a:solidFill>
              <a:srgbClr val="F1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endParaRPr lang="en-US" sz="2157">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532" y="2221379"/>
              <a:ext cx="8848725" cy="3028531"/>
            </a:xfrm>
            <a:prstGeom prst="rect">
              <a:avLst/>
            </a:prstGeom>
          </p:spPr>
        </p:pic>
        <p:sp>
          <p:nvSpPr>
            <p:cNvPr id="7" name="TextBox 6"/>
            <p:cNvSpPr txBox="1"/>
            <p:nvPr/>
          </p:nvSpPr>
          <p:spPr>
            <a:xfrm>
              <a:off x="1555859" y="5351778"/>
              <a:ext cx="7212293" cy="680186"/>
            </a:xfrm>
            <a:prstGeom prst="rect">
              <a:avLst/>
            </a:prstGeom>
            <a:noFill/>
          </p:spPr>
          <p:txBody>
            <a:bodyPr wrap="square" lIns="182880" tIns="146304" rIns="182880" bIns="146304" rtlCol="0">
              <a:spAutoFit/>
            </a:bodyPr>
            <a:lstStyle/>
            <a:p>
              <a:r>
                <a:rPr lang="en-NZ" sz="1500" i="1" baseline="30000"/>
                <a:t>Adapted exhibit from “Creating organizational transformations”, July 2008, McKinsey Quarterly, www.mckinsey.com</a:t>
              </a:r>
            </a:p>
            <a:p>
              <a:r>
                <a:rPr lang="en-NZ" sz="1500" i="1" baseline="30000"/>
                <a:t>Copyright© 2008 McKinsey &amp; Company. All rights reserved. Reprinted by permission.</a:t>
              </a:r>
              <a:endParaRPr lang="en-NZ" sz="1500">
                <a:gradFill>
                  <a:gsLst>
                    <a:gs pos="2917">
                      <a:schemeClr val="tx1"/>
                    </a:gs>
                    <a:gs pos="30000">
                      <a:schemeClr val="tx1"/>
                    </a:gs>
                  </a:gsLst>
                  <a:lin ang="5400000" scaled="0"/>
                </a:gradFill>
              </a:endParaRP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864" y="127837"/>
            <a:ext cx="593318" cy="597847"/>
          </a:xfrm>
          <a:prstGeom prst="rect">
            <a:avLst/>
          </a:prstGeom>
        </p:spPr>
      </p:pic>
      <p:cxnSp>
        <p:nvCxnSpPr>
          <p:cNvPr id="10" name="Straight Connector 9"/>
          <p:cNvCxnSpPr>
            <a:cxnSpLocks/>
          </p:cNvCxnSpPr>
          <p:nvPr/>
        </p:nvCxnSpPr>
        <p:spPr>
          <a:xfrm>
            <a:off x="5672077" y="1897985"/>
            <a:ext cx="545824" cy="0"/>
          </a:xfrm>
          <a:prstGeom prst="line">
            <a:avLst/>
          </a:prstGeom>
          <a:ln w="508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84EBC56-455C-4BF5-9EE2-579196B34C6D}"/>
              </a:ext>
            </a:extLst>
          </p:cNvPr>
          <p:cNvSpPr/>
          <p:nvPr/>
        </p:nvSpPr>
        <p:spPr bwMode="auto">
          <a:xfrm>
            <a:off x="8617789" y="3454878"/>
            <a:ext cx="1920142" cy="1958822"/>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8755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E697CE-1413-4B46-AC45-F222A22E0338}"/>
              </a:ext>
            </a:extLst>
          </p:cNvPr>
          <p:cNvSpPr/>
          <p:nvPr/>
        </p:nvSpPr>
        <p:spPr bwMode="auto">
          <a:xfrm>
            <a:off x="811959" y="2980193"/>
            <a:ext cx="3558448" cy="1660793"/>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2200">
                <a:gradFill>
                  <a:gsLst>
                    <a:gs pos="0">
                      <a:srgbClr val="FFFFFF"/>
                    </a:gs>
                    <a:gs pos="100000">
                      <a:srgbClr val="FFFFFF"/>
                    </a:gs>
                  </a:gsLst>
                  <a:lin ang="5400000" scaled="0"/>
                </a:gradFill>
                <a:latin typeface="Segoe UI (Body)"/>
                <a:ea typeface="Segoe UI" pitchFamily="34" charset="0"/>
                <a:cs typeface="Segoe UI" pitchFamily="34" charset="0"/>
              </a:rPr>
              <a:t>Supporting Sponsors</a:t>
            </a:r>
          </a:p>
        </p:txBody>
      </p:sp>
      <p:sp>
        <p:nvSpPr>
          <p:cNvPr id="7" name="TextBox 6">
            <a:extLst>
              <a:ext uri="{FF2B5EF4-FFF2-40B4-BE49-F238E27FC236}">
                <a16:creationId xmlns:a16="http://schemas.microsoft.com/office/drawing/2014/main" id="{7921897B-66E8-4E8B-8EEB-62D93CB2E029}"/>
              </a:ext>
            </a:extLst>
          </p:cNvPr>
          <p:cNvSpPr txBox="1"/>
          <p:nvPr/>
        </p:nvSpPr>
        <p:spPr>
          <a:xfrm>
            <a:off x="811960" y="4711087"/>
            <a:ext cx="3824115" cy="1560449"/>
          </a:xfrm>
          <a:prstGeom prst="rect">
            <a:avLst/>
          </a:prstGeom>
          <a:noFill/>
        </p:spPr>
        <p:txBody>
          <a:bodyPr wrap="square" lIns="0" tIns="0" rIns="0" bIns="0" rtlCol="0">
            <a:noAutofit/>
          </a:bodyPr>
          <a:lstStyle/>
          <a:p>
            <a:pPr defTabSz="914363">
              <a:spcAft>
                <a:spcPts val="300"/>
              </a:spcAft>
            </a:pPr>
            <a:r>
              <a:rPr lang="en-US" sz="1400" b="1" spc="-70">
                <a:gradFill>
                  <a:gsLst>
                    <a:gs pos="2917">
                      <a:srgbClr val="797A7D"/>
                    </a:gs>
                    <a:gs pos="95000">
                      <a:srgbClr val="797A7D"/>
                    </a:gs>
                  </a:gsLst>
                  <a:lin ang="5400000" scaled="0"/>
                </a:gradFill>
                <a:latin typeface="Segoe UI (Body)"/>
              </a:rPr>
              <a:t>Key messages</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Outline the project’s 5 Ws (what, when, where, why’ and how) </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How will benefit organization</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Calls to action for supporting sponsors</a:t>
            </a:r>
          </a:p>
          <a:p>
            <a:pPr marL="285750" indent="-285750" defTabSz="914363">
              <a:buFont typeface="Arial" panose="020B0604020202020204" pitchFamily="34" charset="0"/>
              <a:buChar char="•"/>
            </a:pPr>
            <a:r>
              <a:rPr lang="en-US" sz="1400" spc="-70">
                <a:solidFill>
                  <a:srgbClr val="000000"/>
                </a:solidFill>
                <a:latin typeface="Segoe UI (Body)"/>
              </a:rPr>
              <a:t>Highlight resources to support transition</a:t>
            </a:r>
          </a:p>
        </p:txBody>
      </p:sp>
      <p:sp>
        <p:nvSpPr>
          <p:cNvPr id="8" name="Rectangle 7">
            <a:extLst>
              <a:ext uri="{FF2B5EF4-FFF2-40B4-BE49-F238E27FC236}">
                <a16:creationId xmlns:a16="http://schemas.microsoft.com/office/drawing/2014/main" id="{C1166E94-CDE9-47C5-B021-A752AC91CF2F}"/>
              </a:ext>
            </a:extLst>
          </p:cNvPr>
          <p:cNvSpPr/>
          <p:nvPr/>
        </p:nvSpPr>
        <p:spPr bwMode="auto">
          <a:xfrm>
            <a:off x="7544261" y="2980193"/>
            <a:ext cx="3558448" cy="1660793"/>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2200">
                <a:gradFill>
                  <a:gsLst>
                    <a:gs pos="0">
                      <a:srgbClr val="FFFFFF"/>
                    </a:gs>
                    <a:gs pos="100000">
                      <a:srgbClr val="FFFFFF"/>
                    </a:gs>
                  </a:gsLst>
                  <a:lin ang="5400000" scaled="0"/>
                </a:gradFill>
                <a:latin typeface="Segoe UI (Body)"/>
                <a:ea typeface="Segoe UI" pitchFamily="34" charset="0"/>
                <a:cs typeface="Segoe UI" pitchFamily="34" charset="0"/>
              </a:rPr>
              <a:t>Employees</a:t>
            </a:r>
          </a:p>
        </p:txBody>
      </p:sp>
      <p:sp>
        <p:nvSpPr>
          <p:cNvPr id="9" name="TextBox 8">
            <a:extLst>
              <a:ext uri="{FF2B5EF4-FFF2-40B4-BE49-F238E27FC236}">
                <a16:creationId xmlns:a16="http://schemas.microsoft.com/office/drawing/2014/main" id="{29D0BA57-F44D-479A-B386-44A264688063}"/>
              </a:ext>
            </a:extLst>
          </p:cNvPr>
          <p:cNvSpPr txBox="1"/>
          <p:nvPr/>
        </p:nvSpPr>
        <p:spPr>
          <a:xfrm>
            <a:off x="7592709" y="4711087"/>
            <a:ext cx="4093105" cy="1560449"/>
          </a:xfrm>
          <a:prstGeom prst="rect">
            <a:avLst/>
          </a:prstGeom>
          <a:noFill/>
        </p:spPr>
        <p:txBody>
          <a:bodyPr wrap="square" lIns="0" tIns="0" rIns="0" bIns="0" rtlCol="0">
            <a:noAutofit/>
          </a:bodyPr>
          <a:lstStyle/>
          <a:p>
            <a:pPr defTabSz="914363">
              <a:spcAft>
                <a:spcPts val="300"/>
              </a:spcAft>
            </a:pPr>
            <a:r>
              <a:rPr lang="en-US" sz="1400" b="1" spc="-70">
                <a:gradFill>
                  <a:gsLst>
                    <a:gs pos="2917">
                      <a:srgbClr val="797A7D"/>
                    </a:gs>
                    <a:gs pos="95000">
                      <a:srgbClr val="797A7D"/>
                    </a:gs>
                  </a:gsLst>
                  <a:lin ang="5400000" scaled="0"/>
                </a:gradFill>
                <a:latin typeface="Segoe UI (Body)"/>
              </a:rPr>
              <a:t>Key messages</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Outline the project’s 5 Ws (what, when, where, why’ and how </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How will benefit organization and end users</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Calls to action for employees: start and stop behaviors</a:t>
            </a:r>
          </a:p>
          <a:p>
            <a:pPr marL="285750" indent="-285750" defTabSz="914363">
              <a:buFont typeface="Arial" panose="020B0604020202020204" pitchFamily="34" charset="0"/>
              <a:buChar char="•"/>
            </a:pPr>
            <a:r>
              <a:rPr lang="en-US" sz="1400" spc="-70">
                <a:solidFill>
                  <a:srgbClr val="000000"/>
                </a:solidFill>
                <a:latin typeface="Segoe UI (Body)"/>
              </a:rPr>
              <a:t>Highlight resources to support transition</a:t>
            </a:r>
          </a:p>
        </p:txBody>
      </p:sp>
      <p:cxnSp>
        <p:nvCxnSpPr>
          <p:cNvPr id="13" name="Straight Arrow Connector 12">
            <a:extLst>
              <a:ext uri="{FF2B5EF4-FFF2-40B4-BE49-F238E27FC236}">
                <a16:creationId xmlns:a16="http://schemas.microsoft.com/office/drawing/2014/main" id="{A194696B-BEED-4AD5-B0F1-E64353AF532B}"/>
              </a:ext>
            </a:extLst>
          </p:cNvPr>
          <p:cNvCxnSpPr>
            <a:cxnSpLocks/>
          </p:cNvCxnSpPr>
          <p:nvPr/>
        </p:nvCxnSpPr>
        <p:spPr>
          <a:xfrm flipH="1">
            <a:off x="3132498" y="2343836"/>
            <a:ext cx="521050" cy="42196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9F548BE-2FC0-455B-AAE4-2686A86FB147}"/>
              </a:ext>
            </a:extLst>
          </p:cNvPr>
          <p:cNvCxnSpPr>
            <a:cxnSpLocks/>
          </p:cNvCxnSpPr>
          <p:nvPr/>
        </p:nvCxnSpPr>
        <p:spPr>
          <a:xfrm>
            <a:off x="8330340" y="2444369"/>
            <a:ext cx="287884" cy="30434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83534AC-B82A-47D7-BA19-A917DD10A65A}"/>
              </a:ext>
            </a:extLst>
          </p:cNvPr>
          <p:cNvSpPr/>
          <p:nvPr/>
        </p:nvSpPr>
        <p:spPr bwMode="auto">
          <a:xfrm>
            <a:off x="3268588" y="1166413"/>
            <a:ext cx="5563517" cy="1277956"/>
          </a:xfrm>
          <a:prstGeom prst="rect">
            <a:avLst/>
          </a:prstGeom>
          <a:solidFill>
            <a:srgbClr val="0088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2200">
                <a:gradFill>
                  <a:gsLst>
                    <a:gs pos="0">
                      <a:srgbClr val="FFFFFF"/>
                    </a:gs>
                    <a:gs pos="100000">
                      <a:srgbClr val="FFFFFF"/>
                    </a:gs>
                  </a:gsLst>
                  <a:lin ang="5400000" scaled="0"/>
                </a:gradFill>
                <a:latin typeface="Segoe UI (Body)"/>
                <a:ea typeface="Segoe UI" pitchFamily="34" charset="0"/>
                <a:cs typeface="Segoe UI" pitchFamily="34" charset="0"/>
              </a:rPr>
              <a:t>Executive Sponsor </a:t>
            </a:r>
          </a:p>
        </p:txBody>
      </p:sp>
      <p:sp>
        <p:nvSpPr>
          <p:cNvPr id="17" name="Title 4">
            <a:extLst>
              <a:ext uri="{FF2B5EF4-FFF2-40B4-BE49-F238E27FC236}">
                <a16:creationId xmlns:a16="http://schemas.microsoft.com/office/drawing/2014/main" id="{B3A9A4C3-F9AE-4C00-8AAC-A2B9909B975D}"/>
              </a:ext>
            </a:extLst>
          </p:cNvPr>
          <p:cNvSpPr txBox="1">
            <a:spLocks/>
          </p:cNvSpPr>
          <p:nvPr/>
        </p:nvSpPr>
        <p:spPr>
          <a:xfrm>
            <a:off x="205914" y="209157"/>
            <a:ext cx="11714740" cy="506412"/>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CA" sz="3600" b="0" i="0" u="none" strike="noStrike" kern="1200" cap="none" spc="-100" normalizeH="0" baseline="0" noProof="0">
                <a:ln w="3175">
                  <a:noFill/>
                </a:ln>
                <a:gradFill>
                  <a:gsLst>
                    <a:gs pos="1250">
                      <a:srgbClr val="2F2F2F"/>
                    </a:gs>
                    <a:gs pos="100000">
                      <a:srgbClr val="2F2F2F"/>
                    </a:gs>
                  </a:gsLst>
                  <a:lin ang="5400000" scaled="0"/>
                </a:gradFill>
                <a:effectLst/>
                <a:uLnTx/>
                <a:uFillTx/>
                <a:latin typeface="Segoe UI Semibold"/>
                <a:ea typeface="+mn-ea"/>
                <a:cs typeface="Arial" charset="0"/>
              </a:rPr>
              <a:t>Executive Sponsor Communications</a:t>
            </a:r>
          </a:p>
        </p:txBody>
      </p:sp>
      <p:pic>
        <p:nvPicPr>
          <p:cNvPr id="18" name="Picture 17">
            <a:extLst>
              <a:ext uri="{FF2B5EF4-FFF2-40B4-BE49-F238E27FC236}">
                <a16:creationId xmlns:a16="http://schemas.microsoft.com/office/drawing/2014/main" id="{CB6811D8-2C0A-4E3E-AFFF-166D57E70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864" y="127837"/>
            <a:ext cx="593318" cy="597847"/>
          </a:xfrm>
          <a:prstGeom prst="rect">
            <a:avLst/>
          </a:prstGeom>
        </p:spPr>
      </p:pic>
    </p:spTree>
    <p:extLst>
      <p:ext uri="{BB962C8B-B14F-4D97-AF65-F5344CB8AC3E}">
        <p14:creationId xmlns:p14="http://schemas.microsoft.com/office/powerpoint/2010/main" val="312939603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5B2D61-5442-40A6-B7A0-AF01C47752B2}"/>
              </a:ext>
            </a:extLst>
          </p:cNvPr>
          <p:cNvGraphicFramePr/>
          <p:nvPr>
            <p:extLst>
              <p:ext uri="{D42A27DB-BD31-4B8C-83A1-F6EECF244321}">
                <p14:modId xmlns:p14="http://schemas.microsoft.com/office/powerpoint/2010/main" val="3199442171"/>
              </p:ext>
            </p:extLst>
          </p:nvPr>
        </p:nvGraphicFramePr>
        <p:xfrm>
          <a:off x="2151774" y="1311300"/>
          <a:ext cx="6723166" cy="48807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4">
            <a:extLst>
              <a:ext uri="{FF2B5EF4-FFF2-40B4-BE49-F238E27FC236}">
                <a16:creationId xmlns:a16="http://schemas.microsoft.com/office/drawing/2014/main" id="{48BF920C-4E21-491A-ADED-EE8D8ED9EC4B}"/>
              </a:ext>
            </a:extLst>
          </p:cNvPr>
          <p:cNvSpPr txBox="1">
            <a:spLocks/>
          </p:cNvSpPr>
          <p:nvPr/>
        </p:nvSpPr>
        <p:spPr>
          <a:xfrm>
            <a:off x="331099" y="318014"/>
            <a:ext cx="11714740" cy="506412"/>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CA" sz="3600" b="0" i="0" u="none" strike="noStrike" kern="1200" cap="none" spc="-100" normalizeH="0" baseline="0" noProof="0">
                <a:ln w="3175">
                  <a:noFill/>
                </a:ln>
                <a:gradFill>
                  <a:gsLst>
                    <a:gs pos="1250">
                      <a:srgbClr val="2F2F2F"/>
                    </a:gs>
                    <a:gs pos="100000">
                      <a:srgbClr val="2F2F2F"/>
                    </a:gs>
                  </a:gsLst>
                  <a:lin ang="5400000" scaled="0"/>
                </a:gradFill>
                <a:effectLst/>
                <a:uLnTx/>
                <a:uFillTx/>
                <a:latin typeface="Segoe UI Semibold"/>
                <a:ea typeface="+mn-ea"/>
                <a:cs typeface="Arial" charset="0"/>
              </a:rPr>
              <a:t>How does a Champion help?</a:t>
            </a:r>
          </a:p>
        </p:txBody>
      </p:sp>
      <p:pic>
        <p:nvPicPr>
          <p:cNvPr id="7" name="Picture 6">
            <a:extLst>
              <a:ext uri="{FF2B5EF4-FFF2-40B4-BE49-F238E27FC236}">
                <a16:creationId xmlns:a16="http://schemas.microsoft.com/office/drawing/2014/main" id="{BEB0EBBD-B624-44B4-BC74-BC950ADB57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55864" y="127837"/>
            <a:ext cx="593318" cy="597847"/>
          </a:xfrm>
          <a:prstGeom prst="rect">
            <a:avLst/>
          </a:prstGeom>
        </p:spPr>
      </p:pic>
    </p:spTree>
    <p:custDataLst>
      <p:tags r:id="rId1"/>
    </p:custDataLst>
    <p:extLst>
      <p:ext uri="{BB962C8B-B14F-4D97-AF65-F5344CB8AC3E}">
        <p14:creationId xmlns:p14="http://schemas.microsoft.com/office/powerpoint/2010/main" val="93794812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4376"/>
            <a:ext cx="12192000" cy="558800"/>
          </a:xfrm>
          <a:prstGeom prst="rect">
            <a:avLst/>
          </a:prstGeom>
        </p:spPr>
        <p:txBody>
          <a:bodyPr/>
          <a:lstStyle/>
          <a:p>
            <a:pPr algn="ctr"/>
            <a:r>
              <a:rPr lang="en-US" sz="3200"/>
              <a:t>Why are </a:t>
            </a:r>
            <a:r>
              <a:rPr lang="en-US" sz="3200">
                <a:solidFill>
                  <a:srgbClr val="0078D7"/>
                </a:solidFill>
              </a:rPr>
              <a:t>Champions</a:t>
            </a:r>
            <a:r>
              <a:rPr lang="en-US" sz="3200"/>
              <a:t> important?</a:t>
            </a:r>
          </a:p>
        </p:txBody>
      </p:sp>
      <p:sp>
        <p:nvSpPr>
          <p:cNvPr id="27" name="Rectangle 26"/>
          <p:cNvSpPr/>
          <p:nvPr/>
        </p:nvSpPr>
        <p:spPr>
          <a:xfrm>
            <a:off x="1" y="712253"/>
            <a:ext cx="12192000" cy="403357"/>
          </a:xfrm>
          <a:prstGeom prst="rect">
            <a:avLst/>
          </a:prstGeom>
        </p:spPr>
        <p:txBody>
          <a:bodyPr wrap="square" lIns="90000" tIns="90000" rIns="90000" bIns="90000">
            <a:spAutoFit/>
          </a:bodyPr>
          <a:lstStyle/>
          <a:p>
            <a:pPr marL="0" lvl="1" algn="ctr" defTabSz="913826" fontAlgn="base">
              <a:lnSpc>
                <a:spcPct val="90000"/>
              </a:lnSpc>
              <a:spcBef>
                <a:spcPct val="0"/>
              </a:spcBef>
              <a:spcAft>
                <a:spcPct val="0"/>
              </a:spcAft>
              <a:buClr>
                <a:srgbClr val="DC3C00"/>
              </a:buClr>
            </a:pPr>
            <a:r>
              <a:rPr lang="en-US" sz="1600">
                <a:ln w="3175">
                  <a:noFill/>
                </a:ln>
                <a:solidFill>
                  <a:srgbClr val="0078D7"/>
                </a:solidFill>
                <a:latin typeface="Segoe UI Semibold" panose="020B0702040204020203" pitchFamily="34" charset="0"/>
                <a:cs typeface="Segoe UI Semibold" panose="020B0702040204020203" pitchFamily="34" charset="0"/>
              </a:rPr>
              <a:t>Learning via coworkers is among the most effective and most used methods</a:t>
            </a:r>
          </a:p>
        </p:txBody>
      </p:sp>
      <p:sp>
        <p:nvSpPr>
          <p:cNvPr id="26" name="Rectangle 25">
            <a:extLst>
              <a:ext uri="{FF2B5EF4-FFF2-40B4-BE49-F238E27FC236}">
                <a16:creationId xmlns:a16="http://schemas.microsoft.com/office/drawing/2014/main" id="{6A303BBB-102D-4088-BF60-511330C041FC}"/>
              </a:ext>
            </a:extLst>
          </p:cNvPr>
          <p:cNvSpPr/>
          <p:nvPr/>
        </p:nvSpPr>
        <p:spPr>
          <a:xfrm>
            <a:off x="1" y="1044139"/>
            <a:ext cx="12191999" cy="541856"/>
          </a:xfrm>
          <a:prstGeom prst="rect">
            <a:avLst/>
          </a:prstGeom>
        </p:spPr>
        <p:txBody>
          <a:bodyPr wrap="square" lIns="90000" tIns="90000" rIns="90000" bIns="90000">
            <a:spAutoFit/>
          </a:bodyPr>
          <a:lstStyle/>
          <a:p>
            <a:pPr marL="0" lvl="1" algn="ctr" defTabSz="913826" fontAlgn="base">
              <a:lnSpc>
                <a:spcPct val="90000"/>
              </a:lnSpc>
              <a:spcBef>
                <a:spcPct val="0"/>
              </a:spcBef>
              <a:spcAft>
                <a:spcPct val="0"/>
              </a:spcAft>
              <a:buClr>
                <a:srgbClr val="DC3C00"/>
              </a:buClr>
            </a:pPr>
            <a:r>
              <a:rPr lang="en-NZ" sz="1300">
                <a:solidFill>
                  <a:schemeClr val="tx2">
                    <a:lumMod val="90000"/>
                    <a:lumOff val="10000"/>
                  </a:schemeClr>
                </a:solidFill>
                <a:latin typeface="Segoe UI"/>
                <a:cs typeface="Segoe UI" pitchFamily="34" charset="0"/>
              </a:rPr>
              <a:t>In a Microsoft End-User study, research indicates learning from co-workers is among the most effective and used</a:t>
            </a:r>
          </a:p>
          <a:p>
            <a:pPr marL="0" lvl="1" algn="ctr" defTabSz="913826" fontAlgn="base">
              <a:lnSpc>
                <a:spcPct val="90000"/>
              </a:lnSpc>
              <a:spcBef>
                <a:spcPct val="0"/>
              </a:spcBef>
              <a:spcAft>
                <a:spcPct val="0"/>
              </a:spcAft>
              <a:buClr>
                <a:srgbClr val="DC3C00"/>
              </a:buClr>
            </a:pPr>
            <a:r>
              <a:rPr lang="en-NZ" sz="1300">
                <a:solidFill>
                  <a:schemeClr val="tx2">
                    <a:lumMod val="90000"/>
                    <a:lumOff val="10000"/>
                  </a:schemeClr>
                </a:solidFill>
                <a:latin typeface="Segoe UI"/>
                <a:cs typeface="Segoe UI" pitchFamily="34" charset="0"/>
              </a:rPr>
              <a:t>methods in learning a new technology</a:t>
            </a:r>
            <a:endParaRPr lang="en-US" sz="1300">
              <a:solidFill>
                <a:schemeClr val="tx2">
                  <a:lumMod val="90000"/>
                  <a:lumOff val="10000"/>
                </a:schemeClr>
              </a:solidFill>
              <a:latin typeface="Segoe UI"/>
              <a:cs typeface="Segoe UI"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864" y="127837"/>
            <a:ext cx="593318" cy="597847"/>
          </a:xfrm>
          <a:prstGeom prst="rect">
            <a:avLst/>
          </a:prstGeom>
        </p:spPr>
      </p:pic>
      <p:grpSp>
        <p:nvGrpSpPr>
          <p:cNvPr id="8" name="Group 7"/>
          <p:cNvGrpSpPr/>
          <p:nvPr/>
        </p:nvGrpSpPr>
        <p:grpSpPr>
          <a:xfrm>
            <a:off x="1769173" y="1735024"/>
            <a:ext cx="8698260" cy="4966979"/>
            <a:chOff x="498903" y="1681222"/>
            <a:chExt cx="8698260" cy="4966979"/>
          </a:xfrm>
        </p:grpSpPr>
        <p:grpSp>
          <p:nvGrpSpPr>
            <p:cNvPr id="7" name="Group 6"/>
            <p:cNvGrpSpPr/>
            <p:nvPr/>
          </p:nvGrpSpPr>
          <p:grpSpPr>
            <a:xfrm>
              <a:off x="498903" y="6176135"/>
              <a:ext cx="8698259" cy="472066"/>
              <a:chOff x="498903" y="6176135"/>
              <a:chExt cx="8698259" cy="472066"/>
            </a:xfrm>
          </p:grpSpPr>
          <p:sp>
            <p:nvSpPr>
              <p:cNvPr id="13" name="Rectangle 12"/>
              <p:cNvSpPr/>
              <p:nvPr/>
            </p:nvSpPr>
            <p:spPr bwMode="auto">
              <a:xfrm>
                <a:off x="498903" y="6176135"/>
                <a:ext cx="8698259" cy="381722"/>
              </a:xfrm>
              <a:prstGeom prst="rect">
                <a:avLst/>
              </a:prstGeom>
              <a:solidFill>
                <a:srgbClr val="F1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endParaRPr lang="en-US" sz="2157">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 name="TextBox 13"/>
              <p:cNvSpPr txBox="1"/>
              <p:nvPr/>
            </p:nvSpPr>
            <p:spPr>
              <a:xfrm>
                <a:off x="498904" y="6185660"/>
                <a:ext cx="3854653" cy="462541"/>
              </a:xfrm>
              <a:prstGeom prst="rect">
                <a:avLst/>
              </a:prstGeom>
              <a:noFill/>
            </p:spPr>
            <p:txBody>
              <a:bodyPr wrap="square" lIns="182880" tIns="146304" rIns="182880" bIns="146304" rtlCol="0">
                <a:spAutoFit/>
              </a:bodyPr>
              <a:lstStyle/>
              <a:p>
                <a:r>
                  <a:rPr lang="en-NZ" sz="1500" i="1" baseline="30000"/>
                  <a:t>SharePoint End-User Study, Apr 2013, Microsoft Corporation</a:t>
                </a: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904" y="1681222"/>
              <a:ext cx="8698259" cy="4457421"/>
            </a:xfrm>
            <a:prstGeom prst="rect">
              <a:avLst/>
            </a:prstGeom>
          </p:spPr>
        </p:pic>
      </p:grpSp>
    </p:spTree>
    <p:extLst>
      <p:ext uri="{BB962C8B-B14F-4D97-AF65-F5344CB8AC3E}">
        <p14:creationId xmlns:p14="http://schemas.microsoft.com/office/powerpoint/2010/main" val="3764625397"/>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SLIDEINFO" val="{&quot;Guid&quot;:&quot;7e694364-f57a-4203-a6c6-b862a3f93503&quot;,&quot;TimeStamp&quot;:&quot;2018-04-30T11:52:13.8202437-07:00&quot;}"/>
</p:tagLst>
</file>

<file path=ppt/theme/theme1.xml><?xml version="1.0" encoding="utf-8"?>
<a:theme xmlns:a="http://schemas.openxmlformats.org/drawingml/2006/main" name="2_BCS PPT Template_Draft2">
  <a:themeElements>
    <a:clrScheme name="Custom 14">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E6E6E6"/>
      </a:hlink>
      <a:folHlink>
        <a:srgbClr val="D4E4F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BCS PPT Template_Draft2">
  <a:themeElements>
    <a:clrScheme name="Custom 15">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1F59A3"/>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3.xml><?xml version="1.0" encoding="utf-8"?>
<a:theme xmlns:a="http://schemas.openxmlformats.org/drawingml/2006/main" name="UpdatedSlideMaster_2017.02.17">
  <a:themeElements>
    <a:clrScheme name="FY17 Enterprise (Orange)">
      <a:dk1>
        <a:srgbClr val="505050"/>
      </a:dk1>
      <a:lt1>
        <a:srgbClr val="FFFFFF"/>
      </a:lt1>
      <a:dk2>
        <a:srgbClr val="000000"/>
      </a:dk2>
      <a:lt2>
        <a:srgbClr val="E6E6E6"/>
      </a:lt2>
      <a:accent1>
        <a:srgbClr val="D83B01"/>
      </a:accent1>
      <a:accent2>
        <a:srgbClr val="FFB900"/>
      </a:accent2>
      <a:accent3>
        <a:srgbClr val="0078D7"/>
      </a:accent3>
      <a:accent4>
        <a:srgbClr val="505050"/>
      </a:accent4>
      <a:accent5>
        <a:srgbClr val="737373"/>
      </a:accent5>
      <a:accent6>
        <a:srgbClr val="D2D2D2"/>
      </a:accent6>
      <a:hlink>
        <a:srgbClr val="D83B01"/>
      </a:hlink>
      <a:folHlink>
        <a:srgbClr val="D83B01"/>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UpdatedSlideMaster_2017.02.17" id="{8589CA1C-658D-4398-9FB3-864EDCDC0FA6}" vid="{FB970474-FB0A-4EF6-B2F5-16A58A6C293C}"/>
    </a:ext>
  </a:extLst>
</a:theme>
</file>

<file path=ppt/theme/theme4.xml><?xml version="1.0" encoding="utf-8"?>
<a:theme xmlns:a="http://schemas.openxmlformats.org/drawingml/2006/main" name="1_5-50109_Microsoft_Dark_Template">
  <a:themeElements>
    <a:clrScheme name="Microsoft 2017 Dark">
      <a:dk1>
        <a:srgbClr val="353535"/>
      </a:dk1>
      <a:lt1>
        <a:srgbClr val="FFFFFF"/>
      </a:lt1>
      <a:dk2>
        <a:srgbClr val="D83B01"/>
      </a:dk2>
      <a:lt2>
        <a:srgbClr val="CDF4FF"/>
      </a:lt2>
      <a:accent1>
        <a:srgbClr val="D83B01"/>
      </a:accent1>
      <a:accent2>
        <a:srgbClr val="FF8C00"/>
      </a:accent2>
      <a:accent3>
        <a:srgbClr val="FFB900"/>
      </a:accent3>
      <a:accent4>
        <a:srgbClr val="00BCF2"/>
      </a:accent4>
      <a:accent5>
        <a:srgbClr val="D2D2D2"/>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2A99AE01-A11F-4F2C-9BCC-4E42F4CE769C}" vid="{7C638A3A-D771-4183-8214-2AFBE384714F}"/>
    </a:ext>
  </a:extLst>
</a:theme>
</file>

<file path=ppt/theme/theme5.xml><?xml version="1.0" encoding="utf-8"?>
<a:theme xmlns:a="http://schemas.openxmlformats.org/drawingml/2006/main" name="5-50109_Microsoft_Light_Template">
  <a:themeElements>
    <a:clrScheme name="Microsoft_2017_Light">
      <a:dk1>
        <a:srgbClr val="353535"/>
      </a:dk1>
      <a:lt1>
        <a:srgbClr val="FFFFFF"/>
      </a:lt1>
      <a:dk2>
        <a:srgbClr val="D83B01"/>
      </a:dk2>
      <a:lt2>
        <a:srgbClr val="E6E6E6"/>
      </a:lt2>
      <a:accent1>
        <a:srgbClr val="D83B01"/>
      </a:accent1>
      <a:accent2>
        <a:srgbClr val="FF8C00"/>
      </a:accent2>
      <a:accent3>
        <a:srgbClr val="FFB900"/>
      </a:accent3>
      <a:accent4>
        <a:srgbClr val="0078D7"/>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F7CA4DD3-8A26-4BFE-B361-277536E70685}" vid="{DC517985-AF00-427B-A27C-74FF5728D0B0}"/>
    </a:ext>
  </a:extLst>
</a:theme>
</file>

<file path=ppt/theme/theme6.xml><?xml version="1.0" encoding="utf-8"?>
<a:theme xmlns:a="http://schemas.openxmlformats.org/drawingml/2006/main" name="4_5-30055_Office365 Template 2012 - 16x9 - White Background">
  <a:themeElements>
    <a:clrScheme name="Custom 20">
      <a:dk1>
        <a:srgbClr val="000000"/>
      </a:dk1>
      <a:lt1>
        <a:srgbClr val="FFFFFF"/>
      </a:lt1>
      <a:dk2>
        <a:srgbClr val="DC3C00"/>
      </a:dk2>
      <a:lt2>
        <a:srgbClr val="797A7D"/>
      </a:lt2>
      <a:accent1>
        <a:srgbClr val="DC3C00"/>
      </a:accent1>
      <a:accent2>
        <a:srgbClr val="FF8C00"/>
      </a:accent2>
      <a:accent3>
        <a:srgbClr val="FFB900"/>
      </a:accent3>
      <a:accent4>
        <a:srgbClr val="007233"/>
      </a:accent4>
      <a:accent5>
        <a:srgbClr val="00188F"/>
      </a:accent5>
      <a:accent6>
        <a:srgbClr val="68217A"/>
      </a:accent6>
      <a:hlink>
        <a:srgbClr val="0070C0"/>
      </a:hlink>
      <a:folHlink>
        <a:srgbClr val="00B0F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Office365_Template_16x9_WHITE.potx" id="{E4AF4F97-10C5-4847-A9FD-2CF7760D6771}" vid="{1F76A3DC-D1FC-46B0-B0AB-6011DDB44A28}"/>
    </a:ext>
  </a:extLst>
</a:theme>
</file>

<file path=ppt/theme/theme7.xml><?xml version="1.0" encoding="utf-8"?>
<a:theme xmlns:a="http://schemas.openxmlformats.org/drawingml/2006/main" name="WHITE TEMPLATE">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2.potx" id="{0FFB49CB-06A5-4164-83EE-487DCD81F131}" vid="{CBE49454-5D2F-4788-A0E1-3A8635B427A8}"/>
    </a:ext>
  </a:extLst>
</a:theme>
</file>

<file path=ppt/theme/theme8.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9.xml><?xml version="1.0" encoding="utf-8"?>
<a:theme xmlns:a="http://schemas.openxmlformats.org/drawingml/2006/main" name="Black Template">
  <a:themeElements>
    <a:clrScheme name="0E4F51">
      <a:dk1>
        <a:srgbClr val="000000"/>
      </a:dk1>
      <a:lt1>
        <a:srgbClr val="FFFFFF"/>
      </a:lt1>
      <a:dk2>
        <a:srgbClr val="0E4F51"/>
      </a:dk2>
      <a:lt2>
        <a:srgbClr val="E6E6E6"/>
      </a:lt2>
      <a:accent1>
        <a:srgbClr val="008575"/>
      </a:accent1>
      <a:accent2>
        <a:srgbClr val="274B47"/>
      </a:accent2>
      <a:accent3>
        <a:srgbClr val="D83B01"/>
      </a:accent3>
      <a:accent4>
        <a:srgbClr val="0078D4"/>
      </a:accent4>
      <a:accent5>
        <a:srgbClr val="8661C5"/>
      </a:accent5>
      <a:accent6>
        <a:srgbClr val="737373"/>
      </a:accent6>
      <a:hlink>
        <a:srgbClr val="008575"/>
      </a:hlink>
      <a:folHlink>
        <a:srgbClr val="008575"/>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Teal_Business_2019_07.potx" id="{BE00B52D-331D-402C-BC3D-EE967C31318F}" vid="{91D6EC95-0B3B-4F40-A93D-4CDAACBE9E1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192c0bc-b03a-48af-8aa7-e74bc3e7b1eb">
      <UserInfo>
        <DisplayName/>
        <AccountId xsi:nil="true"/>
        <AccountType/>
      </UserInfo>
    </SharedWithUsers>
    <MediaServiceKeyPoints xmlns="f605e6f3-f895-404f-a6d5-ce7fb432072b"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B3739F2233CB14EB4BF9B81497FB88B" ma:contentTypeVersion="17" ma:contentTypeDescription="Create a new document." ma:contentTypeScope="" ma:versionID="5fc1f5f5b14b946ca4343a652f1268d7">
  <xsd:schema xmlns:xsd="http://www.w3.org/2001/XMLSchema" xmlns:xs="http://www.w3.org/2001/XMLSchema" xmlns:p="http://schemas.microsoft.com/office/2006/metadata/properties" xmlns:ns1="http://schemas.microsoft.com/sharepoint/v3" xmlns:ns2="f605e6f3-f895-404f-a6d5-ce7fb432072b" xmlns:ns3="f192c0bc-b03a-48af-8aa7-e74bc3e7b1eb" targetNamespace="http://schemas.microsoft.com/office/2006/metadata/properties" ma:root="true" ma:fieldsID="a94082dac379fcb7da05776aa457cbdd" ns1:_="" ns2:_="" ns3:_="">
    <xsd:import namespace="http://schemas.microsoft.com/sharepoint/v3"/>
    <xsd:import namespace="f605e6f3-f895-404f-a6d5-ce7fb432072b"/>
    <xsd:import namespace="f192c0bc-b03a-48af-8aa7-e74bc3e7b1e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LastSharedByUser" minOccurs="0"/>
                <xsd:element ref="ns3:LastSharedByTime" minOccurs="0"/>
                <xsd:element ref="ns2:MediaServiceAutoTags" minOccurs="0"/>
                <xsd:element ref="ns2:MediaServiceOCR" minOccurs="0"/>
                <xsd:element ref="ns2:MediaServiceDateTaken" minOccurs="0"/>
                <xsd:element ref="ns2:MediaServiceEventHashCode" minOccurs="0"/>
                <xsd:element ref="ns2:MediaServiceGenerationTime" minOccurs="0"/>
                <xsd:element ref="ns2:MediaServiceLocation"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05e6f3-f895-404f-a6d5-ce7fb432072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description=""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92c0bc-b03a-48af-8aa7-e74bc3e7b1e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LastSharedByUser" ma:index="12" nillable="true" ma:displayName="Last Shared By User" ma:description="" ma:hidden="true" ma:internalName="LastSharedByUser" ma:readOnly="true">
      <xsd:simpleType>
        <xsd:restriction base="dms:Note"/>
      </xsd:simpleType>
    </xsd:element>
    <xsd:element name="LastSharedByTime" ma:index="13" nillable="true" ma:displayName="Last Shared By Time" ma:description=""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52B1EA-EFBB-4C9B-8441-BAC038F47FB4}">
  <ds:schemaRefs>
    <ds:schemaRef ds:uri="http://schemas.microsoft.com/office/2006/metadata/properties"/>
    <ds:schemaRef ds:uri="http://schemas.microsoft.com/office/infopath/2007/PartnerControls"/>
    <ds:schemaRef ds:uri="f192c0bc-b03a-48af-8aa7-e74bc3e7b1eb"/>
    <ds:schemaRef ds:uri="f605e6f3-f895-404f-a6d5-ce7fb432072b"/>
    <ds:schemaRef ds:uri="http://schemas.microsoft.com/sharepoint/v3"/>
  </ds:schemaRefs>
</ds:datastoreItem>
</file>

<file path=customXml/itemProps2.xml><?xml version="1.0" encoding="utf-8"?>
<ds:datastoreItem xmlns:ds="http://schemas.openxmlformats.org/officeDocument/2006/customXml" ds:itemID="{9397D983-182D-4E67-8091-6A0DD098E9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605e6f3-f895-404f-a6d5-ce7fb432072b"/>
    <ds:schemaRef ds:uri="f192c0bc-b03a-48af-8aa7-e74bc3e7b1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FC9874-C3C3-4101-A480-E1E0244F87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291</TotalTime>
  <Words>3290</Words>
  <Application>Microsoft Office PowerPoint</Application>
  <PresentationFormat>Widescreen</PresentationFormat>
  <Paragraphs>407</Paragraphs>
  <Slides>32</Slides>
  <Notes>31</Notes>
  <HiddenSlides>2</HiddenSlides>
  <MMClips>0</MMClips>
  <ScaleCrop>false</ScaleCrop>
  <HeadingPairs>
    <vt:vector size="4" baseType="variant">
      <vt:variant>
        <vt:lpstr>Theme</vt:lpstr>
      </vt:variant>
      <vt:variant>
        <vt:i4>9</vt:i4>
      </vt:variant>
      <vt:variant>
        <vt:lpstr>Slide Titles</vt:lpstr>
      </vt:variant>
      <vt:variant>
        <vt:i4>32</vt:i4>
      </vt:variant>
    </vt:vector>
  </HeadingPairs>
  <TitlesOfParts>
    <vt:vector size="41" baseType="lpstr">
      <vt:lpstr>2_BCS PPT Template_Draft2</vt:lpstr>
      <vt:lpstr>3_BCS PPT Template_Draft2</vt:lpstr>
      <vt:lpstr>UpdatedSlideMaster_2017.02.17</vt:lpstr>
      <vt:lpstr>1_5-50109_Microsoft_Dark_Template</vt:lpstr>
      <vt:lpstr>5-50109_Microsoft_Light_Template</vt:lpstr>
      <vt:lpstr>4_5-30055_Office365 Template 2012 - 16x9 - White Background</vt:lpstr>
      <vt:lpstr>WHITE TEMPLATE</vt:lpstr>
      <vt:lpstr>5-50203_Microsoft_Ignite_Template</vt:lpstr>
      <vt:lpstr>Black Template</vt:lpstr>
      <vt:lpstr>SharePoint  Adoption  Playbook</vt:lpstr>
      <vt:lpstr>PowerPoint Presentation</vt:lpstr>
      <vt:lpstr>Adoption Success Factors</vt:lpstr>
      <vt:lpstr>PowerPoint Presentation</vt:lpstr>
      <vt:lpstr>Stakeholders</vt:lpstr>
      <vt:lpstr>Why is the role of an Executive Sponsor crucial for project success?  </vt:lpstr>
      <vt:lpstr>PowerPoint Presentation</vt:lpstr>
      <vt:lpstr>PowerPoint Presentation</vt:lpstr>
      <vt:lpstr>Why are Champions important?</vt:lpstr>
      <vt:lpstr>Office 365 Champions Program</vt:lpstr>
      <vt:lpstr>Stakeholders</vt:lpstr>
      <vt:lpstr>PowerPoint Presentation</vt:lpstr>
      <vt:lpstr>PowerPoint Presentation</vt:lpstr>
      <vt:lpstr>PowerPoint Presentation</vt:lpstr>
      <vt:lpstr>PowerPoint Presentation</vt:lpstr>
      <vt:lpstr>How to create your own Scenarios</vt:lpstr>
      <vt:lpstr>Tips for identifying scenarios</vt:lpstr>
      <vt:lpstr>How to prioritize your Scenarios: Impact vs ease of implementation</vt:lpstr>
      <vt:lpstr>PowerPoint Presentation</vt:lpstr>
      <vt:lpstr>PowerPoint Presentation</vt:lpstr>
      <vt:lpstr>PowerPoint Presentation</vt:lpstr>
      <vt:lpstr>Awareness</vt:lpstr>
      <vt:lpstr>Plan Communications</vt:lpstr>
      <vt:lpstr>Use Available Templates</vt:lpstr>
      <vt:lpstr>PowerPoint Presentation</vt:lpstr>
      <vt:lpstr>PowerPoint Presentation</vt:lpstr>
      <vt:lpstr>PowerPoint Presentation</vt:lpstr>
      <vt:lpstr>PowerPoint Presentation</vt:lpstr>
      <vt:lpstr>Training</vt:lpstr>
      <vt:lpstr>PowerPoint Presentation</vt:lpstr>
      <vt:lpstr>PowerPoint Presentation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OneDrive Launch Playbook</dc:title>
  <dc:creator>matthw</dc:creator>
  <cp:lastModifiedBy>Mike Hollinshead</cp:lastModifiedBy>
  <cp:revision>2</cp:revision>
  <dcterms:modified xsi:type="dcterms:W3CDTF">2019-05-21T00:14:33Z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0x0101009B3739F2233CB14EB4BF9B81497FB88B</vt:lpwstr>
  </property>
  <property fmtid="{D5CDD505-2E9C-101B-9397-08002B2CF9AE}" pid="3" name="_dlc_policyId">
    <vt:lpwstr/>
  </property>
  <property fmtid="{D5CDD505-2E9C-101B-9397-08002B2CF9AE}" pid="4" name="FolderExtensions">
    <vt:lpwstr/>
  </property>
  <property fmtid="{D5CDD505-2E9C-101B-9397-08002B2CF9AE}" pid="5" name="ItemRetentionFormula">
    <vt:lpwstr/>
  </property>
  <property fmtid="{D5CDD505-2E9C-101B-9397-08002B2CF9AE}" pid="6" name="_dlc_DocIdItemGuid">
    <vt:lpwstr>d59a9892-890d-4e2a-9035-45afe0858488</vt:lpwstr>
  </property>
  <property fmtid="{D5CDD505-2E9C-101B-9397-08002B2CF9AE}" pid="7" name="ParentID1">
    <vt:lpwstr>G03KC-1-8361</vt:lpwstr>
  </property>
  <property fmtid="{D5CDD505-2E9C-101B-9397-08002B2CF9AE}" pid="8" name="TaxKeyword">
    <vt:lpwstr/>
  </property>
  <property fmtid="{D5CDD505-2E9C-101B-9397-08002B2CF9AE}" pid="9" name="Region">
    <vt:lpwstr/>
  </property>
  <property fmtid="{D5CDD505-2E9C-101B-9397-08002B2CF9AE}" pid="10" name="Confidentiality">
    <vt:lpwstr>38;#customer ready|8986c41d-21c5-4f8f-8a12-ea4625b46858</vt:lpwstr>
  </property>
  <property fmtid="{D5CDD505-2E9C-101B-9397-08002B2CF9AE}" pid="11" name="ItemType">
    <vt:lpwstr>45;#presentations|317da5a4-398e-4c38-b265-afd519770055</vt:lpwstr>
  </property>
  <property fmtid="{D5CDD505-2E9C-101B-9397-08002B2CF9AE}" pid="12" name="Industries">
    <vt:lpwstr/>
  </property>
  <property fmtid="{D5CDD505-2E9C-101B-9397-08002B2CF9AE}" pid="13" name="Competitors">
    <vt:lpwstr/>
  </property>
  <property fmtid="{D5CDD505-2E9C-101B-9397-08002B2CF9AE}" pid="14" name="SMSGDomain">
    <vt:lpwstr/>
  </property>
  <property fmtid="{D5CDD505-2E9C-101B-9397-08002B2CF9AE}" pid="15" name="BusinessArchitecture">
    <vt:lpwstr/>
  </property>
  <property fmtid="{D5CDD505-2E9C-101B-9397-08002B2CF9AE}" pid="16" name="Products">
    <vt:lpwstr/>
  </property>
  <property fmtid="{D5CDD505-2E9C-101B-9397-08002B2CF9AE}" pid="17" name="EnterpriseDomainTags">
    <vt:lpwstr/>
  </property>
  <property fmtid="{D5CDD505-2E9C-101B-9397-08002B2CF9AE}" pid="18" name="ActivitiesAndPrograms">
    <vt:lpwstr/>
  </property>
  <property fmtid="{D5CDD505-2E9C-101B-9397-08002B2CF9AE}" pid="19" name="Partners">
    <vt:lpwstr/>
  </property>
  <property fmtid="{D5CDD505-2E9C-101B-9397-08002B2CF9AE}" pid="20" name="Segments">
    <vt:lpwstr/>
  </property>
  <property fmtid="{D5CDD505-2E9C-101B-9397-08002B2CF9AE}" pid="21" name="Topics">
    <vt:lpwstr/>
  </property>
  <property fmtid="{D5CDD505-2E9C-101B-9397-08002B2CF9AE}" pid="22" name="Groups">
    <vt:lpwstr/>
  </property>
  <property fmtid="{D5CDD505-2E9C-101B-9397-08002B2CF9AE}" pid="23" name="Languages">
    <vt:lpwstr/>
  </property>
  <property fmtid="{D5CDD505-2E9C-101B-9397-08002B2CF9AE}" pid="24" name="TechnicalLevel">
    <vt:lpwstr/>
  </property>
  <property fmtid="{D5CDD505-2E9C-101B-9397-08002B2CF9AE}" pid="25" name="Audiences">
    <vt:lpwstr/>
  </property>
  <property fmtid="{D5CDD505-2E9C-101B-9397-08002B2CF9AE}" pid="26" name="Roles">
    <vt:lpwstr/>
  </property>
  <property fmtid="{D5CDD505-2E9C-101B-9397-08002B2CF9AE}" pid="27" name="_docset_NoMedatataSyncRequired">
    <vt:lpwstr>False</vt:lpwstr>
  </property>
  <property fmtid="{D5CDD505-2E9C-101B-9397-08002B2CF9AE}" pid="28" name="MSIP_Label_f42aa342-8706-4288-bd11-ebb85995028c_Enabled">
    <vt:lpwstr>True</vt:lpwstr>
  </property>
  <property fmtid="{D5CDD505-2E9C-101B-9397-08002B2CF9AE}" pid="29" name="MSIP_Label_f42aa342-8706-4288-bd11-ebb85995028c_SiteId">
    <vt:lpwstr>72f988bf-86f1-41af-91ab-2d7cd011db47</vt:lpwstr>
  </property>
  <property fmtid="{D5CDD505-2E9C-101B-9397-08002B2CF9AE}" pid="30" name="MSIP_Label_f42aa342-8706-4288-bd11-ebb85995028c_Ref">
    <vt:lpwstr>https://api.informationprotection.azure.com/api/72f988bf-86f1-41af-91ab-2d7cd011db47</vt:lpwstr>
  </property>
  <property fmtid="{D5CDD505-2E9C-101B-9397-08002B2CF9AE}" pid="31" name="MSIP_Label_f42aa342-8706-4288-bd11-ebb85995028c_Owner">
    <vt:lpwstr>matthw@microsoft.com</vt:lpwstr>
  </property>
  <property fmtid="{D5CDD505-2E9C-101B-9397-08002B2CF9AE}" pid="32" name="MSIP_Label_f42aa342-8706-4288-bd11-ebb85995028c_SetDate">
    <vt:lpwstr>2017-09-05T16:59:59.0813314-04:00</vt:lpwstr>
  </property>
  <property fmtid="{D5CDD505-2E9C-101B-9397-08002B2CF9AE}" pid="33" name="MSIP_Label_f42aa342-8706-4288-bd11-ebb85995028c_Name">
    <vt:lpwstr>General</vt:lpwstr>
  </property>
  <property fmtid="{D5CDD505-2E9C-101B-9397-08002B2CF9AE}" pid="34" name="MSIP_Label_f42aa342-8706-4288-bd11-ebb85995028c_Application">
    <vt:lpwstr>Microsoft Azure Information Protection</vt:lpwstr>
  </property>
  <property fmtid="{D5CDD505-2E9C-101B-9397-08002B2CF9AE}" pid="35" name="MSIP_Label_f42aa342-8706-4288-bd11-ebb85995028c_Extended_MSFT_Method">
    <vt:lpwstr>Automatic</vt:lpwstr>
  </property>
  <property fmtid="{D5CDD505-2E9C-101B-9397-08002B2CF9AE}" pid="36" name="Sensitivity">
    <vt:lpwstr>General</vt:lpwstr>
  </property>
  <property fmtid="{D5CDD505-2E9C-101B-9397-08002B2CF9AE}" pid="37" name="of67e5d4b76f4a9db8769983fda9cec0">
    <vt:lpwstr/>
  </property>
  <property fmtid="{D5CDD505-2E9C-101B-9397-08002B2CF9AE}" pid="38" name="NewsType">
    <vt:lpwstr/>
  </property>
  <property fmtid="{D5CDD505-2E9C-101B-9397-08002B2CF9AE}" pid="39" name="ga0c0bf70a6644469c61b3efa7025301">
    <vt:lpwstr/>
  </property>
  <property fmtid="{D5CDD505-2E9C-101B-9397-08002B2CF9AE}" pid="40" name="MSProducts">
    <vt:lpwstr/>
  </property>
  <property fmtid="{D5CDD505-2E9C-101B-9397-08002B2CF9AE}" pid="41" name="ExperienceContentType">
    <vt:lpwstr/>
  </property>
  <property fmtid="{D5CDD505-2E9C-101B-9397-08002B2CF9AE}" pid="42" name="l6f004f21209409da86a713c0f24627d">
    <vt:lpwstr/>
  </property>
  <property fmtid="{D5CDD505-2E9C-101B-9397-08002B2CF9AE}" pid="43" name="MSProductsTaxHTField0">
    <vt:lpwstr/>
  </property>
  <property fmtid="{D5CDD505-2E9C-101B-9397-08002B2CF9AE}" pid="44" name="e8080b0481964c759b2c36ae49591b31">
    <vt:lpwstr/>
  </property>
  <property fmtid="{D5CDD505-2E9C-101B-9397-08002B2CF9AE}" pid="45" name="ldac8aee9d1f469e8cd8c3f8d6a615f2">
    <vt:lpwstr/>
  </property>
  <property fmtid="{D5CDD505-2E9C-101B-9397-08002B2CF9AE}" pid="46" name="EmployeeRole">
    <vt:lpwstr/>
  </property>
  <property fmtid="{D5CDD505-2E9C-101B-9397-08002B2CF9AE}" pid="47" name="NewsTopic">
    <vt:lpwstr/>
  </property>
  <property fmtid="{D5CDD505-2E9C-101B-9397-08002B2CF9AE}" pid="48" name="NewsSource">
    <vt:lpwstr/>
  </property>
  <property fmtid="{D5CDD505-2E9C-101B-9397-08002B2CF9AE}" pid="49" name="SMSGTags">
    <vt:lpwstr/>
  </property>
  <property fmtid="{D5CDD505-2E9C-101B-9397-08002B2CF9AE}" pid="50" name="MSPhysicalGeography">
    <vt:lpwstr/>
  </property>
  <property fmtid="{D5CDD505-2E9C-101B-9397-08002B2CF9AE}" pid="51" name="j3562c58ee414e028925bc902cfc01a1">
    <vt:lpwstr/>
  </property>
  <property fmtid="{D5CDD505-2E9C-101B-9397-08002B2CF9AE}" pid="52" name="la4444b61d19467597d63190b69ac227">
    <vt:lpwstr/>
  </property>
  <property fmtid="{D5CDD505-2E9C-101B-9397-08002B2CF9AE}" pid="53" name="xd_ProgID">
    <vt:lpwstr/>
  </property>
  <property fmtid="{D5CDD505-2E9C-101B-9397-08002B2CF9AE}" pid="54" name="TemplateUrl">
    <vt:lpwstr/>
  </property>
  <property fmtid="{D5CDD505-2E9C-101B-9397-08002B2CF9AE}" pid="55" name="ComplianceAssetId">
    <vt:lpwstr/>
  </property>
  <property fmtid="{D5CDD505-2E9C-101B-9397-08002B2CF9AE}" pid="56" name="xd_Signature">
    <vt:bool>false</vt:bool>
  </property>
</Properties>
</file>