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4" r:id="rId1"/>
  </p:sldMasterIdLst>
  <p:notesMasterIdLst>
    <p:notesMasterId r:id="rId6"/>
  </p:notesMasterIdLst>
  <p:handoutMasterIdLst>
    <p:handoutMasterId r:id="rId7"/>
  </p:handoutMasterIdLst>
  <p:sldIdLst>
    <p:sldId id="267" r:id="rId2"/>
    <p:sldId id="269" r:id="rId3"/>
    <p:sldId id="270" r:id="rId4"/>
    <p:sldId id="266" r:id="rId5"/>
  </p:sldIdLst>
  <p:sldSz cx="7315200" cy="4114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365125" indent="9207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730250" indent="1841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096963" indent="27463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462088" indent="36671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96">
          <p15:clr>
            <a:srgbClr val="A4A3A4"/>
          </p15:clr>
        </p15:guide>
        <p15:guide id="2" pos="23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B0AD8A"/>
    <a:srgbClr val="494834"/>
    <a:srgbClr val="483225"/>
    <a:srgbClr val="81C9F0"/>
    <a:srgbClr val="000000"/>
    <a:srgbClr val="DDDDDD"/>
    <a:srgbClr val="EAEAEA"/>
    <a:srgbClr val="C127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0" autoAdjust="0"/>
    <p:restoredTop sz="94620" autoAdjust="0"/>
  </p:normalViewPr>
  <p:slideViewPr>
    <p:cSldViewPr>
      <p:cViewPr varScale="1">
        <p:scale>
          <a:sx n="145" d="100"/>
          <a:sy n="145" d="100"/>
        </p:scale>
        <p:origin x="246" y="108"/>
      </p:cViewPr>
      <p:guideLst>
        <p:guide orient="horz" pos="1296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1908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F02BA5-4795-994B-81D0-FA94910C4C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126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06F8D69-B00F-F44E-9B61-4DC184CA17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9668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ＭＳ Ｐゴシック" pitchFamily="-108" charset="-128"/>
      </a:defRPr>
    </a:lvl1pPr>
    <a:lvl2pPr marL="36512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2pPr>
    <a:lvl3pPr marL="73025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3pPr>
    <a:lvl4pPr marL="109696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4pPr>
    <a:lvl5pPr marL="1462088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pitchFamily="-108" charset="0"/>
        <a:ea typeface="ＭＳ Ｐゴシック" pitchFamily="-108" charset="-128"/>
        <a:cs typeface="+mn-cs"/>
      </a:defRPr>
    </a:lvl5pPr>
    <a:lvl6pPr marL="1828800" algn="l" defTabSz="3657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560" algn="l" defTabSz="3657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320" algn="l" defTabSz="3657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6080" algn="l" defTabSz="3657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47335E2F-DD1C-A44A-99A2-57E0AA7C5018}" type="slidenum">
              <a:rPr lang="en-US"/>
              <a:pPr eaLnBrk="1" hangingPunct="1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803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A8495EF-3616-C642-9A96-D1ADA89C4A39}" type="slidenum">
              <a:rPr lang="en-US"/>
              <a:pPr eaLnBrk="1" hangingPunct="1"/>
              <a:t>4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890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My Documents\cvm\图片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49275" y="1277938"/>
            <a:ext cx="6216650" cy="882650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latin typeface="方正舒体" pitchFamily="2" charset="-122"/>
                <a:ea typeface="方正舒体" pitchFamily="2" charset="-122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96963" y="2332038"/>
            <a:ext cx="5121275" cy="1050925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9620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326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303838" y="528637"/>
            <a:ext cx="1646237" cy="35099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65125" y="528637"/>
            <a:ext cx="4786313" cy="350996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10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7315200" cy="41148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D:\My Documents\cvm\图片2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31520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65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7315200" cy="4114800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P_04_Header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15200" cy="49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4337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26687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7850" y="2644775"/>
            <a:ext cx="6218238" cy="815975"/>
          </a:xfrm>
        </p:spPr>
        <p:txBody>
          <a:bodyPr anchor="t"/>
          <a:lstStyle>
            <a:lvl1pPr algn="l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77850" y="1744663"/>
            <a:ext cx="6218238" cy="9001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948448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65125" y="960438"/>
            <a:ext cx="3216275" cy="271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33800" y="960438"/>
            <a:ext cx="3216275" cy="2714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67854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65125" y="920750"/>
            <a:ext cx="3232150" cy="384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65125" y="1304925"/>
            <a:ext cx="3232150" cy="23701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716338" y="920750"/>
            <a:ext cx="3233737" cy="3841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716338" y="1304925"/>
            <a:ext cx="3233737" cy="23701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365125" y="3813175"/>
            <a:ext cx="1708150" cy="219075"/>
          </a:xfrm>
          <a:prstGeom prst="rect">
            <a:avLst/>
          </a:prstGeom>
        </p:spPr>
        <p:txBody>
          <a:bodyPr/>
          <a:lstStyle/>
          <a:p>
            <a:fld id="{65D241E1-D50E-42B9-B6D5-6FE1B3CAAC03}" type="datetimeFigureOut">
              <a:rPr lang="zh-CN" altLang="en-US" smtClean="0"/>
              <a:t>2015/3/1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2498725" y="3813175"/>
            <a:ext cx="2317750" cy="21907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5241925" y="3813175"/>
            <a:ext cx="1708150" cy="219075"/>
          </a:xfrm>
          <a:prstGeom prst="rect">
            <a:avLst/>
          </a:prstGeom>
        </p:spPr>
        <p:txBody>
          <a:bodyPr/>
          <a:lstStyle/>
          <a:p>
            <a:fld id="{949D6938-46C6-48B4-AE2F-668FB71A88E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4959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7756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2960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5125" y="527050"/>
            <a:ext cx="2406650" cy="69691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860675" y="527050"/>
            <a:ext cx="4089400" cy="35115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5125" y="1223962"/>
            <a:ext cx="2406650" cy="28146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964388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33513" y="3138487"/>
            <a:ext cx="4389437" cy="341313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33513" y="627062"/>
            <a:ext cx="4389437" cy="2468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33513" y="3479800"/>
            <a:ext cx="4389437" cy="482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045432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P_04_Header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15200" cy="499118"/>
          </a:xfrm>
          <a:prstGeom prst="rect">
            <a:avLst/>
          </a:prstGeom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65125" y="0"/>
            <a:ext cx="6584950" cy="49911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zh-CN" sz="3600" dirty="0" smtClean="0"/>
              <a:t>Title 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65125" y="685800"/>
            <a:ext cx="6584950" cy="3276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5902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7" r:id="rId12"/>
    <p:sldLayoutId id="2147483668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CVM 2015</a:t>
            </a:r>
            <a:endParaRPr lang="zh-CN" altLang="en-US" dirty="0"/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</a:t>
            </a:r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</a:t>
            </a:r>
            <a:r>
              <a:rPr lang="en-US" altLang="zh-CN" dirty="0"/>
              <a:t>Computational </a:t>
            </a:r>
            <a:r>
              <a:rPr lang="en-US" altLang="zh-CN" dirty="0" smtClean="0"/>
              <a:t>Visual </a:t>
            </a:r>
            <a:r>
              <a:rPr lang="en-US" altLang="zh-CN" dirty="0"/>
              <a:t>Media </a:t>
            </a:r>
            <a:r>
              <a:rPr lang="en-US" altLang="zh-CN" dirty="0" smtClean="0"/>
              <a:t>Conference</a:t>
            </a:r>
            <a:br>
              <a:rPr lang="en-US" altLang="zh-CN" dirty="0" smtClean="0"/>
            </a:br>
            <a:r>
              <a:rPr lang="en-US" altLang="zh-CN" dirty="0" smtClean="0"/>
              <a:t>Apr 16~Apr 17 2015, Tsinghua University, Beijing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Title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</a:p>
          <a:p>
            <a:r>
              <a:rPr lang="en-US" altLang="zh-CN" dirty="0" smtClean="0"/>
              <a:t>2</a:t>
            </a:r>
          </a:p>
          <a:p>
            <a:r>
              <a:rPr lang="en-US" altLang="zh-CN" dirty="0" smtClean="0"/>
              <a:t>3</a:t>
            </a:r>
          </a:p>
          <a:p>
            <a:pPr lvl="1"/>
            <a:r>
              <a:rPr lang="en-US" altLang="zh-CN" dirty="0" smtClean="0"/>
              <a:t>3.1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88491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Title</a:t>
            </a:r>
            <a:endParaRPr lang="zh-CN" altLang="en-US" dirty="0"/>
          </a:p>
        </p:txBody>
      </p:sp>
      <p:sp>
        <p:nvSpPr>
          <p:cNvPr id="5" name="副标题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37620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Thanks!</a:t>
            </a:r>
            <a:endParaRPr lang="zh-CN" altLang="en-US" dirty="0"/>
          </a:p>
        </p:txBody>
      </p:sp>
      <p:sp>
        <p:nvSpPr>
          <p:cNvPr id="4" name="副标题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2067</TotalTime>
  <Words>18</Words>
  <Application>Microsoft Office PowerPoint</Application>
  <PresentationFormat>自定义</PresentationFormat>
  <Paragraphs>11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0" baseType="lpstr">
      <vt:lpstr>ＭＳ Ｐゴシック</vt:lpstr>
      <vt:lpstr>方正舒体</vt:lpstr>
      <vt:lpstr>宋体</vt:lpstr>
      <vt:lpstr>Arial</vt:lpstr>
      <vt:lpstr>Calibri</vt:lpstr>
      <vt:lpstr>自定义设计方案</vt:lpstr>
      <vt:lpstr>CVM 2015</vt:lpstr>
      <vt:lpstr>Title</vt:lpstr>
      <vt:lpstr>Title</vt:lpstr>
      <vt:lpstr>Thanks!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Overby</dc:creator>
  <cp:lastModifiedBy>liubin</cp:lastModifiedBy>
  <cp:revision>215</cp:revision>
  <dcterms:created xsi:type="dcterms:W3CDTF">2012-02-14T22:43:59Z</dcterms:created>
  <dcterms:modified xsi:type="dcterms:W3CDTF">2015-03-01T08:34:26Z</dcterms:modified>
</cp:coreProperties>
</file>