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71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D7001"/>
    <a:srgbClr val="0000FF"/>
    <a:srgbClr val="FFFA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77129" autoAdjust="0"/>
  </p:normalViewPr>
  <p:slideViewPr>
    <p:cSldViewPr>
      <p:cViewPr>
        <p:scale>
          <a:sx n="50" d="100"/>
          <a:sy n="50" d="100"/>
        </p:scale>
        <p:origin x="-172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72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B5F23EA9-C7D5-48EA-BCCA-F6A831994AD0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C60E93E5-543C-402D-8D4A-C091CA092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079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54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38588"/>
            <a:ext cx="4035425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1663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383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54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383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38588"/>
            <a:ext cx="4035425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8237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1663" cy="45243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1663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1663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76200" y="6337300"/>
            <a:ext cx="9296400" cy="596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the outline text format</a:t>
            </a:r>
          </a:p>
          <a:p>
            <a:pPr lvl="1"/>
            <a:r>
              <a:rPr lang="en-US" dirty="0" smtClean="0"/>
              <a:t>Second Outline Level</a:t>
            </a:r>
          </a:p>
          <a:p>
            <a:pPr lvl="2"/>
            <a:r>
              <a:rPr lang="en-US" dirty="0" smtClean="0"/>
              <a:t>Third Outline Level</a:t>
            </a:r>
          </a:p>
          <a:p>
            <a:pPr lvl="3"/>
            <a:r>
              <a:rPr lang="en-US" dirty="0" smtClean="0"/>
              <a:t>Fourth Outline Level</a:t>
            </a:r>
          </a:p>
          <a:p>
            <a:pPr lvl="4"/>
            <a:r>
              <a:rPr lang="en-US" dirty="0" smtClean="0"/>
              <a:t>Fifth Outline Level</a:t>
            </a:r>
          </a:p>
          <a:p>
            <a:pPr lvl="4"/>
            <a:r>
              <a:rPr lang="en-US" dirty="0" smtClean="0"/>
              <a:t>Sixth Outline Level</a:t>
            </a:r>
          </a:p>
          <a:p>
            <a:pPr lvl="4"/>
            <a:r>
              <a:rPr lang="en-US" dirty="0" smtClean="0"/>
              <a:t>Seventh Outline Level</a:t>
            </a:r>
          </a:p>
          <a:p>
            <a:pPr lvl="4"/>
            <a:r>
              <a:rPr lang="en-US" dirty="0" smtClean="0"/>
              <a:t>Eighth Outline Level</a:t>
            </a:r>
          </a:p>
          <a:p>
            <a:pPr lvl="4"/>
            <a:r>
              <a:rPr lang="en-US" dirty="0" smtClean="0"/>
              <a:t>Ninth Outline Level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8229600" y="6424550"/>
            <a:ext cx="820738" cy="360363"/>
          </a:xfrm>
          <a:prstGeom prst="roundRect">
            <a:avLst>
              <a:gd name="adj" fmla="val 29042"/>
            </a:avLst>
          </a:prstGeom>
          <a:solidFill>
            <a:schemeClr val="accent5">
              <a:lumMod val="60000"/>
              <a:lumOff val="40000"/>
            </a:schemeClr>
          </a:soli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181975" y="6415088"/>
            <a:ext cx="9620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-69850" y="-107950"/>
            <a:ext cx="9302750" cy="382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8153400" y="6430963"/>
            <a:ext cx="1198562" cy="35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fld id="{B620DF24-487C-4149-B401-86D39B92975F}" type="slidenum">
              <a:rPr lang="en-US" sz="1600" b="1" smtClean="0">
                <a:solidFill>
                  <a:srgbClr val="000000"/>
                </a:solidFill>
                <a:latin typeface="Times New Roman" pitchFamily="18" charset="0"/>
              </a:rPr>
              <a:pPr algn="ctr" defTabSz="457200">
                <a:lnSpc>
                  <a:spcPct val="9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endParaRPr lang="en-US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349175"/>
            <a:ext cx="2821606" cy="472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California</a:t>
            </a:r>
            <a:r>
              <a:rPr lang="en-US" sz="1400" b="0" baseline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 Institute of Technology</a:t>
            </a:r>
            <a:endParaRPr lang="en-US" sz="1400" b="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imes New Roman" pitchFamily="18" charset="0"/>
            </a:endParaRPr>
          </a:p>
          <a:p>
            <a:pPr defTabSz="457200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Center for the Mathematics of Information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marL="10795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10795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2pPr>
      <a:lvl3pPr marL="10795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3pPr>
      <a:lvl4pPr marL="10795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4pPr>
      <a:lvl5pPr marL="10795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5pPr>
      <a:lvl6pPr marL="15367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6pPr>
      <a:lvl7pPr marL="19939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7pPr>
      <a:lvl8pPr marL="24511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8pPr>
      <a:lvl9pPr marL="29083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9pPr>
    </p:titleStyle>
    <p:bodyStyle>
      <a:lvl1pPr marL="334963" indent="-334963" algn="l" defTabSz="457200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77813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600"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notesSlide" Target="../notesSlides/notesSlide10.xml"/><Relationship Id="rId18" Type="http://schemas.openxmlformats.org/officeDocument/2006/relationships/image" Target="../media/image23.png"/><Relationship Id="rId3" Type="http://schemas.openxmlformats.org/officeDocument/2006/relationships/tags" Target="../tags/tag25.xml"/><Relationship Id="rId21" Type="http://schemas.openxmlformats.org/officeDocument/2006/relationships/image" Target="../media/image26.png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2.png"/><Relationship Id="rId2" Type="http://schemas.openxmlformats.org/officeDocument/2006/relationships/tags" Target="../tags/tag24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image" Target="../media/image20.png"/><Relationship Id="rId10" Type="http://schemas.openxmlformats.org/officeDocument/2006/relationships/tags" Target="../tags/tag32.xml"/><Relationship Id="rId19" Type="http://schemas.openxmlformats.org/officeDocument/2006/relationships/image" Target="../media/image24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image" Target="../media/image23.png"/><Relationship Id="rId26" Type="http://schemas.openxmlformats.org/officeDocument/2006/relationships/image" Target="../media/image25.png"/><Relationship Id="rId3" Type="http://schemas.openxmlformats.org/officeDocument/2006/relationships/tags" Target="../tags/tag39.xml"/><Relationship Id="rId21" Type="http://schemas.openxmlformats.org/officeDocument/2006/relationships/image" Target="../media/image21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30.png"/><Relationship Id="rId2" Type="http://schemas.openxmlformats.org/officeDocument/2006/relationships/tags" Target="../tags/tag3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0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29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4.png"/><Relationship Id="rId10" Type="http://schemas.openxmlformats.org/officeDocument/2006/relationships/tags" Target="../tags/tag46.xml"/><Relationship Id="rId19" Type="http://schemas.openxmlformats.org/officeDocument/2006/relationships/image" Target="../media/image19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2.png"/><Relationship Id="rId27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notesSlide" Target="../notesSlides/notesSlide13.xml"/><Relationship Id="rId18" Type="http://schemas.openxmlformats.org/officeDocument/2006/relationships/image" Target="../media/image35.png"/><Relationship Id="rId3" Type="http://schemas.openxmlformats.org/officeDocument/2006/relationships/tags" Target="../tags/tag54.xml"/><Relationship Id="rId21" Type="http://schemas.openxmlformats.org/officeDocument/2006/relationships/image" Target="../media/image38.png"/><Relationship Id="rId7" Type="http://schemas.openxmlformats.org/officeDocument/2006/relationships/tags" Target="../tags/tag5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34.png"/><Relationship Id="rId2" Type="http://schemas.openxmlformats.org/officeDocument/2006/relationships/tags" Target="../tags/tag5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23.png"/><Relationship Id="rId5" Type="http://schemas.openxmlformats.org/officeDocument/2006/relationships/tags" Target="../tags/tag56.xml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tags" Target="../tags/tag61.xml"/><Relationship Id="rId19" Type="http://schemas.openxmlformats.org/officeDocument/2006/relationships/image" Target="../media/image36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7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49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tags" Target="../tags/tag68.xml"/><Relationship Id="rId21" Type="http://schemas.openxmlformats.org/officeDocument/2006/relationships/image" Target="../media/image64.png"/><Relationship Id="rId7" Type="http://schemas.openxmlformats.org/officeDocument/2006/relationships/tags" Target="../tags/tag72.xml"/><Relationship Id="rId12" Type="http://schemas.openxmlformats.org/officeDocument/2006/relationships/image" Target="../media/image60.png"/><Relationship Id="rId17" Type="http://schemas.openxmlformats.org/officeDocument/2006/relationships/image" Target="../media/image53.png"/><Relationship Id="rId25" Type="http://schemas.openxmlformats.org/officeDocument/2006/relationships/image" Target="../media/image68.png"/><Relationship Id="rId2" Type="http://schemas.openxmlformats.org/officeDocument/2006/relationships/tags" Target="../tags/tag67.xml"/><Relationship Id="rId16" Type="http://schemas.openxmlformats.org/officeDocument/2006/relationships/image" Target="../media/image52.jpe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55.jpeg"/><Relationship Id="rId24" Type="http://schemas.openxmlformats.org/officeDocument/2006/relationships/image" Target="../media/image67.png"/><Relationship Id="rId5" Type="http://schemas.openxmlformats.org/officeDocument/2006/relationships/tags" Target="../tags/tag70.xml"/><Relationship Id="rId15" Type="http://schemas.openxmlformats.org/officeDocument/2006/relationships/image" Target="../media/image51.jpe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10" Type="http://schemas.openxmlformats.org/officeDocument/2006/relationships/notesSlide" Target="../notesSlides/notesSlide21.xml"/><Relationship Id="rId19" Type="http://schemas.openxmlformats.org/officeDocument/2006/relationships/image" Target="../media/image62.png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0.jpeg"/><Relationship Id="rId22" Type="http://schemas.openxmlformats.org/officeDocument/2006/relationships/image" Target="../media/image65.png"/><Relationship Id="rId27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3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82.png"/><Relationship Id="rId3" Type="http://schemas.openxmlformats.org/officeDocument/2006/relationships/tags" Target="../tags/tag79.xml"/><Relationship Id="rId21" Type="http://schemas.openxmlformats.org/officeDocument/2006/relationships/image" Target="../media/image77.png"/><Relationship Id="rId34" Type="http://schemas.openxmlformats.org/officeDocument/2006/relationships/image" Target="../media/image90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tags" Target="../tags/tag86.xml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55.jpeg"/><Relationship Id="rId10" Type="http://schemas.openxmlformats.org/officeDocument/2006/relationships/image" Target="../media/image46.png"/><Relationship Id="rId4" Type="http://schemas.openxmlformats.org/officeDocument/2006/relationships/image" Target="../media/image12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12" Type="http://schemas.openxmlformats.org/officeDocument/2006/relationships/image" Target="../media/image91.gi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5.jpeg"/><Relationship Id="rId5" Type="http://schemas.openxmlformats.org/officeDocument/2006/relationships/image" Target="../media/image42.pn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12.png"/><Relationship Id="rId9" Type="http://schemas.openxmlformats.org/officeDocument/2006/relationships/image" Target="../media/image46.png"/><Relationship Id="rId1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tags" Target="../tags/tag11.xml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6.xml"/><Relationship Id="rId7" Type="http://schemas.openxmlformats.org/officeDocument/2006/relationships/image" Target="../media/image1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tags" Target="../tags/tag17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5" Type="http://schemas.openxmlformats.org/officeDocument/2006/relationships/tags" Target="../tags/tag22.xml"/><Relationship Id="rId10" Type="http://schemas.openxmlformats.org/officeDocument/2006/relationships/image" Target="../media/image17.png"/><Relationship Id="rId4" Type="http://schemas.openxmlformats.org/officeDocument/2006/relationships/tags" Target="../tags/tag21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6542"/>
            <a:ext cx="7772400" cy="14700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Adaptive </a:t>
            </a:r>
            <a:r>
              <a:rPr lang="en-US" dirty="0" err="1" smtClean="0"/>
              <a:t>Submodularity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 New Approach to Active Learning and Stochastic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24" y="4004931"/>
            <a:ext cx="7770421" cy="685800"/>
          </a:xfrm>
        </p:spPr>
        <p:txBody>
          <a:bodyPr/>
          <a:lstStyle/>
          <a:p>
            <a:r>
              <a:rPr lang="en-US" sz="2800" b="1" dirty="0" smtClean="0">
                <a:cs typeface="Tahoma" pitchFamily="34" charset="0"/>
              </a:rPr>
              <a:t>Joint work with Andreas Krause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15957" b="15957"/>
          <a:stretch>
            <a:fillRect/>
          </a:stretch>
        </p:blipFill>
        <p:spPr bwMode="auto">
          <a:xfrm>
            <a:off x="2811134" y="4873470"/>
            <a:ext cx="3309934" cy="8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76200" y="6349999"/>
            <a:ext cx="9296400" cy="740611"/>
          </a:xfrm>
          <a:prstGeom prst="rect">
            <a:avLst/>
          </a:prstGeom>
          <a:solidFill>
            <a:srgbClr val="FF9900"/>
          </a:solidFill>
          <a:ln w="22225">
            <a:solidFill>
              <a:srgbClr val="000000"/>
            </a:solidFill>
            <a:round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229600" y="6424550"/>
            <a:ext cx="820738" cy="360363"/>
          </a:xfrm>
          <a:prstGeom prst="roundRect">
            <a:avLst>
              <a:gd name="adj" fmla="val 29042"/>
            </a:avLst>
          </a:prstGeom>
          <a:solidFill>
            <a:srgbClr val="FF9900"/>
          </a:soli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181975" y="6415088"/>
            <a:ext cx="9620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153400" y="6430963"/>
            <a:ext cx="1198562" cy="35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fld id="{B620DF24-487C-4149-B401-86D39B92975F}" type="slidenum">
              <a:rPr lang="en-US" sz="1600" b="1" smtClean="0">
                <a:solidFill>
                  <a:srgbClr val="000000"/>
                </a:solidFill>
                <a:latin typeface="Times New Roman" pitchFamily="18" charset="0"/>
              </a:rPr>
              <a:pPr algn="ctr" defTabSz="457200">
                <a:lnSpc>
                  <a:spcPct val="9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259" y="6323597"/>
            <a:ext cx="3701654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California</a:t>
            </a:r>
            <a:r>
              <a:rPr lang="en-US" sz="1600" b="0" baseline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 Institute of Technology</a:t>
            </a:r>
            <a:r>
              <a:rPr lang="en-US" sz="1600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 </a:t>
            </a:r>
          </a:p>
          <a:p>
            <a:pPr defTabSz="457200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Center for the Mathematics</a:t>
            </a:r>
            <a:r>
              <a:rPr lang="en-US" sz="1600" b="0" baseline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 of Information</a:t>
            </a:r>
            <a:endParaRPr lang="en-US" sz="1600" b="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739584" y="3257463"/>
            <a:ext cx="7770421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Daniel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Golovin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advTm="1493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304800" y="2133600"/>
            <a:ext cx="8692442" cy="929640"/>
            <a:chOff x="304800" y="2133600"/>
            <a:chExt cx="8692442" cy="929640"/>
          </a:xfrm>
        </p:grpSpPr>
        <p:sp>
          <p:nvSpPr>
            <p:cNvPr id="27" name="Isosceles Triangle 26"/>
            <p:cNvSpPr/>
            <p:nvPr/>
          </p:nvSpPr>
          <p:spPr bwMode="auto">
            <a:xfrm>
              <a:off x="2971800" y="2286000"/>
              <a:ext cx="1219200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0" name="Isosceles Triangle 29"/>
            <p:cNvSpPr/>
            <p:nvPr/>
          </p:nvSpPr>
          <p:spPr bwMode="auto">
            <a:xfrm>
              <a:off x="2819400" y="2667000"/>
              <a:ext cx="609600" cy="39624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3" name="Isosceles Triangle 32"/>
            <p:cNvSpPr/>
            <p:nvPr/>
          </p:nvSpPr>
          <p:spPr bwMode="auto">
            <a:xfrm>
              <a:off x="3276601" y="2667000"/>
              <a:ext cx="609600" cy="38100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6" name="Isosceles Triangle 35"/>
            <p:cNvSpPr/>
            <p:nvPr/>
          </p:nvSpPr>
          <p:spPr bwMode="auto">
            <a:xfrm>
              <a:off x="3733800" y="2667000"/>
              <a:ext cx="609600" cy="39624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77000" y="2590800"/>
              <a:ext cx="25202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[Adapt-</a:t>
              </a:r>
              <a:r>
                <a:rPr lang="en-US" sz="2000" dirty="0" err="1" smtClean="0"/>
                <a:t>monotonicity</a:t>
              </a:r>
              <a:r>
                <a:rPr lang="en-US" sz="2000" dirty="0" smtClean="0"/>
                <a:t>]</a:t>
              </a:r>
              <a:endParaRPr lang="en-US" sz="2000" dirty="0"/>
            </a:p>
          </p:txBody>
        </p:sp>
        <p:sp>
          <p:nvSpPr>
            <p:cNvPr id="56" name="Isosceles Triangle 55"/>
            <p:cNvSpPr/>
            <p:nvPr/>
          </p:nvSpPr>
          <p:spPr bwMode="auto">
            <a:xfrm>
              <a:off x="304800" y="2438400"/>
              <a:ext cx="609600" cy="45720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57" name="Isosceles Triangle 56"/>
            <p:cNvSpPr/>
            <p:nvPr/>
          </p:nvSpPr>
          <p:spPr bwMode="auto">
            <a:xfrm>
              <a:off x="1295400" y="2438400"/>
              <a:ext cx="703385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4400" y="2133600"/>
              <a:ext cx="3898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-</a:t>
              </a:r>
              <a:endParaRPr lang="en-US" sz="4800" dirty="0"/>
            </a:p>
          </p:txBody>
        </p:sp>
        <p:pic>
          <p:nvPicPr>
            <p:cNvPr id="59" name="Picture 58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2209800" y="2438400"/>
              <a:ext cx="304800" cy="391349"/>
            </a:xfrm>
            <a:prstGeom prst="rect">
              <a:avLst/>
            </a:prstGeom>
          </p:spPr>
        </p:pic>
        <p:sp>
          <p:nvSpPr>
            <p:cNvPr id="60" name="Isosceles Triangle 59"/>
            <p:cNvSpPr/>
            <p:nvPr/>
          </p:nvSpPr>
          <p:spPr bwMode="auto">
            <a:xfrm>
              <a:off x="4800600" y="2445603"/>
              <a:ext cx="703385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43400" y="2140803"/>
              <a:ext cx="3898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-</a:t>
              </a:r>
              <a:endParaRPr lang="en-US" sz="4800" dirty="0"/>
            </a:p>
          </p:txBody>
        </p:sp>
      </p:grpSp>
      <p:grpSp>
        <p:nvGrpSpPr>
          <p:cNvPr id="3" name="Group 86"/>
          <p:cNvGrpSpPr/>
          <p:nvPr/>
        </p:nvGrpSpPr>
        <p:grpSpPr>
          <a:xfrm>
            <a:off x="609600" y="1295400"/>
            <a:ext cx="7696200" cy="838200"/>
            <a:chOff x="152400" y="5410200"/>
            <a:chExt cx="7696200" cy="838200"/>
          </a:xfrm>
        </p:grpSpPr>
        <p:pic>
          <p:nvPicPr>
            <p:cNvPr id="11" name="Picture 10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6248400" y="5486400"/>
              <a:ext cx="975741" cy="490347"/>
            </a:xfrm>
            <a:prstGeom prst="rect">
              <a:avLst/>
            </a:prstGeom>
          </p:spPr>
        </p:pic>
        <p:sp>
          <p:nvSpPr>
            <p:cNvPr id="50" name="Isosceles Triangle 49"/>
            <p:cNvSpPr/>
            <p:nvPr/>
          </p:nvSpPr>
          <p:spPr bwMode="auto">
            <a:xfrm>
              <a:off x="2819400" y="5562600"/>
              <a:ext cx="703385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pic>
          <p:nvPicPr>
            <p:cNvPr id="51" name="Picture 50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3733800" y="5486400"/>
              <a:ext cx="975741" cy="490347"/>
            </a:xfrm>
            <a:prstGeom prst="rect">
              <a:avLst/>
            </a:prstGeom>
          </p:spPr>
        </p:pic>
        <p:grpSp>
          <p:nvGrpSpPr>
            <p:cNvPr id="4" name="Group 51"/>
            <p:cNvGrpSpPr/>
            <p:nvPr/>
          </p:nvGrpSpPr>
          <p:grpSpPr>
            <a:xfrm>
              <a:off x="381000" y="5562600"/>
              <a:ext cx="1295400" cy="396240"/>
              <a:chOff x="457200" y="2514600"/>
              <a:chExt cx="3238500" cy="990600"/>
            </a:xfrm>
          </p:grpSpPr>
          <p:sp>
            <p:nvSpPr>
              <p:cNvPr id="53" name="Isosceles Triangle 52"/>
              <p:cNvSpPr/>
              <p:nvPr/>
            </p:nvSpPr>
            <p:spPr bwMode="auto">
              <a:xfrm>
                <a:off x="457200" y="2514600"/>
                <a:ext cx="1524000" cy="990600"/>
              </a:xfrm>
              <a:prstGeom prst="triangle">
                <a:avLst/>
              </a:prstGeom>
              <a:solidFill>
                <a:srgbClr val="FFD7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pic>
            <p:nvPicPr>
              <p:cNvPr id="54" name="Picture 53" descr="addin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743200" y="2705097"/>
                <a:ext cx="952500" cy="630433"/>
              </a:xfrm>
              <a:prstGeom prst="rect">
                <a:avLst/>
              </a:prstGeom>
            </p:spPr>
          </p:pic>
        </p:grpSp>
        <p:sp>
          <p:nvSpPr>
            <p:cNvPr id="55" name="Rounded Rectangle 54"/>
            <p:cNvSpPr/>
            <p:nvPr/>
          </p:nvSpPr>
          <p:spPr bwMode="auto">
            <a:xfrm>
              <a:off x="152400" y="5410200"/>
              <a:ext cx="7696200" cy="83820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grpSp>
          <p:nvGrpSpPr>
            <p:cNvPr id="5" name="Group 77"/>
            <p:cNvGrpSpPr/>
            <p:nvPr/>
          </p:nvGrpSpPr>
          <p:grpSpPr>
            <a:xfrm>
              <a:off x="5333999" y="5486400"/>
              <a:ext cx="762001" cy="685800"/>
              <a:chOff x="5181600" y="5410200"/>
              <a:chExt cx="762001" cy="685800"/>
            </a:xfrm>
          </p:grpSpPr>
          <p:sp>
            <p:nvSpPr>
              <p:cNvPr id="76" name="Isosceles Triangle 75"/>
              <p:cNvSpPr/>
              <p:nvPr/>
            </p:nvSpPr>
            <p:spPr bwMode="auto">
              <a:xfrm>
                <a:off x="5181601" y="5410200"/>
                <a:ext cx="762000" cy="4572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181600" y="5867400"/>
                <a:ext cx="7620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</p:grpSp>
      <p:sp>
        <p:nvSpPr>
          <p:cNvPr id="105" name="Rounded Rectangle 104"/>
          <p:cNvSpPr/>
          <p:nvPr/>
        </p:nvSpPr>
        <p:spPr bwMode="auto">
          <a:xfrm>
            <a:off x="228600" y="381000"/>
            <a:ext cx="8610600" cy="8382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6" name="Group 107"/>
          <p:cNvGrpSpPr/>
          <p:nvPr/>
        </p:nvGrpSpPr>
        <p:grpSpPr>
          <a:xfrm>
            <a:off x="2833246" y="2666003"/>
            <a:ext cx="1495309" cy="370496"/>
            <a:chOff x="2833246" y="2666002"/>
            <a:chExt cx="1495309" cy="471055"/>
          </a:xfrm>
        </p:grpSpPr>
        <p:grpSp>
          <p:nvGrpSpPr>
            <p:cNvPr id="7" name="Group 74"/>
            <p:cNvGrpSpPr/>
            <p:nvPr/>
          </p:nvGrpSpPr>
          <p:grpSpPr>
            <a:xfrm>
              <a:off x="3769420" y="2669969"/>
              <a:ext cx="559135" cy="463138"/>
              <a:chOff x="3769420" y="2669969"/>
              <a:chExt cx="559135" cy="463138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3957457" y="2669969"/>
                <a:ext cx="181096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769420" y="2980707"/>
                <a:ext cx="559135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3856511" y="2824342"/>
                <a:ext cx="381000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grpSp>
          <p:nvGrpSpPr>
            <p:cNvPr id="8" name="Group 100"/>
            <p:cNvGrpSpPr/>
            <p:nvPr/>
          </p:nvGrpSpPr>
          <p:grpSpPr>
            <a:xfrm>
              <a:off x="2833246" y="2666002"/>
              <a:ext cx="559135" cy="463138"/>
              <a:chOff x="3769420" y="2669969"/>
              <a:chExt cx="559135" cy="463138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3957457" y="2669969"/>
                <a:ext cx="181096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769420" y="2980707"/>
                <a:ext cx="559135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856511" y="2824342"/>
                <a:ext cx="381000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grpSp>
          <p:nvGrpSpPr>
            <p:cNvPr id="9" name="Group 87"/>
            <p:cNvGrpSpPr/>
            <p:nvPr/>
          </p:nvGrpSpPr>
          <p:grpSpPr>
            <a:xfrm>
              <a:off x="3304300" y="2673919"/>
              <a:ext cx="559135" cy="463138"/>
              <a:chOff x="3769420" y="2669969"/>
              <a:chExt cx="559135" cy="463138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3957457" y="2669969"/>
                <a:ext cx="181096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3769420" y="2980707"/>
                <a:ext cx="559135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3856511" y="2824342"/>
                <a:ext cx="381000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</p:grpSp>
      <p:pic>
        <p:nvPicPr>
          <p:cNvPr id="67" name="Picture 6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480950" y="516575"/>
            <a:ext cx="7939278" cy="548640"/>
          </a:xfrm>
          <a:prstGeom prst="rect">
            <a:avLst/>
          </a:prstGeom>
        </p:spPr>
      </p:pic>
      <p:grpSp>
        <p:nvGrpSpPr>
          <p:cNvPr id="10" name="Group 78"/>
          <p:cNvGrpSpPr/>
          <p:nvPr/>
        </p:nvGrpSpPr>
        <p:grpSpPr>
          <a:xfrm>
            <a:off x="2747533" y="3034212"/>
            <a:ext cx="1686391" cy="119882"/>
            <a:chOff x="2747533" y="3034212"/>
            <a:chExt cx="1686391" cy="119882"/>
          </a:xfrm>
        </p:grpSpPr>
        <p:sp>
          <p:nvSpPr>
            <p:cNvPr id="72" name="Rectangle 71"/>
            <p:cNvSpPr/>
            <p:nvPr/>
          </p:nvSpPr>
          <p:spPr bwMode="auto">
            <a:xfrm>
              <a:off x="3723846" y="3034212"/>
              <a:ext cx="710078" cy="119866"/>
            </a:xfrm>
            <a:prstGeom prst="rect">
              <a:avLst/>
            </a:prstGeom>
            <a:solidFill>
              <a:srgbClr val="FFD7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747533" y="3034212"/>
              <a:ext cx="710078" cy="119866"/>
            </a:xfrm>
            <a:prstGeom prst="rect">
              <a:avLst/>
            </a:prstGeom>
            <a:solidFill>
              <a:srgbClr val="FFD7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233273" y="3034228"/>
              <a:ext cx="710078" cy="119866"/>
            </a:xfrm>
            <a:prstGeom prst="rect">
              <a:avLst/>
            </a:prstGeom>
            <a:solidFill>
              <a:srgbClr val="FFD7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grpSp>
        <p:nvGrpSpPr>
          <p:cNvPr id="12" name="Group 79"/>
          <p:cNvGrpSpPr/>
          <p:nvPr/>
        </p:nvGrpSpPr>
        <p:grpSpPr>
          <a:xfrm>
            <a:off x="838200" y="3276600"/>
            <a:ext cx="8239936" cy="1644941"/>
            <a:chOff x="838200" y="3276600"/>
            <a:chExt cx="8239936" cy="1644941"/>
          </a:xfrm>
        </p:grpSpPr>
        <p:sp>
          <p:nvSpPr>
            <p:cNvPr id="81" name="Rectangle 80"/>
            <p:cNvSpPr/>
            <p:nvPr/>
          </p:nvSpPr>
          <p:spPr bwMode="auto">
            <a:xfrm>
              <a:off x="2835225" y="4112825"/>
              <a:ext cx="381000" cy="338138"/>
            </a:xfrm>
            <a:prstGeom prst="rect">
              <a:avLst/>
            </a:prstGeom>
            <a:solidFill>
              <a:srgbClr val="FFD7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320125" y="4122725"/>
              <a:ext cx="381000" cy="338138"/>
            </a:xfrm>
            <a:prstGeom prst="rect">
              <a:avLst/>
            </a:prstGeom>
            <a:solidFill>
              <a:srgbClr val="FFD7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grpSp>
          <p:nvGrpSpPr>
            <p:cNvPr id="13" name="Group 64"/>
            <p:cNvGrpSpPr/>
            <p:nvPr/>
          </p:nvGrpSpPr>
          <p:grpSpPr>
            <a:xfrm>
              <a:off x="838200" y="3276600"/>
              <a:ext cx="8239936" cy="1644941"/>
              <a:chOff x="838200" y="3276600"/>
              <a:chExt cx="8239936" cy="1644941"/>
            </a:xfrm>
          </p:grpSpPr>
          <p:sp>
            <p:nvSpPr>
              <p:cNvPr id="95" name="Isosceles Triangle 94"/>
              <p:cNvSpPr/>
              <p:nvPr/>
            </p:nvSpPr>
            <p:spPr bwMode="auto">
              <a:xfrm>
                <a:off x="2286000" y="3505200"/>
                <a:ext cx="1447800" cy="6096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pic>
            <p:nvPicPr>
              <p:cNvPr id="96" name="Picture 95" descr="addin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838200" y="3723451"/>
                <a:ext cx="304800" cy="391349"/>
              </a:xfrm>
              <a:prstGeom prst="rect">
                <a:avLst/>
              </a:prstGeom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1905000" y="3352800"/>
                <a:ext cx="4154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(</a:t>
                </a:r>
                <a:endParaRPr lang="en-US" sz="54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037251" y="3276600"/>
                <a:ext cx="4154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)</a:t>
                </a:r>
                <a:endParaRPr lang="en-US" sz="5400" dirty="0"/>
              </a:p>
            </p:txBody>
          </p:sp>
          <p:sp>
            <p:nvSpPr>
              <p:cNvPr id="100" name="Isosceles Triangle 99"/>
              <p:cNvSpPr/>
              <p:nvPr/>
            </p:nvSpPr>
            <p:spPr bwMode="auto">
              <a:xfrm>
                <a:off x="4343400" y="3581400"/>
                <a:ext cx="703385" cy="4572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86200" y="3276600"/>
                <a:ext cx="3898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-</a:t>
                </a:r>
                <a:endParaRPr lang="en-US" sz="4800" dirty="0"/>
              </a:p>
            </p:txBody>
          </p:sp>
          <p:pic>
            <p:nvPicPr>
              <p:cNvPr id="104" name="Picture 103" descr="addin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371600" y="3276600"/>
                <a:ext cx="533400" cy="1199414"/>
              </a:xfrm>
              <a:prstGeom prst="rect">
                <a:avLst/>
              </a:prstGeom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6400800" y="3581400"/>
                <a:ext cx="26773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[Adapt-</a:t>
                </a:r>
                <a:r>
                  <a:rPr lang="en-US" sz="2000" dirty="0" err="1" smtClean="0"/>
                  <a:t>submodularity</a:t>
                </a:r>
                <a:r>
                  <a:rPr lang="en-US" sz="2000" dirty="0" smtClean="0"/>
                  <a:t>]</a:t>
                </a:r>
                <a:endParaRPr lang="en-US" sz="2000" dirty="0"/>
              </a:p>
            </p:txBody>
          </p:sp>
          <p:pic>
            <p:nvPicPr>
              <p:cNvPr id="110" name="Picture 109" descr="addin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5029200" y="4267200"/>
                <a:ext cx="2971800" cy="654341"/>
              </a:xfrm>
              <a:prstGeom prst="rect">
                <a:avLst/>
              </a:prstGeom>
            </p:spPr>
          </p:pic>
          <p:cxnSp>
            <p:nvCxnSpPr>
              <p:cNvPr id="111" name="Straight Arrow Connector 110"/>
              <p:cNvCxnSpPr/>
              <p:nvPr/>
            </p:nvCxnSpPr>
            <p:spPr bwMode="auto">
              <a:xfrm rot="10800000">
                <a:off x="3733801" y="4267200"/>
                <a:ext cx="1151051" cy="228600"/>
              </a:xfrm>
              <a:prstGeom prst="straightConnector1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12" name="Rectangle 111"/>
              <p:cNvSpPr/>
              <p:nvPr/>
            </p:nvSpPr>
            <p:spPr bwMode="auto">
              <a:xfrm>
                <a:off x="2362200" y="4114800"/>
                <a:ext cx="381000" cy="338138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pic>
          <p:nvPicPr>
            <p:cNvPr id="84" name="Picture 83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2473326" y="4130674"/>
              <a:ext cx="136207" cy="284797"/>
            </a:xfrm>
            <a:prstGeom prst="rect">
              <a:avLst/>
            </a:prstGeom>
          </p:spPr>
        </p:pic>
        <p:pic>
          <p:nvPicPr>
            <p:cNvPr id="86" name="Picture 85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2958226" y="4152449"/>
              <a:ext cx="136207" cy="284797"/>
            </a:xfrm>
            <a:prstGeom prst="rect">
              <a:avLst/>
            </a:prstGeom>
          </p:spPr>
        </p:pic>
        <p:pic>
          <p:nvPicPr>
            <p:cNvPr id="90" name="Picture 89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3431251" y="4150474"/>
              <a:ext cx="136207" cy="284797"/>
            </a:xfrm>
            <a:prstGeom prst="rect">
              <a:avLst/>
            </a:prstGeom>
          </p:spPr>
        </p:pic>
      </p:grpSp>
      <p:sp>
        <p:nvSpPr>
          <p:cNvPr id="63" name="Rounded Rectangle 62"/>
          <p:cNvSpPr/>
          <p:nvPr/>
        </p:nvSpPr>
        <p:spPr bwMode="auto">
          <a:xfrm>
            <a:off x="2572730" y="2893807"/>
            <a:ext cx="2031542" cy="171365"/>
          </a:xfrm>
          <a:prstGeom prst="roundRect">
            <a:avLst/>
          </a:prstGeom>
          <a:solidFill>
            <a:srgbClr val="C00000">
              <a:alpha val="32000"/>
            </a:srgbClr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sosceles Triangle 53"/>
          <p:cNvSpPr/>
          <p:nvPr/>
        </p:nvSpPr>
        <p:spPr bwMode="auto">
          <a:xfrm>
            <a:off x="1187532" y="3111334"/>
            <a:ext cx="2600696" cy="748147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655766" y="3113694"/>
            <a:ext cx="3657600" cy="1066800"/>
            <a:chOff x="990600" y="762000"/>
            <a:chExt cx="3200400" cy="1066800"/>
          </a:xfrm>
          <a:noFill/>
        </p:grpSpPr>
        <p:sp>
          <p:nvSpPr>
            <p:cNvPr id="4" name="Isosceles Triangle 3"/>
            <p:cNvSpPr/>
            <p:nvPr/>
          </p:nvSpPr>
          <p:spPr bwMode="auto">
            <a:xfrm>
              <a:off x="990600" y="762000"/>
              <a:ext cx="3200400" cy="1066800"/>
            </a:xfrm>
            <a:prstGeom prst="triangl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1447800" y="1524000"/>
              <a:ext cx="2286000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14"/>
          <p:cNvGrpSpPr/>
          <p:nvPr/>
        </p:nvGrpSpPr>
        <p:grpSpPr>
          <a:xfrm>
            <a:off x="1756702" y="4030366"/>
            <a:ext cx="1066800" cy="1905000"/>
            <a:chOff x="990600" y="762000"/>
            <a:chExt cx="3200400" cy="1066800"/>
          </a:xfrm>
          <a:solidFill>
            <a:srgbClr val="FFC000"/>
          </a:solidFill>
        </p:grpSpPr>
        <p:sp>
          <p:nvSpPr>
            <p:cNvPr id="67" name="Isosceles Triangle 66"/>
            <p:cNvSpPr/>
            <p:nvPr/>
          </p:nvSpPr>
          <p:spPr bwMode="auto">
            <a:xfrm>
              <a:off x="990600" y="762000"/>
              <a:ext cx="3200400" cy="1066800"/>
            </a:xfrm>
            <a:prstGeom prst="triangl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321560" y="1615440"/>
              <a:ext cx="2579427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7" name="Oval 56"/>
          <p:cNvSpPr/>
          <p:nvPr/>
        </p:nvSpPr>
        <p:spPr bwMode="auto">
          <a:xfrm>
            <a:off x="2461536" y="5637819"/>
            <a:ext cx="230482" cy="230482"/>
          </a:xfrm>
          <a:prstGeom prst="ellipse">
            <a:avLst/>
          </a:prstGeom>
          <a:solidFill>
            <a:srgbClr val="1C1C1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48" name="Oval 47"/>
          <p:cNvSpPr/>
          <p:nvPr/>
        </p:nvSpPr>
        <p:spPr bwMode="auto">
          <a:xfrm>
            <a:off x="2463629" y="5648555"/>
            <a:ext cx="230482" cy="230482"/>
          </a:xfrm>
          <a:prstGeom prst="ellipse">
            <a:avLst/>
          </a:prstGeom>
          <a:solidFill>
            <a:srgbClr val="1C1C1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b="1" u="sng" smtClean="0"/>
          </a:p>
        </p:txBody>
      </p:sp>
      <p:sp>
        <p:nvSpPr>
          <p:cNvPr id="34" name="Oval 33"/>
          <p:cNvSpPr/>
          <p:nvPr/>
        </p:nvSpPr>
        <p:spPr bwMode="auto">
          <a:xfrm>
            <a:off x="2169195" y="3917979"/>
            <a:ext cx="230482" cy="230482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26" name="TextBox 25"/>
          <p:cNvSpPr txBox="1"/>
          <p:nvPr/>
        </p:nvSpPr>
        <p:spPr>
          <a:xfrm>
            <a:off x="2650624" y="454784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44" name="TextBox 43"/>
          <p:cNvSpPr txBox="1"/>
          <p:nvPr/>
        </p:nvSpPr>
        <p:spPr>
          <a:xfrm>
            <a:off x="812070" y="1110496"/>
            <a:ext cx="72651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The world-state dictates which path in the tree we’ll take.</a:t>
            </a:r>
          </a:p>
          <a:p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For each node </a:t>
            </a:r>
            <a:r>
              <a:rPr lang="en-US" sz="2200" dirty="0" smtClean="0"/>
              <a:t>at layer </a:t>
            </a:r>
            <a:r>
              <a:rPr lang="en-US" sz="2200" i="1" dirty="0" smtClean="0"/>
              <a:t>i+1</a:t>
            </a:r>
            <a:r>
              <a:rPr lang="en-US" sz="2200" dirty="0" smtClean="0"/>
              <a:t>, </a:t>
            </a:r>
            <a:endParaRPr lang="en-US" sz="2200" dirty="0" smtClean="0">
              <a:solidFill>
                <a:srgbClr val="011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11FFF"/>
                </a:solidFill>
              </a:rPr>
              <a:t>Sample</a:t>
            </a:r>
            <a:r>
              <a:rPr lang="en-US" sz="2200" dirty="0" smtClean="0"/>
              <a:t> path to layer </a:t>
            </a:r>
            <a:r>
              <a:rPr lang="en-US" sz="2200" i="1" dirty="0" smtClean="0"/>
              <a:t>j,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9900"/>
                </a:solidFill>
              </a:rPr>
              <a:t>Play</a:t>
            </a:r>
            <a:r>
              <a:rPr lang="en-US" sz="2200" dirty="0" smtClean="0"/>
              <a:t> the resulting layer </a:t>
            </a:r>
            <a:r>
              <a:rPr lang="en-US" sz="2200" i="1" dirty="0" smtClean="0"/>
              <a:t>j</a:t>
            </a:r>
            <a:r>
              <a:rPr lang="en-US" sz="2200" dirty="0" smtClean="0"/>
              <a:t> action at layer </a:t>
            </a:r>
            <a:r>
              <a:rPr lang="en-US" sz="2200" i="1" dirty="0" smtClean="0"/>
              <a:t>i+1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58" name="Picture 5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365818" y="3851945"/>
            <a:ext cx="1441323" cy="29718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442019" y="5585712"/>
            <a:ext cx="918781" cy="297180"/>
          </a:xfrm>
          <a:prstGeom prst="rect">
            <a:avLst/>
          </a:prstGeom>
        </p:spPr>
      </p:pic>
      <p:grpSp>
        <p:nvGrpSpPr>
          <p:cNvPr id="5" name="Group 14"/>
          <p:cNvGrpSpPr/>
          <p:nvPr/>
        </p:nvGrpSpPr>
        <p:grpSpPr>
          <a:xfrm>
            <a:off x="655766" y="4028094"/>
            <a:ext cx="1066800" cy="1905000"/>
            <a:chOff x="990600" y="762000"/>
            <a:chExt cx="3200400" cy="1066800"/>
          </a:xfrm>
          <a:noFill/>
        </p:grpSpPr>
        <p:sp>
          <p:nvSpPr>
            <p:cNvPr id="41" name="Isosceles Triangle 40"/>
            <p:cNvSpPr/>
            <p:nvPr/>
          </p:nvSpPr>
          <p:spPr bwMode="auto">
            <a:xfrm>
              <a:off x="990600" y="762000"/>
              <a:ext cx="3200400" cy="1066800"/>
            </a:xfrm>
            <a:prstGeom prst="triangle">
              <a:avLst/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1321560" y="1615440"/>
              <a:ext cx="2579427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Oval 37"/>
          <p:cNvSpPr/>
          <p:nvPr/>
        </p:nvSpPr>
        <p:spPr bwMode="auto">
          <a:xfrm>
            <a:off x="766086" y="5628294"/>
            <a:ext cx="230482" cy="230482"/>
          </a:xfrm>
          <a:prstGeom prst="ellipse">
            <a:avLst/>
          </a:prstGeom>
          <a:solidFill>
            <a:srgbClr val="9696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39" name="Oval 38"/>
          <p:cNvSpPr/>
          <p:nvPr/>
        </p:nvSpPr>
        <p:spPr bwMode="auto">
          <a:xfrm>
            <a:off x="1070886" y="5628294"/>
            <a:ext cx="230482" cy="230482"/>
          </a:xfrm>
          <a:prstGeom prst="ellipse">
            <a:avLst/>
          </a:prstGeom>
          <a:solidFill>
            <a:srgbClr val="4D4D4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40" name="Oval 39"/>
          <p:cNvSpPr/>
          <p:nvPr/>
        </p:nvSpPr>
        <p:spPr bwMode="auto">
          <a:xfrm>
            <a:off x="1375686" y="5628294"/>
            <a:ext cx="230482" cy="230482"/>
          </a:xfrm>
          <a:prstGeom prst="ellipse">
            <a:avLst/>
          </a:prstGeom>
          <a:solidFill>
            <a:srgbClr val="1C1C1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43" name="Oval 42"/>
          <p:cNvSpPr/>
          <p:nvPr/>
        </p:nvSpPr>
        <p:spPr bwMode="auto">
          <a:xfrm>
            <a:off x="1072023" y="3917774"/>
            <a:ext cx="230482" cy="230482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play layer </a:t>
            </a:r>
            <a:r>
              <a:rPr lang="en-US" i="1" dirty="0" smtClean="0"/>
              <a:t>j</a:t>
            </a:r>
            <a:r>
              <a:rPr lang="en-US" dirty="0" smtClean="0"/>
              <a:t> at layer </a:t>
            </a:r>
            <a:r>
              <a:rPr lang="en-US" i="1" dirty="0" smtClean="0"/>
              <a:t>i+1</a:t>
            </a:r>
            <a:endParaRPr lang="en-US" i="1" dirty="0"/>
          </a:p>
        </p:txBody>
      </p:sp>
      <p:grpSp>
        <p:nvGrpSpPr>
          <p:cNvPr id="6" name="Group 14"/>
          <p:cNvGrpSpPr/>
          <p:nvPr/>
        </p:nvGrpSpPr>
        <p:grpSpPr>
          <a:xfrm>
            <a:off x="3217009" y="4030366"/>
            <a:ext cx="1066800" cy="1905000"/>
            <a:chOff x="990600" y="762000"/>
            <a:chExt cx="3200400" cy="1066800"/>
          </a:xfrm>
          <a:solidFill>
            <a:srgbClr val="FFC000"/>
          </a:solidFill>
        </p:grpSpPr>
        <p:sp>
          <p:nvSpPr>
            <p:cNvPr id="60" name="Isosceles Triangle 59"/>
            <p:cNvSpPr/>
            <p:nvPr/>
          </p:nvSpPr>
          <p:spPr bwMode="auto">
            <a:xfrm>
              <a:off x="990600" y="762000"/>
              <a:ext cx="3200400" cy="1066800"/>
            </a:xfrm>
            <a:prstGeom prst="triangl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>
              <a:off x="1321560" y="1615440"/>
              <a:ext cx="2579427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2" name="Oval 61"/>
          <p:cNvSpPr/>
          <p:nvPr/>
        </p:nvSpPr>
        <p:spPr bwMode="auto">
          <a:xfrm>
            <a:off x="3327329" y="5630566"/>
            <a:ext cx="230482" cy="230482"/>
          </a:xfrm>
          <a:prstGeom prst="ellipse">
            <a:avLst/>
          </a:prstGeom>
          <a:solidFill>
            <a:srgbClr val="9696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63" name="Oval 62"/>
          <p:cNvSpPr/>
          <p:nvPr/>
        </p:nvSpPr>
        <p:spPr bwMode="auto">
          <a:xfrm>
            <a:off x="3632129" y="5630566"/>
            <a:ext cx="230482" cy="230482"/>
          </a:xfrm>
          <a:prstGeom prst="ellipse">
            <a:avLst/>
          </a:prstGeom>
          <a:solidFill>
            <a:srgbClr val="4D4D4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64" name="Oval 63"/>
          <p:cNvSpPr/>
          <p:nvPr/>
        </p:nvSpPr>
        <p:spPr bwMode="auto">
          <a:xfrm>
            <a:off x="3936929" y="5630566"/>
            <a:ext cx="230482" cy="230482"/>
          </a:xfrm>
          <a:prstGeom prst="ellipse">
            <a:avLst/>
          </a:prstGeom>
          <a:solidFill>
            <a:srgbClr val="1C1C1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65" name="Oval 64"/>
          <p:cNvSpPr/>
          <p:nvPr/>
        </p:nvSpPr>
        <p:spPr bwMode="auto">
          <a:xfrm>
            <a:off x="3625684" y="3920046"/>
            <a:ext cx="230482" cy="230482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grpSp>
        <p:nvGrpSpPr>
          <p:cNvPr id="7" name="Group 34"/>
          <p:cNvGrpSpPr/>
          <p:nvPr/>
        </p:nvGrpSpPr>
        <p:grpSpPr>
          <a:xfrm>
            <a:off x="2045087" y="3117238"/>
            <a:ext cx="425302" cy="1030675"/>
            <a:chOff x="2684721" y="2975344"/>
            <a:chExt cx="425302" cy="1030675"/>
          </a:xfrm>
        </p:grpSpPr>
        <p:sp>
          <p:nvSpPr>
            <p:cNvPr id="47" name="Freeform 46"/>
            <p:cNvSpPr/>
            <p:nvPr/>
          </p:nvSpPr>
          <p:spPr bwMode="auto">
            <a:xfrm>
              <a:off x="2684721" y="2975344"/>
              <a:ext cx="425302" cy="813973"/>
            </a:xfrm>
            <a:custGeom>
              <a:avLst/>
              <a:gdLst>
                <a:gd name="connsiteX0" fmla="*/ 425302 w 425302"/>
                <a:gd name="connsiteY0" fmla="*/ 0 h 813973"/>
                <a:gd name="connsiteX1" fmla="*/ 329609 w 425302"/>
                <a:gd name="connsiteY1" fmla="*/ 31898 h 813973"/>
                <a:gd name="connsiteX2" fmla="*/ 297712 w 425302"/>
                <a:gd name="connsiteY2" fmla="*/ 53163 h 813973"/>
                <a:gd name="connsiteX3" fmla="*/ 233916 w 425302"/>
                <a:gd name="connsiteY3" fmla="*/ 85061 h 813973"/>
                <a:gd name="connsiteX4" fmla="*/ 244549 w 425302"/>
                <a:gd name="connsiteY4" fmla="*/ 116958 h 813973"/>
                <a:gd name="connsiteX5" fmla="*/ 287079 w 425302"/>
                <a:gd name="connsiteY5" fmla="*/ 127591 h 813973"/>
                <a:gd name="connsiteX6" fmla="*/ 318977 w 425302"/>
                <a:gd name="connsiteY6" fmla="*/ 148856 h 813973"/>
                <a:gd name="connsiteX7" fmla="*/ 308344 w 425302"/>
                <a:gd name="connsiteY7" fmla="*/ 191386 h 813973"/>
                <a:gd name="connsiteX8" fmla="*/ 244549 w 425302"/>
                <a:gd name="connsiteY8" fmla="*/ 212651 h 813973"/>
                <a:gd name="connsiteX9" fmla="*/ 159488 w 425302"/>
                <a:gd name="connsiteY9" fmla="*/ 255182 h 813973"/>
                <a:gd name="connsiteX10" fmla="*/ 95693 w 425302"/>
                <a:gd name="connsiteY10" fmla="*/ 276447 h 813973"/>
                <a:gd name="connsiteX11" fmla="*/ 170121 w 425302"/>
                <a:gd name="connsiteY11" fmla="*/ 318977 h 813973"/>
                <a:gd name="connsiteX12" fmla="*/ 233916 w 425302"/>
                <a:gd name="connsiteY12" fmla="*/ 329609 h 813973"/>
                <a:gd name="connsiteX13" fmla="*/ 159488 w 425302"/>
                <a:gd name="connsiteY13" fmla="*/ 372140 h 813973"/>
                <a:gd name="connsiteX14" fmla="*/ 85060 w 425302"/>
                <a:gd name="connsiteY14" fmla="*/ 404037 h 813973"/>
                <a:gd name="connsiteX15" fmla="*/ 53163 w 425302"/>
                <a:gd name="connsiteY15" fmla="*/ 425303 h 813973"/>
                <a:gd name="connsiteX16" fmla="*/ 116958 w 425302"/>
                <a:gd name="connsiteY16" fmla="*/ 467833 h 813973"/>
                <a:gd name="connsiteX17" fmla="*/ 148856 w 425302"/>
                <a:gd name="connsiteY17" fmla="*/ 489098 h 813973"/>
                <a:gd name="connsiteX18" fmla="*/ 191386 w 425302"/>
                <a:gd name="connsiteY18" fmla="*/ 499730 h 813973"/>
                <a:gd name="connsiteX19" fmla="*/ 223284 w 425302"/>
                <a:gd name="connsiteY19" fmla="*/ 510363 h 813973"/>
                <a:gd name="connsiteX20" fmla="*/ 159488 w 425302"/>
                <a:gd name="connsiteY20" fmla="*/ 552893 h 813973"/>
                <a:gd name="connsiteX21" fmla="*/ 127591 w 425302"/>
                <a:gd name="connsiteY21" fmla="*/ 574158 h 813973"/>
                <a:gd name="connsiteX22" fmla="*/ 63795 w 425302"/>
                <a:gd name="connsiteY22" fmla="*/ 595423 h 813973"/>
                <a:gd name="connsiteX23" fmla="*/ 42530 w 425302"/>
                <a:gd name="connsiteY23" fmla="*/ 616689 h 813973"/>
                <a:gd name="connsiteX24" fmla="*/ 10632 w 425302"/>
                <a:gd name="connsiteY24" fmla="*/ 627321 h 813973"/>
                <a:gd name="connsiteX25" fmla="*/ 0 w 425302"/>
                <a:gd name="connsiteY25" fmla="*/ 659219 h 813973"/>
                <a:gd name="connsiteX26" fmla="*/ 31898 w 425302"/>
                <a:gd name="connsiteY26" fmla="*/ 669851 h 813973"/>
                <a:gd name="connsiteX27" fmla="*/ 42530 w 425302"/>
                <a:gd name="connsiteY27" fmla="*/ 701749 h 813973"/>
                <a:gd name="connsiteX28" fmla="*/ 63795 w 425302"/>
                <a:gd name="connsiteY28" fmla="*/ 733647 h 813973"/>
                <a:gd name="connsiteX29" fmla="*/ 127591 w 425302"/>
                <a:gd name="connsiteY29" fmla="*/ 776177 h 813973"/>
                <a:gd name="connsiteX30" fmla="*/ 170121 w 425302"/>
                <a:gd name="connsiteY30" fmla="*/ 808075 h 8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5302" h="813973">
                  <a:moveTo>
                    <a:pt x="425302" y="0"/>
                  </a:moveTo>
                  <a:cubicBezTo>
                    <a:pt x="393404" y="10633"/>
                    <a:pt x="357585" y="13247"/>
                    <a:pt x="329609" y="31898"/>
                  </a:cubicBezTo>
                  <a:cubicBezTo>
                    <a:pt x="318977" y="38986"/>
                    <a:pt x="309141" y="47448"/>
                    <a:pt x="297712" y="53163"/>
                  </a:cubicBezTo>
                  <a:cubicBezTo>
                    <a:pt x="209666" y="97187"/>
                    <a:pt x="325336" y="24116"/>
                    <a:pt x="233916" y="85061"/>
                  </a:cubicBezTo>
                  <a:cubicBezTo>
                    <a:pt x="237460" y="95693"/>
                    <a:pt x="235797" y="109957"/>
                    <a:pt x="244549" y="116958"/>
                  </a:cubicBezTo>
                  <a:cubicBezTo>
                    <a:pt x="255960" y="126087"/>
                    <a:pt x="273648" y="121835"/>
                    <a:pt x="287079" y="127591"/>
                  </a:cubicBezTo>
                  <a:cubicBezTo>
                    <a:pt x="298825" y="132625"/>
                    <a:pt x="308344" y="141768"/>
                    <a:pt x="318977" y="148856"/>
                  </a:cubicBezTo>
                  <a:cubicBezTo>
                    <a:pt x="315433" y="163033"/>
                    <a:pt x="319439" y="181876"/>
                    <a:pt x="308344" y="191386"/>
                  </a:cubicBezTo>
                  <a:cubicBezTo>
                    <a:pt x="291325" y="205974"/>
                    <a:pt x="265152" y="203821"/>
                    <a:pt x="244549" y="212651"/>
                  </a:cubicBezTo>
                  <a:cubicBezTo>
                    <a:pt x="215412" y="225139"/>
                    <a:pt x="189562" y="245157"/>
                    <a:pt x="159488" y="255182"/>
                  </a:cubicBezTo>
                  <a:lnTo>
                    <a:pt x="95693" y="276447"/>
                  </a:lnTo>
                  <a:cubicBezTo>
                    <a:pt x="117049" y="290684"/>
                    <a:pt x="145595" y="311619"/>
                    <a:pt x="170121" y="318977"/>
                  </a:cubicBezTo>
                  <a:cubicBezTo>
                    <a:pt x="190770" y="325172"/>
                    <a:pt x="212651" y="326065"/>
                    <a:pt x="233916" y="329609"/>
                  </a:cubicBezTo>
                  <a:cubicBezTo>
                    <a:pt x="192593" y="370933"/>
                    <a:pt x="234452" y="334658"/>
                    <a:pt x="159488" y="372140"/>
                  </a:cubicBezTo>
                  <a:cubicBezTo>
                    <a:pt x="86062" y="408853"/>
                    <a:pt x="173575" y="381910"/>
                    <a:pt x="85060" y="404037"/>
                  </a:cubicBezTo>
                  <a:cubicBezTo>
                    <a:pt x="74428" y="411126"/>
                    <a:pt x="55669" y="412772"/>
                    <a:pt x="53163" y="425303"/>
                  </a:cubicBezTo>
                  <a:cubicBezTo>
                    <a:pt x="46171" y="460267"/>
                    <a:pt x="103615" y="464497"/>
                    <a:pt x="116958" y="467833"/>
                  </a:cubicBezTo>
                  <a:cubicBezTo>
                    <a:pt x="127591" y="474921"/>
                    <a:pt x="137110" y="484064"/>
                    <a:pt x="148856" y="489098"/>
                  </a:cubicBezTo>
                  <a:cubicBezTo>
                    <a:pt x="162287" y="494854"/>
                    <a:pt x="177335" y="495716"/>
                    <a:pt x="191386" y="499730"/>
                  </a:cubicBezTo>
                  <a:cubicBezTo>
                    <a:pt x="202163" y="502809"/>
                    <a:pt x="212651" y="506819"/>
                    <a:pt x="223284" y="510363"/>
                  </a:cubicBezTo>
                  <a:cubicBezTo>
                    <a:pt x="162815" y="570832"/>
                    <a:pt x="221040" y="522117"/>
                    <a:pt x="159488" y="552893"/>
                  </a:cubicBezTo>
                  <a:cubicBezTo>
                    <a:pt x="148058" y="558608"/>
                    <a:pt x="139268" y="568968"/>
                    <a:pt x="127591" y="574158"/>
                  </a:cubicBezTo>
                  <a:cubicBezTo>
                    <a:pt x="107107" y="583262"/>
                    <a:pt x="63795" y="595423"/>
                    <a:pt x="63795" y="595423"/>
                  </a:cubicBezTo>
                  <a:cubicBezTo>
                    <a:pt x="56707" y="602512"/>
                    <a:pt x="51126" y="611531"/>
                    <a:pt x="42530" y="616689"/>
                  </a:cubicBezTo>
                  <a:cubicBezTo>
                    <a:pt x="32919" y="622455"/>
                    <a:pt x="18557" y="619396"/>
                    <a:pt x="10632" y="627321"/>
                  </a:cubicBezTo>
                  <a:cubicBezTo>
                    <a:pt x="2707" y="635246"/>
                    <a:pt x="3544" y="648586"/>
                    <a:pt x="0" y="659219"/>
                  </a:cubicBezTo>
                  <a:cubicBezTo>
                    <a:pt x="10633" y="662763"/>
                    <a:pt x="23973" y="661926"/>
                    <a:pt x="31898" y="669851"/>
                  </a:cubicBezTo>
                  <a:cubicBezTo>
                    <a:pt x="39823" y="677776"/>
                    <a:pt x="37518" y="691724"/>
                    <a:pt x="42530" y="701749"/>
                  </a:cubicBezTo>
                  <a:cubicBezTo>
                    <a:pt x="48245" y="713179"/>
                    <a:pt x="54178" y="725232"/>
                    <a:pt x="63795" y="733647"/>
                  </a:cubicBezTo>
                  <a:cubicBezTo>
                    <a:pt x="83029" y="750477"/>
                    <a:pt x="127591" y="776177"/>
                    <a:pt x="127591" y="776177"/>
                  </a:cubicBezTo>
                  <a:cubicBezTo>
                    <a:pt x="152788" y="813973"/>
                    <a:pt x="136077" y="808075"/>
                    <a:pt x="170121" y="80807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811440" y="3775537"/>
              <a:ext cx="230482" cy="230482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</a:pPr>
              <a:endParaRPr lang="en-US" u="sng" smtClean="0"/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2198728" y="4180494"/>
            <a:ext cx="497490" cy="1694895"/>
            <a:chOff x="2838362" y="4038600"/>
            <a:chExt cx="497490" cy="1694895"/>
          </a:xfrm>
        </p:grpSpPr>
        <p:sp>
          <p:nvSpPr>
            <p:cNvPr id="52" name="Freeform 51"/>
            <p:cNvSpPr/>
            <p:nvPr/>
          </p:nvSpPr>
          <p:spPr bwMode="auto">
            <a:xfrm>
              <a:off x="2838362" y="4038600"/>
              <a:ext cx="364681" cy="1595795"/>
            </a:xfrm>
            <a:custGeom>
              <a:avLst/>
              <a:gdLst>
                <a:gd name="connsiteX0" fmla="*/ 48378 w 325945"/>
                <a:gd name="connsiteY0" fmla="*/ 0 h 2222205"/>
                <a:gd name="connsiteX1" fmla="*/ 80275 w 325945"/>
                <a:gd name="connsiteY1" fmla="*/ 42530 h 2222205"/>
                <a:gd name="connsiteX2" fmla="*/ 112173 w 325945"/>
                <a:gd name="connsiteY2" fmla="*/ 244549 h 2222205"/>
                <a:gd name="connsiteX3" fmla="*/ 133438 w 325945"/>
                <a:gd name="connsiteY3" fmla="*/ 297712 h 2222205"/>
                <a:gd name="connsiteX4" fmla="*/ 90908 w 325945"/>
                <a:gd name="connsiteY4" fmla="*/ 489098 h 2222205"/>
                <a:gd name="connsiteX5" fmla="*/ 80275 w 325945"/>
                <a:gd name="connsiteY5" fmla="*/ 520995 h 2222205"/>
                <a:gd name="connsiteX6" fmla="*/ 59010 w 325945"/>
                <a:gd name="connsiteY6" fmla="*/ 552893 h 2222205"/>
                <a:gd name="connsiteX7" fmla="*/ 48378 w 325945"/>
                <a:gd name="connsiteY7" fmla="*/ 595423 h 2222205"/>
                <a:gd name="connsiteX8" fmla="*/ 27112 w 325945"/>
                <a:gd name="connsiteY8" fmla="*/ 616688 h 2222205"/>
                <a:gd name="connsiteX9" fmla="*/ 5847 w 325945"/>
                <a:gd name="connsiteY9" fmla="*/ 680484 h 2222205"/>
                <a:gd name="connsiteX10" fmla="*/ 90908 w 325945"/>
                <a:gd name="connsiteY10" fmla="*/ 786809 h 2222205"/>
                <a:gd name="connsiteX11" fmla="*/ 144071 w 325945"/>
                <a:gd name="connsiteY11" fmla="*/ 850605 h 2222205"/>
                <a:gd name="connsiteX12" fmla="*/ 154703 w 325945"/>
                <a:gd name="connsiteY12" fmla="*/ 882502 h 2222205"/>
                <a:gd name="connsiteX13" fmla="*/ 218498 w 325945"/>
                <a:gd name="connsiteY13" fmla="*/ 946298 h 2222205"/>
                <a:gd name="connsiteX14" fmla="*/ 207866 w 325945"/>
                <a:gd name="connsiteY14" fmla="*/ 1095153 h 2222205"/>
                <a:gd name="connsiteX15" fmla="*/ 186601 w 325945"/>
                <a:gd name="connsiteY15" fmla="*/ 1148316 h 2222205"/>
                <a:gd name="connsiteX16" fmla="*/ 165336 w 325945"/>
                <a:gd name="connsiteY16" fmla="*/ 1212112 h 2222205"/>
                <a:gd name="connsiteX17" fmla="*/ 144071 w 325945"/>
                <a:gd name="connsiteY17" fmla="*/ 1254642 h 2222205"/>
                <a:gd name="connsiteX18" fmla="*/ 122805 w 325945"/>
                <a:gd name="connsiteY18" fmla="*/ 1318437 h 2222205"/>
                <a:gd name="connsiteX19" fmla="*/ 175968 w 325945"/>
                <a:gd name="connsiteY19" fmla="*/ 1414130 h 2222205"/>
                <a:gd name="connsiteX20" fmla="*/ 207866 w 325945"/>
                <a:gd name="connsiteY20" fmla="*/ 1435395 h 2222205"/>
                <a:gd name="connsiteX21" fmla="*/ 218498 w 325945"/>
                <a:gd name="connsiteY21" fmla="*/ 1477926 h 2222205"/>
                <a:gd name="connsiteX22" fmla="*/ 229131 w 325945"/>
                <a:gd name="connsiteY22" fmla="*/ 1509823 h 2222205"/>
                <a:gd name="connsiteX23" fmla="*/ 175968 w 325945"/>
                <a:gd name="connsiteY23" fmla="*/ 1626781 h 2222205"/>
                <a:gd name="connsiteX24" fmla="*/ 133438 w 325945"/>
                <a:gd name="connsiteY24" fmla="*/ 1669312 h 2222205"/>
                <a:gd name="connsiteX25" fmla="*/ 80275 w 325945"/>
                <a:gd name="connsiteY25" fmla="*/ 1743740 h 2222205"/>
                <a:gd name="connsiteX26" fmla="*/ 80275 w 325945"/>
                <a:gd name="connsiteY26" fmla="*/ 1818167 h 2222205"/>
                <a:gd name="connsiteX27" fmla="*/ 112173 w 325945"/>
                <a:gd name="connsiteY27" fmla="*/ 1850065 h 2222205"/>
                <a:gd name="connsiteX28" fmla="*/ 165336 w 325945"/>
                <a:gd name="connsiteY28" fmla="*/ 1935126 h 2222205"/>
                <a:gd name="connsiteX29" fmla="*/ 229131 w 325945"/>
                <a:gd name="connsiteY29" fmla="*/ 2030819 h 2222205"/>
                <a:gd name="connsiteX30" fmla="*/ 250396 w 325945"/>
                <a:gd name="connsiteY30" fmla="*/ 2062716 h 2222205"/>
                <a:gd name="connsiteX31" fmla="*/ 271661 w 325945"/>
                <a:gd name="connsiteY31" fmla="*/ 2126512 h 2222205"/>
                <a:gd name="connsiteX32" fmla="*/ 303559 w 325945"/>
                <a:gd name="connsiteY32" fmla="*/ 2147777 h 2222205"/>
                <a:gd name="connsiteX33" fmla="*/ 324824 w 325945"/>
                <a:gd name="connsiteY33" fmla="*/ 2222205 h 222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5945" h="2222205">
                  <a:moveTo>
                    <a:pt x="48378" y="0"/>
                  </a:moveTo>
                  <a:cubicBezTo>
                    <a:pt x="59010" y="14177"/>
                    <a:pt x="74989" y="25616"/>
                    <a:pt x="80275" y="42530"/>
                  </a:cubicBezTo>
                  <a:cubicBezTo>
                    <a:pt x="124749" y="184849"/>
                    <a:pt x="84347" y="133245"/>
                    <a:pt x="112173" y="244549"/>
                  </a:cubicBezTo>
                  <a:cubicBezTo>
                    <a:pt x="116802" y="263065"/>
                    <a:pt x="126350" y="279991"/>
                    <a:pt x="133438" y="297712"/>
                  </a:cubicBezTo>
                  <a:cubicBezTo>
                    <a:pt x="108490" y="447402"/>
                    <a:pt x="125807" y="384403"/>
                    <a:pt x="90908" y="489098"/>
                  </a:cubicBezTo>
                  <a:cubicBezTo>
                    <a:pt x="87364" y="499730"/>
                    <a:pt x="86492" y="511670"/>
                    <a:pt x="80275" y="520995"/>
                  </a:cubicBezTo>
                  <a:lnTo>
                    <a:pt x="59010" y="552893"/>
                  </a:lnTo>
                  <a:cubicBezTo>
                    <a:pt x="55466" y="567070"/>
                    <a:pt x="54913" y="582353"/>
                    <a:pt x="48378" y="595423"/>
                  </a:cubicBezTo>
                  <a:cubicBezTo>
                    <a:pt x="43895" y="604389"/>
                    <a:pt x="31595" y="607722"/>
                    <a:pt x="27112" y="616688"/>
                  </a:cubicBezTo>
                  <a:cubicBezTo>
                    <a:pt x="17087" y="636737"/>
                    <a:pt x="5847" y="680484"/>
                    <a:pt x="5847" y="680484"/>
                  </a:cubicBezTo>
                  <a:cubicBezTo>
                    <a:pt x="98133" y="818909"/>
                    <a:pt x="0" y="680749"/>
                    <a:pt x="90908" y="786809"/>
                  </a:cubicBezTo>
                  <a:cubicBezTo>
                    <a:pt x="179726" y="890430"/>
                    <a:pt x="33462" y="739996"/>
                    <a:pt x="144071" y="850605"/>
                  </a:cubicBezTo>
                  <a:cubicBezTo>
                    <a:pt x="147615" y="861237"/>
                    <a:pt x="147822" y="873655"/>
                    <a:pt x="154703" y="882502"/>
                  </a:cubicBezTo>
                  <a:cubicBezTo>
                    <a:pt x="173166" y="906241"/>
                    <a:pt x="218498" y="946298"/>
                    <a:pt x="218498" y="946298"/>
                  </a:cubicBezTo>
                  <a:cubicBezTo>
                    <a:pt x="214954" y="995916"/>
                    <a:pt x="215624" y="1046017"/>
                    <a:pt x="207866" y="1095153"/>
                  </a:cubicBezTo>
                  <a:cubicBezTo>
                    <a:pt x="204889" y="1114006"/>
                    <a:pt x="193123" y="1130379"/>
                    <a:pt x="186601" y="1148316"/>
                  </a:cubicBezTo>
                  <a:cubicBezTo>
                    <a:pt x="178941" y="1169382"/>
                    <a:pt x="175361" y="1192063"/>
                    <a:pt x="165336" y="1212112"/>
                  </a:cubicBezTo>
                  <a:cubicBezTo>
                    <a:pt x="158248" y="1226289"/>
                    <a:pt x="149958" y="1239926"/>
                    <a:pt x="144071" y="1254642"/>
                  </a:cubicBezTo>
                  <a:cubicBezTo>
                    <a:pt x="135746" y="1275454"/>
                    <a:pt x="122805" y="1318437"/>
                    <a:pt x="122805" y="1318437"/>
                  </a:cubicBezTo>
                  <a:cubicBezTo>
                    <a:pt x="133885" y="1351676"/>
                    <a:pt x="144631" y="1393239"/>
                    <a:pt x="175968" y="1414130"/>
                  </a:cubicBezTo>
                  <a:lnTo>
                    <a:pt x="207866" y="1435395"/>
                  </a:lnTo>
                  <a:cubicBezTo>
                    <a:pt x="211410" y="1449572"/>
                    <a:pt x="214483" y="1463875"/>
                    <a:pt x="218498" y="1477926"/>
                  </a:cubicBezTo>
                  <a:cubicBezTo>
                    <a:pt x="221577" y="1488702"/>
                    <a:pt x="230246" y="1498671"/>
                    <a:pt x="229131" y="1509823"/>
                  </a:cubicBezTo>
                  <a:cubicBezTo>
                    <a:pt x="223660" y="1564538"/>
                    <a:pt x="209157" y="1588851"/>
                    <a:pt x="175968" y="1626781"/>
                  </a:cubicBezTo>
                  <a:cubicBezTo>
                    <a:pt x="162766" y="1641869"/>
                    <a:pt x="145467" y="1653273"/>
                    <a:pt x="133438" y="1669312"/>
                  </a:cubicBezTo>
                  <a:cubicBezTo>
                    <a:pt x="49473" y="1781267"/>
                    <a:pt x="176484" y="1647531"/>
                    <a:pt x="80275" y="1743740"/>
                  </a:cubicBezTo>
                  <a:cubicBezTo>
                    <a:pt x="72349" y="1775446"/>
                    <a:pt x="60862" y="1789048"/>
                    <a:pt x="80275" y="1818167"/>
                  </a:cubicBezTo>
                  <a:cubicBezTo>
                    <a:pt x="88616" y="1830678"/>
                    <a:pt x="103329" y="1837904"/>
                    <a:pt x="112173" y="1850065"/>
                  </a:cubicBezTo>
                  <a:cubicBezTo>
                    <a:pt x="131839" y="1877106"/>
                    <a:pt x="147255" y="1907000"/>
                    <a:pt x="165336" y="1935126"/>
                  </a:cubicBezTo>
                  <a:cubicBezTo>
                    <a:pt x="186067" y="1967374"/>
                    <a:pt x="207866" y="1998921"/>
                    <a:pt x="229131" y="2030819"/>
                  </a:cubicBezTo>
                  <a:cubicBezTo>
                    <a:pt x="236219" y="2041451"/>
                    <a:pt x="246355" y="2050593"/>
                    <a:pt x="250396" y="2062716"/>
                  </a:cubicBezTo>
                  <a:cubicBezTo>
                    <a:pt x="257484" y="2083981"/>
                    <a:pt x="253010" y="2114078"/>
                    <a:pt x="271661" y="2126512"/>
                  </a:cubicBezTo>
                  <a:lnTo>
                    <a:pt x="303559" y="2147777"/>
                  </a:lnTo>
                  <a:cubicBezTo>
                    <a:pt x="325945" y="2214934"/>
                    <a:pt x="324824" y="2189157"/>
                    <a:pt x="324824" y="2222205"/>
                  </a:cubicBezTo>
                </a:path>
              </a:pathLst>
            </a:custGeom>
            <a:noFill/>
            <a:ln w="38100" cap="flat" cmpd="sng" algn="ctr">
              <a:solidFill>
                <a:srgbClr val="011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105370" y="5503013"/>
              <a:ext cx="230482" cy="230482"/>
            </a:xfrm>
            <a:prstGeom prst="ellipse">
              <a:avLst/>
            </a:prstGeom>
            <a:solidFill>
              <a:srgbClr val="333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</a:pPr>
              <a:endParaRPr lang="en-US" u="sng" smtClean="0"/>
            </a:p>
          </p:txBody>
        </p:sp>
      </p:grpSp>
      <p:sp>
        <p:nvSpPr>
          <p:cNvPr id="45" name="Oval 44"/>
          <p:cNvSpPr/>
          <p:nvPr/>
        </p:nvSpPr>
        <p:spPr bwMode="auto">
          <a:xfrm>
            <a:off x="1854029" y="5648555"/>
            <a:ext cx="230482" cy="230482"/>
          </a:xfrm>
          <a:prstGeom prst="ellipse">
            <a:avLst/>
          </a:prstGeom>
          <a:solidFill>
            <a:srgbClr val="9696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b="1" u="sng" smtClean="0"/>
          </a:p>
        </p:txBody>
      </p:sp>
      <p:sp>
        <p:nvSpPr>
          <p:cNvPr id="46" name="Oval 45"/>
          <p:cNvSpPr/>
          <p:nvPr/>
        </p:nvSpPr>
        <p:spPr bwMode="auto">
          <a:xfrm>
            <a:off x="2158829" y="5648555"/>
            <a:ext cx="230482" cy="230482"/>
          </a:xfrm>
          <a:prstGeom prst="ellipse">
            <a:avLst/>
          </a:prstGeom>
          <a:solidFill>
            <a:srgbClr val="4D4D4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b="1" u="sng" smtClean="0"/>
          </a:p>
        </p:txBody>
      </p:sp>
      <p:sp>
        <p:nvSpPr>
          <p:cNvPr id="50" name="Freeform 49"/>
          <p:cNvSpPr/>
          <p:nvPr/>
        </p:nvSpPr>
        <p:spPr bwMode="auto">
          <a:xfrm>
            <a:off x="2402330" y="4138999"/>
            <a:ext cx="579422" cy="1548143"/>
          </a:xfrm>
          <a:custGeom>
            <a:avLst/>
            <a:gdLst>
              <a:gd name="connsiteX0" fmla="*/ 316872 w 596020"/>
              <a:gd name="connsiteY0" fmla="*/ 1548143 h 1548143"/>
              <a:gd name="connsiteX1" fmla="*/ 543208 w 596020"/>
              <a:gd name="connsiteY1" fmla="*/ 923453 h 1548143"/>
              <a:gd name="connsiteX2" fmla="*/ 0 w 596020"/>
              <a:gd name="connsiteY2" fmla="*/ 0 h 154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020" h="1548143">
                <a:moveTo>
                  <a:pt x="316872" y="1548143"/>
                </a:moveTo>
                <a:cubicBezTo>
                  <a:pt x="456446" y="1364810"/>
                  <a:pt x="596020" y="1181477"/>
                  <a:pt x="543208" y="923453"/>
                </a:cubicBezTo>
                <a:cubicBezTo>
                  <a:pt x="490396" y="665429"/>
                  <a:pt x="245198" y="332714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464227" y="5643398"/>
            <a:ext cx="230482" cy="230482"/>
          </a:xfrm>
          <a:prstGeom prst="ellipse">
            <a:avLst/>
          </a:prstGeom>
          <a:solidFill>
            <a:srgbClr val="3333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53" name="TextBox 52"/>
          <p:cNvSpPr txBox="1"/>
          <p:nvPr/>
        </p:nvSpPr>
        <p:spPr>
          <a:xfrm>
            <a:off x="6097353" y="3008960"/>
            <a:ext cx="286969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By adapt. </a:t>
            </a:r>
            <a:r>
              <a:rPr lang="en-US" sz="2200" dirty="0" err="1" smtClean="0">
                <a:solidFill>
                  <a:srgbClr val="C00000"/>
                </a:solidFill>
              </a:rPr>
              <a:t>submod</a:t>
            </a:r>
            <a:r>
              <a:rPr lang="en-US" sz="2200" dirty="0" smtClean="0">
                <a:solidFill>
                  <a:srgbClr val="C00000"/>
                </a:solidFill>
              </a:rPr>
              <a:t>.,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playing a layer earlier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only increases it’s 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marginal benefit</a:t>
            </a:r>
          </a:p>
        </p:txBody>
      </p:sp>
    </p:spTree>
    <p:custDataLst>
      <p:tags r:id="rId1"/>
    </p:custDataLst>
  </p:cSld>
  <p:clrMapOvr>
    <a:masterClrMapping/>
  </p:clrMapOvr>
  <p:transition advTm="689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39 -1.48148E-6 C 0.02465 -0.01643 0.04792 -0.03264 0.04219 -0.07454 C 0.03663 -0.1162 0.0026 -0.18379 -0.03125 -0.25092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1" grpId="1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480950" y="516575"/>
            <a:ext cx="7939278" cy="548640"/>
          </a:xfrm>
          <a:prstGeom prst="rect">
            <a:avLst/>
          </a:prstGeom>
        </p:spPr>
      </p:pic>
      <p:grpSp>
        <p:nvGrpSpPr>
          <p:cNvPr id="2" name="Group 61"/>
          <p:cNvGrpSpPr/>
          <p:nvPr/>
        </p:nvGrpSpPr>
        <p:grpSpPr>
          <a:xfrm>
            <a:off x="304800" y="2133600"/>
            <a:ext cx="8692442" cy="929640"/>
            <a:chOff x="304800" y="2133600"/>
            <a:chExt cx="8692442" cy="929640"/>
          </a:xfrm>
        </p:grpSpPr>
        <p:sp>
          <p:nvSpPr>
            <p:cNvPr id="27" name="Isosceles Triangle 26"/>
            <p:cNvSpPr/>
            <p:nvPr/>
          </p:nvSpPr>
          <p:spPr bwMode="auto">
            <a:xfrm>
              <a:off x="2971800" y="2286000"/>
              <a:ext cx="1219200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0" name="Isosceles Triangle 29"/>
            <p:cNvSpPr/>
            <p:nvPr/>
          </p:nvSpPr>
          <p:spPr bwMode="auto">
            <a:xfrm>
              <a:off x="2819400" y="2667000"/>
              <a:ext cx="609600" cy="39624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3" name="Isosceles Triangle 32"/>
            <p:cNvSpPr/>
            <p:nvPr/>
          </p:nvSpPr>
          <p:spPr bwMode="auto">
            <a:xfrm>
              <a:off x="3276601" y="2667000"/>
              <a:ext cx="609600" cy="38100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6" name="Isosceles Triangle 35"/>
            <p:cNvSpPr/>
            <p:nvPr/>
          </p:nvSpPr>
          <p:spPr bwMode="auto">
            <a:xfrm>
              <a:off x="3733800" y="2667000"/>
              <a:ext cx="609600" cy="39624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77000" y="2590800"/>
              <a:ext cx="25202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[Adapt-</a:t>
              </a:r>
              <a:r>
                <a:rPr lang="en-US" sz="2000" dirty="0" err="1" smtClean="0"/>
                <a:t>monotonicity</a:t>
              </a:r>
              <a:r>
                <a:rPr lang="en-US" sz="2000" dirty="0" smtClean="0"/>
                <a:t>]</a:t>
              </a:r>
              <a:endParaRPr lang="en-US" sz="2000" dirty="0"/>
            </a:p>
          </p:txBody>
        </p:sp>
        <p:sp>
          <p:nvSpPr>
            <p:cNvPr id="56" name="Isosceles Triangle 55"/>
            <p:cNvSpPr/>
            <p:nvPr/>
          </p:nvSpPr>
          <p:spPr bwMode="auto">
            <a:xfrm>
              <a:off x="304800" y="2438400"/>
              <a:ext cx="609600" cy="45720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57" name="Isosceles Triangle 56"/>
            <p:cNvSpPr/>
            <p:nvPr/>
          </p:nvSpPr>
          <p:spPr bwMode="auto">
            <a:xfrm>
              <a:off x="1295400" y="2438400"/>
              <a:ext cx="703385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4400" y="2133600"/>
              <a:ext cx="3898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-</a:t>
              </a:r>
              <a:endParaRPr lang="en-US" sz="4800" dirty="0"/>
            </a:p>
          </p:txBody>
        </p:sp>
        <p:pic>
          <p:nvPicPr>
            <p:cNvPr id="59" name="Picture 58" descr="addin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2209800" y="2438400"/>
              <a:ext cx="304800" cy="391349"/>
            </a:xfrm>
            <a:prstGeom prst="rect">
              <a:avLst/>
            </a:prstGeom>
          </p:spPr>
        </p:pic>
        <p:sp>
          <p:nvSpPr>
            <p:cNvPr id="60" name="Isosceles Triangle 59"/>
            <p:cNvSpPr/>
            <p:nvPr/>
          </p:nvSpPr>
          <p:spPr bwMode="auto">
            <a:xfrm>
              <a:off x="4800600" y="2445603"/>
              <a:ext cx="703385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43400" y="2140803"/>
              <a:ext cx="3898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-</a:t>
              </a:r>
              <a:endParaRPr lang="en-US" sz="4800" dirty="0"/>
            </a:p>
          </p:txBody>
        </p:sp>
      </p:grpSp>
      <p:grpSp>
        <p:nvGrpSpPr>
          <p:cNvPr id="3" name="Group 86"/>
          <p:cNvGrpSpPr/>
          <p:nvPr/>
        </p:nvGrpSpPr>
        <p:grpSpPr>
          <a:xfrm>
            <a:off x="609600" y="1295400"/>
            <a:ext cx="7696200" cy="838200"/>
            <a:chOff x="152400" y="5410200"/>
            <a:chExt cx="7696200" cy="838200"/>
          </a:xfrm>
        </p:grpSpPr>
        <p:pic>
          <p:nvPicPr>
            <p:cNvPr id="11" name="Picture 10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248400" y="5486400"/>
              <a:ext cx="975741" cy="490347"/>
            </a:xfrm>
            <a:prstGeom prst="rect">
              <a:avLst/>
            </a:prstGeom>
          </p:spPr>
        </p:pic>
        <p:sp>
          <p:nvSpPr>
            <p:cNvPr id="50" name="Isosceles Triangle 49"/>
            <p:cNvSpPr/>
            <p:nvPr/>
          </p:nvSpPr>
          <p:spPr bwMode="auto">
            <a:xfrm>
              <a:off x="2819400" y="5562600"/>
              <a:ext cx="703385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pic>
          <p:nvPicPr>
            <p:cNvPr id="51" name="Picture 50" descr="addin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3733800" y="5486400"/>
              <a:ext cx="975741" cy="490347"/>
            </a:xfrm>
            <a:prstGeom prst="rect">
              <a:avLst/>
            </a:prstGeom>
          </p:spPr>
        </p:pic>
        <p:grpSp>
          <p:nvGrpSpPr>
            <p:cNvPr id="4" name="Group 51"/>
            <p:cNvGrpSpPr/>
            <p:nvPr/>
          </p:nvGrpSpPr>
          <p:grpSpPr>
            <a:xfrm>
              <a:off x="381000" y="5562600"/>
              <a:ext cx="1295400" cy="396240"/>
              <a:chOff x="457200" y="2514600"/>
              <a:chExt cx="3238500" cy="990600"/>
            </a:xfrm>
          </p:grpSpPr>
          <p:sp>
            <p:nvSpPr>
              <p:cNvPr id="53" name="Isosceles Triangle 52"/>
              <p:cNvSpPr/>
              <p:nvPr/>
            </p:nvSpPr>
            <p:spPr bwMode="auto">
              <a:xfrm>
                <a:off x="457200" y="2514600"/>
                <a:ext cx="1524000" cy="990600"/>
              </a:xfrm>
              <a:prstGeom prst="triangle">
                <a:avLst/>
              </a:prstGeom>
              <a:solidFill>
                <a:srgbClr val="FFD7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pic>
            <p:nvPicPr>
              <p:cNvPr id="54" name="Picture 53" descr="addin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2743200" y="2705097"/>
                <a:ext cx="952500" cy="630433"/>
              </a:xfrm>
              <a:prstGeom prst="rect">
                <a:avLst/>
              </a:prstGeom>
            </p:spPr>
          </p:pic>
        </p:grpSp>
        <p:sp>
          <p:nvSpPr>
            <p:cNvPr id="55" name="Rounded Rectangle 54"/>
            <p:cNvSpPr/>
            <p:nvPr/>
          </p:nvSpPr>
          <p:spPr bwMode="auto">
            <a:xfrm>
              <a:off x="152400" y="5410200"/>
              <a:ext cx="7696200" cy="83820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grpSp>
          <p:nvGrpSpPr>
            <p:cNvPr id="5" name="Group 77"/>
            <p:cNvGrpSpPr/>
            <p:nvPr/>
          </p:nvGrpSpPr>
          <p:grpSpPr>
            <a:xfrm>
              <a:off x="5333999" y="5486400"/>
              <a:ext cx="762001" cy="685800"/>
              <a:chOff x="5181600" y="5410200"/>
              <a:chExt cx="762001" cy="685800"/>
            </a:xfrm>
          </p:grpSpPr>
          <p:sp>
            <p:nvSpPr>
              <p:cNvPr id="76" name="Isosceles Triangle 75"/>
              <p:cNvSpPr/>
              <p:nvPr/>
            </p:nvSpPr>
            <p:spPr bwMode="auto">
              <a:xfrm>
                <a:off x="5181601" y="5410200"/>
                <a:ext cx="762000" cy="4572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181600" y="5867400"/>
                <a:ext cx="7620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</p:grpSp>
      <p:grpSp>
        <p:nvGrpSpPr>
          <p:cNvPr id="6" name="Group 67"/>
          <p:cNvGrpSpPr/>
          <p:nvPr/>
        </p:nvGrpSpPr>
        <p:grpSpPr>
          <a:xfrm>
            <a:off x="906349" y="4820388"/>
            <a:ext cx="7925553" cy="1370922"/>
            <a:chOff x="906349" y="4820388"/>
            <a:chExt cx="7925553" cy="1370922"/>
          </a:xfrm>
        </p:grpSpPr>
        <p:pic>
          <p:nvPicPr>
            <p:cNvPr id="39" name="Picture 38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906349" y="5247451"/>
              <a:ext cx="304800" cy="391349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973149" y="494407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(</a:t>
              </a:r>
              <a:endParaRPr lang="en-US" sz="5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572000" y="486787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)</a:t>
              </a:r>
              <a:endParaRPr lang="en-US" sz="5400" dirty="0"/>
            </a:p>
          </p:txBody>
        </p:sp>
        <p:sp>
          <p:nvSpPr>
            <p:cNvPr id="81" name="Isosceles Triangle 80"/>
            <p:cNvSpPr/>
            <p:nvPr/>
          </p:nvSpPr>
          <p:spPr bwMode="auto">
            <a:xfrm>
              <a:off x="3886200" y="5172670"/>
              <a:ext cx="703385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29000" y="4867870"/>
              <a:ext cx="3898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-</a:t>
              </a:r>
              <a:endParaRPr lang="en-US" sz="4800" dirty="0"/>
            </a:p>
          </p:txBody>
        </p:sp>
        <p:pic>
          <p:nvPicPr>
            <p:cNvPr id="83" name="Picture 82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1439750" y="4820388"/>
              <a:ext cx="533399" cy="1199412"/>
            </a:xfrm>
            <a:prstGeom prst="rect">
              <a:avLst/>
            </a:prstGeom>
          </p:spPr>
        </p:pic>
        <p:grpSp>
          <p:nvGrpSpPr>
            <p:cNvPr id="7" name="Group 83"/>
            <p:cNvGrpSpPr/>
            <p:nvPr/>
          </p:nvGrpSpPr>
          <p:grpSpPr>
            <a:xfrm>
              <a:off x="2438400" y="5096470"/>
              <a:ext cx="762001" cy="685800"/>
              <a:chOff x="5181600" y="5410200"/>
              <a:chExt cx="762001" cy="685800"/>
            </a:xfrm>
          </p:grpSpPr>
          <p:sp>
            <p:nvSpPr>
              <p:cNvPr id="85" name="Isosceles Triangle 84"/>
              <p:cNvSpPr/>
              <p:nvPr/>
            </p:nvSpPr>
            <p:spPr bwMode="auto">
              <a:xfrm>
                <a:off x="5181601" y="5410200"/>
                <a:ext cx="762000" cy="4572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5181600" y="5867400"/>
                <a:ext cx="7620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pic>
          <p:nvPicPr>
            <p:cNvPr id="100" name="Picture 99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5105400" y="5410200"/>
              <a:ext cx="220408" cy="79248"/>
            </a:xfrm>
            <a:prstGeom prst="rect">
              <a:avLst/>
            </a:prstGeom>
          </p:spPr>
        </p:pic>
        <p:grpSp>
          <p:nvGrpSpPr>
            <p:cNvPr id="8" name="Group 102"/>
            <p:cNvGrpSpPr/>
            <p:nvPr/>
          </p:nvGrpSpPr>
          <p:grpSpPr>
            <a:xfrm>
              <a:off x="5562600" y="4951452"/>
              <a:ext cx="2505818" cy="847189"/>
              <a:chOff x="5562600" y="4951452"/>
              <a:chExt cx="2505818" cy="847189"/>
            </a:xfrm>
          </p:grpSpPr>
          <p:pic>
            <p:nvPicPr>
              <p:cNvPr id="98" name="Picture 97" descr="addin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5562600" y="5257800"/>
                <a:ext cx="247244" cy="381001"/>
              </a:xfrm>
              <a:prstGeom prst="rect">
                <a:avLst/>
              </a:prstGeom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5791200" y="5029200"/>
                <a:ext cx="3722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(</a:t>
                </a:r>
                <a:endParaRPr lang="en-US" sz="44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696200" y="5021759"/>
                <a:ext cx="3722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)</a:t>
                </a:r>
                <a:endParaRPr lang="en-US" sz="4400" dirty="0"/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>
                <a:off x="7162800" y="5181600"/>
                <a:ext cx="581796" cy="37816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781800" y="4951452"/>
                <a:ext cx="322459" cy="68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-</a:t>
                </a:r>
                <a:endParaRPr lang="en-US" sz="4800" dirty="0"/>
              </a:p>
            </p:txBody>
          </p:sp>
          <p:grpSp>
            <p:nvGrpSpPr>
              <p:cNvPr id="9" name="Group 94"/>
              <p:cNvGrpSpPr/>
              <p:nvPr/>
            </p:nvGrpSpPr>
            <p:grpSpPr>
              <a:xfrm>
                <a:off x="6096000" y="5105400"/>
                <a:ext cx="630279" cy="567250"/>
                <a:chOff x="5181600" y="5410200"/>
                <a:chExt cx="762001" cy="685800"/>
              </a:xfrm>
            </p:grpSpPr>
            <p:sp>
              <p:nvSpPr>
                <p:cNvPr id="96" name="Isosceles Triangle 95"/>
                <p:cNvSpPr/>
                <p:nvPr/>
              </p:nvSpPr>
              <p:spPr bwMode="auto">
                <a:xfrm>
                  <a:off x="5181601" y="5410200"/>
                  <a:ext cx="762000" cy="45720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r>
                    <a:rPr kumimoji="0" 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Lucida Sans Unicode" pitchFamily="34" charset="0"/>
                    </a:rPr>
                    <a:t>   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181600" y="5867400"/>
                  <a:ext cx="76200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</p:grpSp>
        </p:grpSp>
        <p:sp>
          <p:nvSpPr>
            <p:cNvPr id="104" name="TextBox 103"/>
            <p:cNvSpPr txBox="1"/>
            <p:nvPr/>
          </p:nvSpPr>
          <p:spPr>
            <a:xfrm>
              <a:off x="6172200" y="5791200"/>
              <a:ext cx="2659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[Def. of adapt-greedy]</a:t>
              </a:r>
              <a:endParaRPr lang="en-US" sz="2000" dirty="0"/>
            </a:p>
          </p:txBody>
        </p:sp>
      </p:grpSp>
      <p:sp>
        <p:nvSpPr>
          <p:cNvPr id="105" name="Rounded Rectangle 104"/>
          <p:cNvSpPr/>
          <p:nvPr/>
        </p:nvSpPr>
        <p:spPr bwMode="auto">
          <a:xfrm>
            <a:off x="228600" y="381000"/>
            <a:ext cx="8610600" cy="8382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10" name="Group 107"/>
          <p:cNvGrpSpPr/>
          <p:nvPr/>
        </p:nvGrpSpPr>
        <p:grpSpPr>
          <a:xfrm>
            <a:off x="2833246" y="2666002"/>
            <a:ext cx="1495309" cy="471055"/>
            <a:chOff x="2833246" y="2666002"/>
            <a:chExt cx="1495309" cy="471055"/>
          </a:xfrm>
        </p:grpSpPr>
        <p:grpSp>
          <p:nvGrpSpPr>
            <p:cNvPr id="12" name="Group 74"/>
            <p:cNvGrpSpPr/>
            <p:nvPr/>
          </p:nvGrpSpPr>
          <p:grpSpPr>
            <a:xfrm>
              <a:off x="3769420" y="2669969"/>
              <a:ext cx="559135" cy="463138"/>
              <a:chOff x="3769420" y="2669969"/>
              <a:chExt cx="559135" cy="463138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3957457" y="2669969"/>
                <a:ext cx="181096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769420" y="2980707"/>
                <a:ext cx="559135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3856511" y="2824342"/>
                <a:ext cx="381000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grpSp>
          <p:nvGrpSpPr>
            <p:cNvPr id="13" name="Group 100"/>
            <p:cNvGrpSpPr/>
            <p:nvPr/>
          </p:nvGrpSpPr>
          <p:grpSpPr>
            <a:xfrm>
              <a:off x="2833246" y="2666002"/>
              <a:ext cx="559135" cy="463138"/>
              <a:chOff x="3769420" y="2669969"/>
              <a:chExt cx="559135" cy="463138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3957457" y="2669969"/>
                <a:ext cx="181096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769420" y="2980707"/>
                <a:ext cx="559135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856511" y="2824342"/>
                <a:ext cx="381000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grpSp>
          <p:nvGrpSpPr>
            <p:cNvPr id="14" name="Group 87"/>
            <p:cNvGrpSpPr/>
            <p:nvPr/>
          </p:nvGrpSpPr>
          <p:grpSpPr>
            <a:xfrm>
              <a:off x="3304300" y="2673919"/>
              <a:ext cx="559135" cy="463138"/>
              <a:chOff x="3769420" y="2669969"/>
              <a:chExt cx="559135" cy="463138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3957457" y="2669969"/>
                <a:ext cx="181096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3769420" y="2980707"/>
                <a:ext cx="559135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3856511" y="2824342"/>
                <a:ext cx="381000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</p:grpSp>
      <p:grpSp>
        <p:nvGrpSpPr>
          <p:cNvPr id="15" name="Group 111"/>
          <p:cNvGrpSpPr/>
          <p:nvPr/>
        </p:nvGrpSpPr>
        <p:grpSpPr>
          <a:xfrm>
            <a:off x="838200" y="3117318"/>
            <a:ext cx="8239936" cy="1804223"/>
            <a:chOff x="838200" y="3117318"/>
            <a:chExt cx="8239936" cy="1804223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2835225" y="4124700"/>
              <a:ext cx="381000" cy="338138"/>
            </a:xfrm>
            <a:prstGeom prst="rect">
              <a:avLst/>
            </a:prstGeom>
            <a:solidFill>
              <a:srgbClr val="FFD7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3320125" y="4122725"/>
              <a:ext cx="381000" cy="338138"/>
            </a:xfrm>
            <a:prstGeom prst="rect">
              <a:avLst/>
            </a:prstGeom>
            <a:solidFill>
              <a:srgbClr val="FFD7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grpSp>
          <p:nvGrpSpPr>
            <p:cNvPr id="16" name="Group 64"/>
            <p:cNvGrpSpPr/>
            <p:nvPr/>
          </p:nvGrpSpPr>
          <p:grpSpPr>
            <a:xfrm>
              <a:off x="838200" y="3276600"/>
              <a:ext cx="8239936" cy="1644941"/>
              <a:chOff x="838200" y="3276600"/>
              <a:chExt cx="8239936" cy="1644941"/>
            </a:xfrm>
          </p:grpSpPr>
          <p:sp>
            <p:nvSpPr>
              <p:cNvPr id="40" name="Isosceles Triangle 39"/>
              <p:cNvSpPr/>
              <p:nvPr/>
            </p:nvSpPr>
            <p:spPr bwMode="auto">
              <a:xfrm>
                <a:off x="2286000" y="3505200"/>
                <a:ext cx="1447800" cy="6096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pic>
            <p:nvPicPr>
              <p:cNvPr id="18" name="Picture 17" descr="addin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838200" y="3723451"/>
                <a:ext cx="304800" cy="391349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1905000" y="3352800"/>
                <a:ext cx="4154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(</a:t>
                </a:r>
                <a:endParaRPr lang="en-US" sz="5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037251" y="3276600"/>
                <a:ext cx="4154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)</a:t>
                </a:r>
                <a:endParaRPr lang="en-US" sz="5400" dirty="0"/>
              </a:p>
            </p:txBody>
          </p:sp>
          <p:sp>
            <p:nvSpPr>
              <p:cNvPr id="63" name="Isosceles Triangle 62"/>
              <p:cNvSpPr/>
              <p:nvPr/>
            </p:nvSpPr>
            <p:spPr bwMode="auto">
              <a:xfrm>
                <a:off x="4343400" y="3581400"/>
                <a:ext cx="703385" cy="4572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200" y="3276600"/>
                <a:ext cx="3898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-</a:t>
                </a:r>
                <a:endParaRPr lang="en-US" sz="4800" dirty="0"/>
              </a:p>
            </p:txBody>
          </p:sp>
          <p:pic>
            <p:nvPicPr>
              <p:cNvPr id="66" name="Picture 65" descr="addin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371600" y="3276600"/>
                <a:ext cx="533400" cy="1199414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6400800" y="3581400"/>
                <a:ext cx="26773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[Adapt-</a:t>
                </a:r>
                <a:r>
                  <a:rPr lang="en-US" sz="2000" dirty="0" err="1" smtClean="0"/>
                  <a:t>submodularity</a:t>
                </a:r>
                <a:r>
                  <a:rPr lang="en-US" sz="2000" dirty="0" smtClean="0"/>
                  <a:t>]</a:t>
                </a:r>
                <a:endParaRPr lang="en-US" sz="2000" dirty="0"/>
              </a:p>
            </p:txBody>
          </p:sp>
          <p:pic>
            <p:nvPicPr>
              <p:cNvPr id="72" name="Picture 71" descr="addin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5029200" y="4267200"/>
                <a:ext cx="2971800" cy="654341"/>
              </a:xfrm>
              <a:prstGeom prst="rect">
                <a:avLst/>
              </a:prstGeom>
            </p:spPr>
          </p:pic>
          <p:cxnSp>
            <p:nvCxnSpPr>
              <p:cNvPr id="74" name="Straight Arrow Connector 73"/>
              <p:cNvCxnSpPr/>
              <p:nvPr/>
            </p:nvCxnSpPr>
            <p:spPr bwMode="auto">
              <a:xfrm rot="10800000">
                <a:off x="3733801" y="4267200"/>
                <a:ext cx="1151051" cy="228600"/>
              </a:xfrm>
              <a:prstGeom prst="straightConnector1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5" name="Rectangle 44"/>
              <p:cNvSpPr/>
              <p:nvPr/>
            </p:nvSpPr>
            <p:spPr bwMode="auto">
              <a:xfrm>
                <a:off x="2362200" y="4114800"/>
                <a:ext cx="381000" cy="338138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pic>
          <p:nvPicPr>
            <p:cNvPr id="87" name="Picture 86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2473326" y="4130674"/>
              <a:ext cx="136207" cy="284797"/>
            </a:xfrm>
            <a:prstGeom prst="rect">
              <a:avLst/>
            </a:prstGeom>
          </p:spPr>
        </p:pic>
        <p:grpSp>
          <p:nvGrpSpPr>
            <p:cNvPr id="17" name="Group 87"/>
            <p:cNvGrpSpPr/>
            <p:nvPr/>
          </p:nvGrpSpPr>
          <p:grpSpPr>
            <a:xfrm>
              <a:off x="2735658" y="3117318"/>
              <a:ext cx="1686391" cy="168966"/>
              <a:chOff x="2747533" y="3034210"/>
              <a:chExt cx="1686391" cy="103411"/>
            </a:xfrm>
          </p:grpSpPr>
          <p:sp>
            <p:nvSpPr>
              <p:cNvPr id="95" name="Rectangle 94"/>
              <p:cNvSpPr/>
              <p:nvPr/>
            </p:nvSpPr>
            <p:spPr bwMode="auto">
              <a:xfrm>
                <a:off x="3723846" y="3034210"/>
                <a:ext cx="710078" cy="103408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747533" y="3034214"/>
                <a:ext cx="710078" cy="100016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3233273" y="3034229"/>
                <a:ext cx="710078" cy="103392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pic>
          <p:nvPicPr>
            <p:cNvPr id="108" name="Picture 107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2958226" y="4152449"/>
              <a:ext cx="136207" cy="284797"/>
            </a:xfrm>
            <a:prstGeom prst="rect">
              <a:avLst/>
            </a:prstGeom>
          </p:spPr>
        </p:pic>
        <p:pic>
          <p:nvPicPr>
            <p:cNvPr id="109" name="Picture 108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3431251" y="4150474"/>
              <a:ext cx="136207" cy="2847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28600" y="381000"/>
            <a:ext cx="8610600" cy="8382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29" name="Picture 2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590552" y="1371601"/>
            <a:ext cx="4138231" cy="490347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00079" y="2225876"/>
            <a:ext cx="2771203" cy="331851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542928" y="2981325"/>
            <a:ext cx="2865310" cy="792480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09604" y="4067176"/>
            <a:ext cx="4044124" cy="869251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600077" y="5267327"/>
            <a:ext cx="3828669" cy="49034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 rot="5400000" flipH="1" flipV="1">
            <a:off x="4077891" y="3400822"/>
            <a:ext cx="2799557" cy="158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478464" y="4799807"/>
            <a:ext cx="3363119" cy="158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4" name="Picture 6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035993" y="4936426"/>
            <a:ext cx="1956435" cy="297180"/>
          </a:xfrm>
          <a:prstGeom prst="rect">
            <a:avLst/>
          </a:prstGeom>
        </p:spPr>
      </p:pic>
      <p:pic>
        <p:nvPicPr>
          <p:cNvPr id="38" name="Picture 37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7508748" y="2448497"/>
            <a:ext cx="483680" cy="154712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 bwMode="auto">
          <a:xfrm>
            <a:off x="5476875" y="2683764"/>
            <a:ext cx="254515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5292329" y="4148536"/>
            <a:ext cx="837409" cy="46513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5943600" y="3429000"/>
            <a:ext cx="609600" cy="5334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6553200" y="3276600"/>
            <a:ext cx="609600" cy="1524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7162800" y="3200400"/>
            <a:ext cx="685800" cy="762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29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6573501" y="3450276"/>
            <a:ext cx="2105025" cy="490347"/>
          </a:xfrm>
          <a:prstGeom prst="rect">
            <a:avLst/>
          </a:prstGeom>
        </p:spPr>
      </p:pic>
      <p:pic>
        <p:nvPicPr>
          <p:cNvPr id="67" name="Picture 66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5580793" y="1861948"/>
            <a:ext cx="725614" cy="232791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 bwMode="auto">
          <a:xfrm rot="5400000">
            <a:off x="6180582" y="3056382"/>
            <a:ext cx="745236" cy="1588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rgbClr val="011F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rot="5400000">
            <a:off x="5306267" y="3323479"/>
            <a:ext cx="1277842" cy="1588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rgbClr val="011F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rot="5400000">
            <a:off x="6866382" y="2980182"/>
            <a:ext cx="591248" cy="1588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rgbClr val="011F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rot="5400000">
            <a:off x="7590282" y="2942082"/>
            <a:ext cx="515048" cy="1588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rgbClr val="011FFF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79" name="Picture 78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7992428" y="2824797"/>
            <a:ext cx="341757" cy="284797"/>
          </a:xfrm>
          <a:prstGeom prst="rect">
            <a:avLst/>
          </a:prstGeom>
        </p:spPr>
      </p:pic>
      <p:pic>
        <p:nvPicPr>
          <p:cNvPr id="32" name="Picture 31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480950" y="516575"/>
            <a:ext cx="7939278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lf of mexico large.jpg"/>
          <p:cNvPicPr>
            <a:picLocks noChangeAspect="1"/>
          </p:cNvPicPr>
          <p:nvPr/>
        </p:nvPicPr>
        <p:blipFill>
          <a:blip r:embed="rId3" cstate="print"/>
          <a:srcRect l="26911" t="44095" r="9640" b="4289"/>
          <a:stretch>
            <a:fillRect/>
          </a:stretch>
        </p:blipFill>
        <p:spPr>
          <a:xfrm>
            <a:off x="330976" y="1219200"/>
            <a:ext cx="4012424" cy="2675955"/>
          </a:xfrm>
          <a:prstGeom prst="rect">
            <a:avLst/>
          </a:prstGeom>
        </p:spPr>
      </p:pic>
      <p:sp>
        <p:nvSpPr>
          <p:cNvPr id="69" name="Freeform 68"/>
          <p:cNvSpPr/>
          <p:nvPr/>
        </p:nvSpPr>
        <p:spPr bwMode="auto">
          <a:xfrm>
            <a:off x="1678799" y="1988408"/>
            <a:ext cx="2362202" cy="1685067"/>
          </a:xfrm>
          <a:custGeom>
            <a:avLst/>
            <a:gdLst>
              <a:gd name="connsiteX0" fmla="*/ 0 w 1981200"/>
              <a:gd name="connsiteY0" fmla="*/ 762000 h 1524000"/>
              <a:gd name="connsiteX1" fmla="*/ 386622 w 1981200"/>
              <a:gd name="connsiteY1" fmla="*/ 158021 h 1524000"/>
              <a:gd name="connsiteX2" fmla="*/ 990602 w 1981200"/>
              <a:gd name="connsiteY2" fmla="*/ 1 h 1524000"/>
              <a:gd name="connsiteX3" fmla="*/ 1594582 w 1981200"/>
              <a:gd name="connsiteY3" fmla="*/ 158022 h 1524000"/>
              <a:gd name="connsiteX4" fmla="*/ 1981201 w 1981200"/>
              <a:gd name="connsiteY4" fmla="*/ 762003 h 1524000"/>
              <a:gd name="connsiteX5" fmla="*/ 1594580 w 1981200"/>
              <a:gd name="connsiteY5" fmla="*/ 1365983 h 1524000"/>
              <a:gd name="connsiteX6" fmla="*/ 990600 w 1981200"/>
              <a:gd name="connsiteY6" fmla="*/ 1524003 h 1524000"/>
              <a:gd name="connsiteX7" fmla="*/ 386620 w 1981200"/>
              <a:gd name="connsiteY7" fmla="*/ 1365982 h 1524000"/>
              <a:gd name="connsiteX8" fmla="*/ 0 w 1981200"/>
              <a:gd name="connsiteY8" fmla="*/ 762002 h 1524000"/>
              <a:gd name="connsiteX9" fmla="*/ 0 w 1981200"/>
              <a:gd name="connsiteY9" fmla="*/ 762000 h 1524000"/>
              <a:gd name="connsiteX0" fmla="*/ 0 w 1981202"/>
              <a:gd name="connsiteY0" fmla="*/ 826308 h 1588311"/>
              <a:gd name="connsiteX1" fmla="*/ 609600 w 1981202"/>
              <a:gd name="connsiteY1" fmla="*/ 608186 h 1588311"/>
              <a:gd name="connsiteX2" fmla="*/ 990602 w 1981202"/>
              <a:gd name="connsiteY2" fmla="*/ 64309 h 1588311"/>
              <a:gd name="connsiteX3" fmla="*/ 1594582 w 1981202"/>
              <a:gd name="connsiteY3" fmla="*/ 222330 h 1588311"/>
              <a:gd name="connsiteX4" fmla="*/ 1981201 w 1981202"/>
              <a:gd name="connsiteY4" fmla="*/ 826311 h 1588311"/>
              <a:gd name="connsiteX5" fmla="*/ 1594580 w 1981202"/>
              <a:gd name="connsiteY5" fmla="*/ 1430291 h 1588311"/>
              <a:gd name="connsiteX6" fmla="*/ 990600 w 1981202"/>
              <a:gd name="connsiteY6" fmla="*/ 1588311 h 1588311"/>
              <a:gd name="connsiteX7" fmla="*/ 386620 w 1981202"/>
              <a:gd name="connsiteY7" fmla="*/ 1430290 h 1588311"/>
              <a:gd name="connsiteX8" fmla="*/ 0 w 1981202"/>
              <a:gd name="connsiteY8" fmla="*/ 826310 h 1588311"/>
              <a:gd name="connsiteX9" fmla="*/ 0 w 1981202"/>
              <a:gd name="connsiteY9" fmla="*/ 826308 h 1588311"/>
              <a:gd name="connsiteX0" fmla="*/ 0 w 1981202"/>
              <a:gd name="connsiteY0" fmla="*/ 789145 h 1551148"/>
              <a:gd name="connsiteX1" fmla="*/ 609600 w 1981202"/>
              <a:gd name="connsiteY1" fmla="*/ 571023 h 1551148"/>
              <a:gd name="connsiteX2" fmla="*/ 990602 w 1981202"/>
              <a:gd name="connsiteY2" fmla="*/ 27146 h 1551148"/>
              <a:gd name="connsiteX3" fmla="*/ 1371600 w 1981202"/>
              <a:gd name="connsiteY3" fmla="*/ 408145 h 1551148"/>
              <a:gd name="connsiteX4" fmla="*/ 1981201 w 1981202"/>
              <a:gd name="connsiteY4" fmla="*/ 789148 h 1551148"/>
              <a:gd name="connsiteX5" fmla="*/ 1594580 w 1981202"/>
              <a:gd name="connsiteY5" fmla="*/ 1393128 h 1551148"/>
              <a:gd name="connsiteX6" fmla="*/ 990600 w 1981202"/>
              <a:gd name="connsiteY6" fmla="*/ 1551148 h 1551148"/>
              <a:gd name="connsiteX7" fmla="*/ 386620 w 1981202"/>
              <a:gd name="connsiteY7" fmla="*/ 1393127 h 1551148"/>
              <a:gd name="connsiteX8" fmla="*/ 0 w 1981202"/>
              <a:gd name="connsiteY8" fmla="*/ 789147 h 1551148"/>
              <a:gd name="connsiteX9" fmla="*/ 0 w 1981202"/>
              <a:gd name="connsiteY9" fmla="*/ 789145 h 1551148"/>
              <a:gd name="connsiteX0" fmla="*/ 0 w 1981202"/>
              <a:gd name="connsiteY0" fmla="*/ 789145 h 1601012"/>
              <a:gd name="connsiteX1" fmla="*/ 609600 w 1981202"/>
              <a:gd name="connsiteY1" fmla="*/ 571023 h 1601012"/>
              <a:gd name="connsiteX2" fmla="*/ 990602 w 1981202"/>
              <a:gd name="connsiteY2" fmla="*/ 27146 h 1601012"/>
              <a:gd name="connsiteX3" fmla="*/ 1371600 w 1981202"/>
              <a:gd name="connsiteY3" fmla="*/ 408145 h 1601012"/>
              <a:gd name="connsiteX4" fmla="*/ 1981201 w 1981202"/>
              <a:gd name="connsiteY4" fmla="*/ 789148 h 1601012"/>
              <a:gd name="connsiteX5" fmla="*/ 1371600 w 1981202"/>
              <a:gd name="connsiteY5" fmla="*/ 1093944 h 1601012"/>
              <a:gd name="connsiteX6" fmla="*/ 990600 w 1981202"/>
              <a:gd name="connsiteY6" fmla="*/ 1551148 h 1601012"/>
              <a:gd name="connsiteX7" fmla="*/ 386620 w 1981202"/>
              <a:gd name="connsiteY7" fmla="*/ 1393127 h 1601012"/>
              <a:gd name="connsiteX8" fmla="*/ 0 w 1981202"/>
              <a:gd name="connsiteY8" fmla="*/ 789147 h 1601012"/>
              <a:gd name="connsiteX9" fmla="*/ 0 w 1981202"/>
              <a:gd name="connsiteY9" fmla="*/ 789145 h 1601012"/>
              <a:gd name="connsiteX0" fmla="*/ 0 w 1981202"/>
              <a:gd name="connsiteY0" fmla="*/ 789145 h 1576548"/>
              <a:gd name="connsiteX1" fmla="*/ 609600 w 1981202"/>
              <a:gd name="connsiteY1" fmla="*/ 571023 h 1576548"/>
              <a:gd name="connsiteX2" fmla="*/ 990602 w 1981202"/>
              <a:gd name="connsiteY2" fmla="*/ 27146 h 1576548"/>
              <a:gd name="connsiteX3" fmla="*/ 1371600 w 1981202"/>
              <a:gd name="connsiteY3" fmla="*/ 408145 h 1576548"/>
              <a:gd name="connsiteX4" fmla="*/ 1981201 w 1981202"/>
              <a:gd name="connsiteY4" fmla="*/ 789148 h 1576548"/>
              <a:gd name="connsiteX5" fmla="*/ 1371600 w 1981202"/>
              <a:gd name="connsiteY5" fmla="*/ 1093944 h 1576548"/>
              <a:gd name="connsiteX6" fmla="*/ 990600 w 1981202"/>
              <a:gd name="connsiteY6" fmla="*/ 1551148 h 1576548"/>
              <a:gd name="connsiteX7" fmla="*/ 457200 w 1981202"/>
              <a:gd name="connsiteY7" fmla="*/ 1246344 h 1576548"/>
              <a:gd name="connsiteX8" fmla="*/ 0 w 1981202"/>
              <a:gd name="connsiteY8" fmla="*/ 789147 h 1576548"/>
              <a:gd name="connsiteX9" fmla="*/ 0 w 1981202"/>
              <a:gd name="connsiteY9" fmla="*/ 789145 h 1576548"/>
              <a:gd name="connsiteX0" fmla="*/ 0 w 1981202"/>
              <a:gd name="connsiteY0" fmla="*/ 801455 h 1588858"/>
              <a:gd name="connsiteX1" fmla="*/ 703007 w 1981202"/>
              <a:gd name="connsiteY1" fmla="*/ 657191 h 1588858"/>
              <a:gd name="connsiteX2" fmla="*/ 990602 w 1981202"/>
              <a:gd name="connsiteY2" fmla="*/ 39456 h 1588858"/>
              <a:gd name="connsiteX3" fmla="*/ 1371600 w 1981202"/>
              <a:gd name="connsiteY3" fmla="*/ 420455 h 1588858"/>
              <a:gd name="connsiteX4" fmla="*/ 1981201 w 1981202"/>
              <a:gd name="connsiteY4" fmla="*/ 801458 h 1588858"/>
              <a:gd name="connsiteX5" fmla="*/ 1371600 w 1981202"/>
              <a:gd name="connsiteY5" fmla="*/ 1106254 h 1588858"/>
              <a:gd name="connsiteX6" fmla="*/ 990600 w 1981202"/>
              <a:gd name="connsiteY6" fmla="*/ 1563458 h 1588858"/>
              <a:gd name="connsiteX7" fmla="*/ 457200 w 1981202"/>
              <a:gd name="connsiteY7" fmla="*/ 1258654 h 1588858"/>
              <a:gd name="connsiteX8" fmla="*/ 0 w 1981202"/>
              <a:gd name="connsiteY8" fmla="*/ 801457 h 1588858"/>
              <a:gd name="connsiteX9" fmla="*/ 0 w 1981202"/>
              <a:gd name="connsiteY9" fmla="*/ 801455 h 1588858"/>
              <a:gd name="connsiteX0" fmla="*/ 0 w 1981202"/>
              <a:gd name="connsiteY0" fmla="*/ 716102 h 1503505"/>
              <a:gd name="connsiteX1" fmla="*/ 703007 w 1981202"/>
              <a:gd name="connsiteY1" fmla="*/ 571838 h 1503505"/>
              <a:gd name="connsiteX2" fmla="*/ 1165513 w 1981202"/>
              <a:gd name="connsiteY2" fmla="*/ 39456 h 1503505"/>
              <a:gd name="connsiteX3" fmla="*/ 1371600 w 1981202"/>
              <a:gd name="connsiteY3" fmla="*/ 335102 h 1503505"/>
              <a:gd name="connsiteX4" fmla="*/ 1981201 w 1981202"/>
              <a:gd name="connsiteY4" fmla="*/ 716105 h 1503505"/>
              <a:gd name="connsiteX5" fmla="*/ 1371600 w 1981202"/>
              <a:gd name="connsiteY5" fmla="*/ 1020901 h 1503505"/>
              <a:gd name="connsiteX6" fmla="*/ 990600 w 1981202"/>
              <a:gd name="connsiteY6" fmla="*/ 1478105 h 1503505"/>
              <a:gd name="connsiteX7" fmla="*/ 457200 w 1981202"/>
              <a:gd name="connsiteY7" fmla="*/ 1173301 h 1503505"/>
              <a:gd name="connsiteX8" fmla="*/ 0 w 1981202"/>
              <a:gd name="connsiteY8" fmla="*/ 716104 h 1503505"/>
              <a:gd name="connsiteX9" fmla="*/ 0 w 1981202"/>
              <a:gd name="connsiteY9" fmla="*/ 716102 h 1503505"/>
              <a:gd name="connsiteX0" fmla="*/ 0 w 1981202"/>
              <a:gd name="connsiteY0" fmla="*/ 684215 h 1471618"/>
              <a:gd name="connsiteX1" fmla="*/ 647086 w 1981202"/>
              <a:gd name="connsiteY1" fmla="*/ 348627 h 1471618"/>
              <a:gd name="connsiteX2" fmla="*/ 1165513 w 1981202"/>
              <a:gd name="connsiteY2" fmla="*/ 7569 h 1471618"/>
              <a:gd name="connsiteX3" fmla="*/ 1371600 w 1981202"/>
              <a:gd name="connsiteY3" fmla="*/ 303215 h 1471618"/>
              <a:gd name="connsiteX4" fmla="*/ 1981201 w 1981202"/>
              <a:gd name="connsiteY4" fmla="*/ 684218 h 1471618"/>
              <a:gd name="connsiteX5" fmla="*/ 1371600 w 1981202"/>
              <a:gd name="connsiteY5" fmla="*/ 989014 h 1471618"/>
              <a:gd name="connsiteX6" fmla="*/ 990600 w 1981202"/>
              <a:gd name="connsiteY6" fmla="*/ 1446218 h 1471618"/>
              <a:gd name="connsiteX7" fmla="*/ 457200 w 1981202"/>
              <a:gd name="connsiteY7" fmla="*/ 1141414 h 1471618"/>
              <a:gd name="connsiteX8" fmla="*/ 0 w 1981202"/>
              <a:gd name="connsiteY8" fmla="*/ 684217 h 1471618"/>
              <a:gd name="connsiteX9" fmla="*/ 0 w 1981202"/>
              <a:gd name="connsiteY9" fmla="*/ 684215 h 147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1202" h="1471618">
                <a:moveTo>
                  <a:pt x="0" y="684215"/>
                </a:moveTo>
                <a:cubicBezTo>
                  <a:pt x="0" y="447638"/>
                  <a:pt x="403313" y="492871"/>
                  <a:pt x="647086" y="348627"/>
                </a:cubicBezTo>
                <a:cubicBezTo>
                  <a:pt x="820252" y="246162"/>
                  <a:pt x="1044761" y="15138"/>
                  <a:pt x="1165513" y="7569"/>
                </a:cubicBezTo>
                <a:cubicBezTo>
                  <a:pt x="1286265" y="0"/>
                  <a:pt x="1198434" y="200750"/>
                  <a:pt x="1371600" y="303215"/>
                </a:cubicBezTo>
                <a:cubicBezTo>
                  <a:pt x="1615372" y="447459"/>
                  <a:pt x="1981202" y="447640"/>
                  <a:pt x="1981201" y="684218"/>
                </a:cubicBezTo>
                <a:cubicBezTo>
                  <a:pt x="1981201" y="920795"/>
                  <a:pt x="1615372" y="844770"/>
                  <a:pt x="1371600" y="989014"/>
                </a:cubicBezTo>
                <a:cubicBezTo>
                  <a:pt x="1198435" y="1091479"/>
                  <a:pt x="1143000" y="1420818"/>
                  <a:pt x="990600" y="1446218"/>
                </a:cubicBezTo>
                <a:cubicBezTo>
                  <a:pt x="838200" y="1471618"/>
                  <a:pt x="630366" y="1243879"/>
                  <a:pt x="457200" y="1141414"/>
                </a:cubicBezTo>
                <a:cubicBezTo>
                  <a:pt x="213428" y="997170"/>
                  <a:pt x="0" y="920794"/>
                  <a:pt x="0" y="684217"/>
                </a:cubicBezTo>
                <a:lnTo>
                  <a:pt x="0" y="684215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287130" y="1393261"/>
            <a:ext cx="1856120" cy="1635689"/>
          </a:xfrm>
          <a:custGeom>
            <a:avLst/>
            <a:gdLst>
              <a:gd name="connsiteX0" fmla="*/ 756355 w 1614311"/>
              <a:gd name="connsiteY0" fmla="*/ 1151466 h 1196622"/>
              <a:gd name="connsiteX1" fmla="*/ 756355 w 1614311"/>
              <a:gd name="connsiteY1" fmla="*/ 1151466 h 1196622"/>
              <a:gd name="connsiteX2" fmla="*/ 0 w 1614311"/>
              <a:gd name="connsiteY2" fmla="*/ 711200 h 1196622"/>
              <a:gd name="connsiteX3" fmla="*/ 180622 w 1614311"/>
              <a:gd name="connsiteY3" fmla="*/ 214488 h 1196622"/>
              <a:gd name="connsiteX4" fmla="*/ 1174044 w 1614311"/>
              <a:gd name="connsiteY4" fmla="*/ 0 h 1196622"/>
              <a:gd name="connsiteX5" fmla="*/ 1614311 w 1614311"/>
              <a:gd name="connsiteY5" fmla="*/ 587022 h 1196622"/>
              <a:gd name="connsiteX6" fmla="*/ 1162755 w 1614311"/>
              <a:gd name="connsiteY6" fmla="*/ 1196622 h 1196622"/>
              <a:gd name="connsiteX7" fmla="*/ 756355 w 1614311"/>
              <a:gd name="connsiteY7" fmla="*/ 1151466 h 1196622"/>
              <a:gd name="connsiteX0" fmla="*/ 756355 w 1614311"/>
              <a:gd name="connsiteY0" fmla="*/ 1151466 h 1196622"/>
              <a:gd name="connsiteX1" fmla="*/ 756355 w 1614311"/>
              <a:gd name="connsiteY1" fmla="*/ 1151466 h 1196622"/>
              <a:gd name="connsiteX2" fmla="*/ 0 w 1614311"/>
              <a:gd name="connsiteY2" fmla="*/ 711200 h 1196622"/>
              <a:gd name="connsiteX3" fmla="*/ 304799 w 1614311"/>
              <a:gd name="connsiteY3" fmla="*/ 126996 h 1196622"/>
              <a:gd name="connsiteX4" fmla="*/ 1174044 w 1614311"/>
              <a:gd name="connsiteY4" fmla="*/ 0 h 1196622"/>
              <a:gd name="connsiteX5" fmla="*/ 1614311 w 1614311"/>
              <a:gd name="connsiteY5" fmla="*/ 587022 h 1196622"/>
              <a:gd name="connsiteX6" fmla="*/ 1162755 w 1614311"/>
              <a:gd name="connsiteY6" fmla="*/ 1196622 h 1196622"/>
              <a:gd name="connsiteX7" fmla="*/ 756355 w 1614311"/>
              <a:gd name="connsiteY7" fmla="*/ 1151466 h 1196622"/>
              <a:gd name="connsiteX0" fmla="*/ 756355 w 1614311"/>
              <a:gd name="connsiteY0" fmla="*/ 1236291 h 1281447"/>
              <a:gd name="connsiteX1" fmla="*/ 756355 w 1614311"/>
              <a:gd name="connsiteY1" fmla="*/ 1236291 h 1281447"/>
              <a:gd name="connsiteX2" fmla="*/ 0 w 1614311"/>
              <a:gd name="connsiteY2" fmla="*/ 796025 h 1281447"/>
              <a:gd name="connsiteX3" fmla="*/ 304799 w 1614311"/>
              <a:gd name="connsiteY3" fmla="*/ 211821 h 1281447"/>
              <a:gd name="connsiteX4" fmla="*/ 1174044 w 1614311"/>
              <a:gd name="connsiteY4" fmla="*/ 84825 h 1281447"/>
              <a:gd name="connsiteX5" fmla="*/ 1614311 w 1614311"/>
              <a:gd name="connsiteY5" fmla="*/ 671847 h 1281447"/>
              <a:gd name="connsiteX6" fmla="*/ 1162755 w 1614311"/>
              <a:gd name="connsiteY6" fmla="*/ 1281447 h 1281447"/>
              <a:gd name="connsiteX7" fmla="*/ 756355 w 1614311"/>
              <a:gd name="connsiteY7" fmla="*/ 1236291 h 1281447"/>
              <a:gd name="connsiteX0" fmla="*/ 756355 w 1614311"/>
              <a:gd name="connsiteY0" fmla="*/ 1236291 h 1281447"/>
              <a:gd name="connsiteX1" fmla="*/ 756355 w 1614311"/>
              <a:gd name="connsiteY1" fmla="*/ 1236291 h 1281447"/>
              <a:gd name="connsiteX2" fmla="*/ 0 w 1614311"/>
              <a:gd name="connsiteY2" fmla="*/ 796025 h 1281447"/>
              <a:gd name="connsiteX3" fmla="*/ 304799 w 1614311"/>
              <a:gd name="connsiteY3" fmla="*/ 211821 h 1281447"/>
              <a:gd name="connsiteX4" fmla="*/ 1174044 w 1614311"/>
              <a:gd name="connsiteY4" fmla="*/ 84825 h 1281447"/>
              <a:gd name="connsiteX5" fmla="*/ 1614311 w 1614311"/>
              <a:gd name="connsiteY5" fmla="*/ 671847 h 1281447"/>
              <a:gd name="connsiteX6" fmla="*/ 1162755 w 1614311"/>
              <a:gd name="connsiteY6" fmla="*/ 1281447 h 1281447"/>
              <a:gd name="connsiteX7" fmla="*/ 756355 w 1614311"/>
              <a:gd name="connsiteY7" fmla="*/ 1236291 h 1281447"/>
              <a:gd name="connsiteX0" fmla="*/ 756355 w 1614311"/>
              <a:gd name="connsiteY0" fmla="*/ 1331191 h 1376347"/>
              <a:gd name="connsiteX1" fmla="*/ 756355 w 1614311"/>
              <a:gd name="connsiteY1" fmla="*/ 1331191 h 1376347"/>
              <a:gd name="connsiteX2" fmla="*/ 0 w 1614311"/>
              <a:gd name="connsiteY2" fmla="*/ 890925 h 1376347"/>
              <a:gd name="connsiteX3" fmla="*/ 304799 w 1614311"/>
              <a:gd name="connsiteY3" fmla="*/ 306721 h 1376347"/>
              <a:gd name="connsiteX4" fmla="*/ 1174044 w 1614311"/>
              <a:gd name="connsiteY4" fmla="*/ 179725 h 1376347"/>
              <a:gd name="connsiteX5" fmla="*/ 1614311 w 1614311"/>
              <a:gd name="connsiteY5" fmla="*/ 766747 h 1376347"/>
              <a:gd name="connsiteX6" fmla="*/ 1162755 w 1614311"/>
              <a:gd name="connsiteY6" fmla="*/ 1376347 h 1376347"/>
              <a:gd name="connsiteX7" fmla="*/ 756355 w 1614311"/>
              <a:gd name="connsiteY7" fmla="*/ 1331191 h 1376347"/>
              <a:gd name="connsiteX0" fmla="*/ 756355 w 1563577"/>
              <a:gd name="connsiteY0" fmla="*/ 1331191 h 1376347"/>
              <a:gd name="connsiteX1" fmla="*/ 756355 w 1563577"/>
              <a:gd name="connsiteY1" fmla="*/ 1331191 h 1376347"/>
              <a:gd name="connsiteX2" fmla="*/ 0 w 1563577"/>
              <a:gd name="connsiteY2" fmla="*/ 890925 h 1376347"/>
              <a:gd name="connsiteX3" fmla="*/ 304799 w 1563577"/>
              <a:gd name="connsiteY3" fmla="*/ 306721 h 1376347"/>
              <a:gd name="connsiteX4" fmla="*/ 1174044 w 1563577"/>
              <a:gd name="connsiteY4" fmla="*/ 179725 h 1376347"/>
              <a:gd name="connsiteX5" fmla="*/ 1447799 w 1563577"/>
              <a:gd name="connsiteY5" fmla="*/ 664139 h 1376347"/>
              <a:gd name="connsiteX6" fmla="*/ 1162755 w 1563577"/>
              <a:gd name="connsiteY6" fmla="*/ 1376347 h 1376347"/>
              <a:gd name="connsiteX7" fmla="*/ 756355 w 1563577"/>
              <a:gd name="connsiteY7" fmla="*/ 1331191 h 1376347"/>
              <a:gd name="connsiteX0" fmla="*/ 756355 w 1770648"/>
              <a:gd name="connsiteY0" fmla="*/ 1331191 h 1376347"/>
              <a:gd name="connsiteX1" fmla="*/ 756355 w 1770648"/>
              <a:gd name="connsiteY1" fmla="*/ 1331191 h 1376347"/>
              <a:gd name="connsiteX2" fmla="*/ 0 w 1770648"/>
              <a:gd name="connsiteY2" fmla="*/ 890925 h 1376347"/>
              <a:gd name="connsiteX3" fmla="*/ 304799 w 1770648"/>
              <a:gd name="connsiteY3" fmla="*/ 306721 h 1376347"/>
              <a:gd name="connsiteX4" fmla="*/ 1174044 w 1770648"/>
              <a:gd name="connsiteY4" fmla="*/ 179725 h 1376347"/>
              <a:gd name="connsiteX5" fmla="*/ 1447799 w 1770648"/>
              <a:gd name="connsiteY5" fmla="*/ 664139 h 1376347"/>
              <a:gd name="connsiteX6" fmla="*/ 1162755 w 1770648"/>
              <a:gd name="connsiteY6" fmla="*/ 1376347 h 1376347"/>
              <a:gd name="connsiteX7" fmla="*/ 756355 w 1770648"/>
              <a:gd name="connsiteY7" fmla="*/ 1331191 h 1376347"/>
              <a:gd name="connsiteX0" fmla="*/ 756355 w 1770648"/>
              <a:gd name="connsiteY0" fmla="*/ 1331191 h 1376347"/>
              <a:gd name="connsiteX1" fmla="*/ 756355 w 1770648"/>
              <a:gd name="connsiteY1" fmla="*/ 1331191 h 1376347"/>
              <a:gd name="connsiteX2" fmla="*/ 0 w 1770648"/>
              <a:gd name="connsiteY2" fmla="*/ 890925 h 1376347"/>
              <a:gd name="connsiteX3" fmla="*/ 304799 w 1770648"/>
              <a:gd name="connsiteY3" fmla="*/ 306721 h 1376347"/>
              <a:gd name="connsiteX4" fmla="*/ 1174044 w 1770648"/>
              <a:gd name="connsiteY4" fmla="*/ 179725 h 1376347"/>
              <a:gd name="connsiteX5" fmla="*/ 1447799 w 1770648"/>
              <a:gd name="connsiteY5" fmla="*/ 664139 h 1376347"/>
              <a:gd name="connsiteX6" fmla="*/ 1162755 w 1770648"/>
              <a:gd name="connsiteY6" fmla="*/ 1376347 h 1376347"/>
              <a:gd name="connsiteX7" fmla="*/ 756355 w 1770648"/>
              <a:gd name="connsiteY7" fmla="*/ 1331191 h 1376347"/>
              <a:gd name="connsiteX0" fmla="*/ 756355 w 1770648"/>
              <a:gd name="connsiteY0" fmla="*/ 1331191 h 1376347"/>
              <a:gd name="connsiteX1" fmla="*/ 756355 w 1770648"/>
              <a:gd name="connsiteY1" fmla="*/ 1331191 h 1376347"/>
              <a:gd name="connsiteX2" fmla="*/ 0 w 1770648"/>
              <a:gd name="connsiteY2" fmla="*/ 890925 h 1376347"/>
              <a:gd name="connsiteX3" fmla="*/ 304799 w 1770648"/>
              <a:gd name="connsiteY3" fmla="*/ 306721 h 1376347"/>
              <a:gd name="connsiteX4" fmla="*/ 1174044 w 1770648"/>
              <a:gd name="connsiteY4" fmla="*/ 179725 h 1376347"/>
              <a:gd name="connsiteX5" fmla="*/ 1447799 w 1770648"/>
              <a:gd name="connsiteY5" fmla="*/ 664139 h 1376347"/>
              <a:gd name="connsiteX6" fmla="*/ 1162755 w 1770648"/>
              <a:gd name="connsiteY6" fmla="*/ 1376347 h 1376347"/>
              <a:gd name="connsiteX7" fmla="*/ 756355 w 1770648"/>
              <a:gd name="connsiteY7" fmla="*/ 1331191 h 1376347"/>
              <a:gd name="connsiteX0" fmla="*/ 756355 w 1770648"/>
              <a:gd name="connsiteY0" fmla="*/ 1331191 h 1441213"/>
              <a:gd name="connsiteX1" fmla="*/ 756355 w 1770648"/>
              <a:gd name="connsiteY1" fmla="*/ 1331191 h 1441213"/>
              <a:gd name="connsiteX2" fmla="*/ 0 w 1770648"/>
              <a:gd name="connsiteY2" fmla="*/ 890925 h 1441213"/>
              <a:gd name="connsiteX3" fmla="*/ 304799 w 1770648"/>
              <a:gd name="connsiteY3" fmla="*/ 306721 h 1441213"/>
              <a:gd name="connsiteX4" fmla="*/ 1174044 w 1770648"/>
              <a:gd name="connsiteY4" fmla="*/ 179725 h 1441213"/>
              <a:gd name="connsiteX5" fmla="*/ 1447799 w 1770648"/>
              <a:gd name="connsiteY5" fmla="*/ 664139 h 1441213"/>
              <a:gd name="connsiteX6" fmla="*/ 1162755 w 1770648"/>
              <a:gd name="connsiteY6" fmla="*/ 1376347 h 1441213"/>
              <a:gd name="connsiteX7" fmla="*/ 756355 w 1770648"/>
              <a:gd name="connsiteY7" fmla="*/ 1331191 h 1441213"/>
              <a:gd name="connsiteX0" fmla="*/ 764627 w 1778920"/>
              <a:gd name="connsiteY0" fmla="*/ 1331191 h 1441213"/>
              <a:gd name="connsiteX1" fmla="*/ 764627 w 1778920"/>
              <a:gd name="connsiteY1" fmla="*/ 1331191 h 1441213"/>
              <a:gd name="connsiteX2" fmla="*/ 8272 w 1778920"/>
              <a:gd name="connsiteY2" fmla="*/ 890925 h 1441213"/>
              <a:gd name="connsiteX3" fmla="*/ 313071 w 1778920"/>
              <a:gd name="connsiteY3" fmla="*/ 306721 h 1441213"/>
              <a:gd name="connsiteX4" fmla="*/ 1182316 w 1778920"/>
              <a:gd name="connsiteY4" fmla="*/ 179725 h 1441213"/>
              <a:gd name="connsiteX5" fmla="*/ 1456071 w 1778920"/>
              <a:gd name="connsiteY5" fmla="*/ 664139 h 1441213"/>
              <a:gd name="connsiteX6" fmla="*/ 1171027 w 1778920"/>
              <a:gd name="connsiteY6" fmla="*/ 1376347 h 1441213"/>
              <a:gd name="connsiteX7" fmla="*/ 764627 w 1778920"/>
              <a:gd name="connsiteY7" fmla="*/ 1331191 h 1441213"/>
              <a:gd name="connsiteX0" fmla="*/ 764627 w 1778920"/>
              <a:gd name="connsiteY0" fmla="*/ 1331191 h 1441213"/>
              <a:gd name="connsiteX1" fmla="*/ 764627 w 1778920"/>
              <a:gd name="connsiteY1" fmla="*/ 1331191 h 1441213"/>
              <a:gd name="connsiteX2" fmla="*/ 8272 w 1778920"/>
              <a:gd name="connsiteY2" fmla="*/ 890925 h 1441213"/>
              <a:gd name="connsiteX3" fmla="*/ 313071 w 1778920"/>
              <a:gd name="connsiteY3" fmla="*/ 306721 h 1441213"/>
              <a:gd name="connsiteX4" fmla="*/ 1182316 w 1778920"/>
              <a:gd name="connsiteY4" fmla="*/ 179725 h 1441213"/>
              <a:gd name="connsiteX5" fmla="*/ 1456071 w 1778920"/>
              <a:gd name="connsiteY5" fmla="*/ 664139 h 1441213"/>
              <a:gd name="connsiteX6" fmla="*/ 1171027 w 1778920"/>
              <a:gd name="connsiteY6" fmla="*/ 1376347 h 1441213"/>
              <a:gd name="connsiteX7" fmla="*/ 764627 w 1778920"/>
              <a:gd name="connsiteY7" fmla="*/ 1331191 h 1441213"/>
              <a:gd name="connsiteX0" fmla="*/ 764627 w 1778920"/>
              <a:gd name="connsiteY0" fmla="*/ 1331191 h 1458196"/>
              <a:gd name="connsiteX1" fmla="*/ 764627 w 1778920"/>
              <a:gd name="connsiteY1" fmla="*/ 1331191 h 1458196"/>
              <a:gd name="connsiteX2" fmla="*/ 8272 w 1778920"/>
              <a:gd name="connsiteY2" fmla="*/ 890925 h 1458196"/>
              <a:gd name="connsiteX3" fmla="*/ 313071 w 1778920"/>
              <a:gd name="connsiteY3" fmla="*/ 306721 h 1458196"/>
              <a:gd name="connsiteX4" fmla="*/ 1182316 w 1778920"/>
              <a:gd name="connsiteY4" fmla="*/ 179725 h 1458196"/>
              <a:gd name="connsiteX5" fmla="*/ 1456071 w 1778920"/>
              <a:gd name="connsiteY5" fmla="*/ 664139 h 1458196"/>
              <a:gd name="connsiteX6" fmla="*/ 1212423 w 1778920"/>
              <a:gd name="connsiteY6" fmla="*/ 1393330 h 1458196"/>
              <a:gd name="connsiteX7" fmla="*/ 764627 w 1778920"/>
              <a:gd name="connsiteY7" fmla="*/ 1331191 h 1458196"/>
              <a:gd name="connsiteX0" fmla="*/ 764627 w 1778920"/>
              <a:gd name="connsiteY0" fmla="*/ 1331191 h 1458196"/>
              <a:gd name="connsiteX1" fmla="*/ 764627 w 1778920"/>
              <a:gd name="connsiteY1" fmla="*/ 1331191 h 1458196"/>
              <a:gd name="connsiteX2" fmla="*/ 8272 w 1778920"/>
              <a:gd name="connsiteY2" fmla="*/ 890925 h 1458196"/>
              <a:gd name="connsiteX3" fmla="*/ 313071 w 1778920"/>
              <a:gd name="connsiteY3" fmla="*/ 306721 h 1458196"/>
              <a:gd name="connsiteX4" fmla="*/ 1182316 w 1778920"/>
              <a:gd name="connsiteY4" fmla="*/ 179725 h 1458196"/>
              <a:gd name="connsiteX5" fmla="*/ 1456071 w 1778920"/>
              <a:gd name="connsiteY5" fmla="*/ 664139 h 1458196"/>
              <a:gd name="connsiteX6" fmla="*/ 1212423 w 1778920"/>
              <a:gd name="connsiteY6" fmla="*/ 1393330 h 1458196"/>
              <a:gd name="connsiteX7" fmla="*/ 764627 w 1778920"/>
              <a:gd name="connsiteY7" fmla="*/ 1331191 h 1458196"/>
              <a:gd name="connsiteX0" fmla="*/ 764627 w 1778920"/>
              <a:gd name="connsiteY0" fmla="*/ 1331191 h 1458196"/>
              <a:gd name="connsiteX1" fmla="*/ 764627 w 1778920"/>
              <a:gd name="connsiteY1" fmla="*/ 1331191 h 1458196"/>
              <a:gd name="connsiteX2" fmla="*/ 8272 w 1778920"/>
              <a:gd name="connsiteY2" fmla="*/ 890925 h 1458196"/>
              <a:gd name="connsiteX3" fmla="*/ 313071 w 1778920"/>
              <a:gd name="connsiteY3" fmla="*/ 306721 h 1458196"/>
              <a:gd name="connsiteX4" fmla="*/ 1182316 w 1778920"/>
              <a:gd name="connsiteY4" fmla="*/ 179725 h 1458196"/>
              <a:gd name="connsiteX5" fmla="*/ 1456071 w 1778920"/>
              <a:gd name="connsiteY5" fmla="*/ 664139 h 1458196"/>
              <a:gd name="connsiteX6" fmla="*/ 1212423 w 1778920"/>
              <a:gd name="connsiteY6" fmla="*/ 1393330 h 1458196"/>
              <a:gd name="connsiteX7" fmla="*/ 764627 w 1778920"/>
              <a:gd name="connsiteY7" fmla="*/ 1331191 h 1458196"/>
              <a:gd name="connsiteX0" fmla="*/ 764627 w 1613338"/>
              <a:gd name="connsiteY0" fmla="*/ 1331191 h 1458196"/>
              <a:gd name="connsiteX1" fmla="*/ 764627 w 1613338"/>
              <a:gd name="connsiteY1" fmla="*/ 1331191 h 1458196"/>
              <a:gd name="connsiteX2" fmla="*/ 8272 w 1613338"/>
              <a:gd name="connsiteY2" fmla="*/ 890925 h 1458196"/>
              <a:gd name="connsiteX3" fmla="*/ 313071 w 1613338"/>
              <a:gd name="connsiteY3" fmla="*/ 306721 h 1458196"/>
              <a:gd name="connsiteX4" fmla="*/ 1182316 w 1613338"/>
              <a:gd name="connsiteY4" fmla="*/ 179725 h 1458196"/>
              <a:gd name="connsiteX5" fmla="*/ 1456071 w 1613338"/>
              <a:gd name="connsiteY5" fmla="*/ 664139 h 1458196"/>
              <a:gd name="connsiteX6" fmla="*/ 1212423 w 1613338"/>
              <a:gd name="connsiteY6" fmla="*/ 1393330 h 1458196"/>
              <a:gd name="connsiteX7" fmla="*/ 764627 w 1613338"/>
              <a:gd name="connsiteY7" fmla="*/ 1331191 h 145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338" h="1458196">
                <a:moveTo>
                  <a:pt x="764627" y="1331191"/>
                </a:moveTo>
                <a:lnTo>
                  <a:pt x="764627" y="1331191"/>
                </a:lnTo>
                <a:cubicBezTo>
                  <a:pt x="512786" y="1183961"/>
                  <a:pt x="260337" y="1274946"/>
                  <a:pt x="8272" y="890925"/>
                </a:cubicBezTo>
                <a:cubicBezTo>
                  <a:pt x="0" y="573916"/>
                  <a:pt x="211471" y="501456"/>
                  <a:pt x="313071" y="306721"/>
                </a:cubicBezTo>
                <a:cubicBezTo>
                  <a:pt x="661298" y="94900"/>
                  <a:pt x="954591" y="0"/>
                  <a:pt x="1182316" y="179725"/>
                </a:cubicBezTo>
                <a:cubicBezTo>
                  <a:pt x="1571849" y="376625"/>
                  <a:pt x="1613338" y="525911"/>
                  <a:pt x="1456071" y="664139"/>
                </a:cubicBezTo>
                <a:cubicBezTo>
                  <a:pt x="1280318" y="855107"/>
                  <a:pt x="1426000" y="1110004"/>
                  <a:pt x="1212423" y="1393330"/>
                </a:cubicBezTo>
                <a:cubicBezTo>
                  <a:pt x="933416" y="1458196"/>
                  <a:pt x="900094" y="1346243"/>
                  <a:pt x="764627" y="1331191"/>
                </a:cubicBezTo>
                <a:close/>
              </a:path>
            </a:pathLst>
          </a:cu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3424" y="2085366"/>
            <a:ext cx="2233774" cy="1607821"/>
          </a:xfrm>
          <a:custGeom>
            <a:avLst/>
            <a:gdLst>
              <a:gd name="connsiteX0" fmla="*/ 0 w 2608885"/>
              <a:gd name="connsiteY0" fmla="*/ 970028 h 1940055"/>
              <a:gd name="connsiteX1" fmla="*/ 526050 w 2608885"/>
              <a:gd name="connsiteY1" fmla="*/ 191634 h 1940055"/>
              <a:gd name="connsiteX2" fmla="*/ 1304445 w 2608885"/>
              <a:gd name="connsiteY2" fmla="*/ 1 h 1940055"/>
              <a:gd name="connsiteX3" fmla="*/ 2082840 w 2608885"/>
              <a:gd name="connsiteY3" fmla="*/ 191635 h 1940055"/>
              <a:gd name="connsiteX4" fmla="*/ 2608887 w 2608885"/>
              <a:gd name="connsiteY4" fmla="*/ 970031 h 1940055"/>
              <a:gd name="connsiteX5" fmla="*/ 2082838 w 2608885"/>
              <a:gd name="connsiteY5" fmla="*/ 1748426 h 1940055"/>
              <a:gd name="connsiteX6" fmla="*/ 1304443 w 2608885"/>
              <a:gd name="connsiteY6" fmla="*/ 1940059 h 1940055"/>
              <a:gd name="connsiteX7" fmla="*/ 526048 w 2608885"/>
              <a:gd name="connsiteY7" fmla="*/ 1748425 h 1940055"/>
              <a:gd name="connsiteX8" fmla="*/ 0 w 2608885"/>
              <a:gd name="connsiteY8" fmla="*/ 970029 h 1940055"/>
              <a:gd name="connsiteX9" fmla="*/ 0 w 2608885"/>
              <a:gd name="connsiteY9" fmla="*/ 970028 h 1940055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2082840 w 2608888"/>
              <a:gd name="connsiteY3" fmla="*/ 124435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1939033 w 2608888"/>
              <a:gd name="connsiteY3" fmla="*/ 1205163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1939033 w 2608888"/>
              <a:gd name="connsiteY3" fmla="*/ 1205163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660299 h 1630330"/>
              <a:gd name="connsiteX1" fmla="*/ 338833 w 2608888"/>
              <a:gd name="connsiteY1" fmla="*/ 124434 h 1630330"/>
              <a:gd name="connsiteX2" fmla="*/ 1177034 w 2608888"/>
              <a:gd name="connsiteY2" fmla="*/ 429234 h 1630330"/>
              <a:gd name="connsiteX3" fmla="*/ 1939033 w 2608888"/>
              <a:gd name="connsiteY3" fmla="*/ 962634 h 1630330"/>
              <a:gd name="connsiteX4" fmla="*/ 2608887 w 2608888"/>
              <a:gd name="connsiteY4" fmla="*/ 660302 h 1630330"/>
              <a:gd name="connsiteX5" fmla="*/ 2082838 w 2608888"/>
              <a:gd name="connsiteY5" fmla="*/ 1438697 h 1630330"/>
              <a:gd name="connsiteX6" fmla="*/ 1304443 w 2608888"/>
              <a:gd name="connsiteY6" fmla="*/ 1630330 h 1630330"/>
              <a:gd name="connsiteX7" fmla="*/ 526048 w 2608888"/>
              <a:gd name="connsiteY7" fmla="*/ 1438696 h 1630330"/>
              <a:gd name="connsiteX8" fmla="*/ 0 w 2608888"/>
              <a:gd name="connsiteY8" fmla="*/ 660300 h 1630330"/>
              <a:gd name="connsiteX9" fmla="*/ 0 w 2608888"/>
              <a:gd name="connsiteY9" fmla="*/ 660299 h 1630330"/>
              <a:gd name="connsiteX0" fmla="*/ 415033 w 2608888"/>
              <a:gd name="connsiteY0" fmla="*/ 749107 h 1630330"/>
              <a:gd name="connsiteX1" fmla="*/ 338833 w 2608888"/>
              <a:gd name="connsiteY1" fmla="*/ 124434 h 1630330"/>
              <a:gd name="connsiteX2" fmla="*/ 1177034 w 2608888"/>
              <a:gd name="connsiteY2" fmla="*/ 429234 h 1630330"/>
              <a:gd name="connsiteX3" fmla="*/ 1939033 w 2608888"/>
              <a:gd name="connsiteY3" fmla="*/ 962634 h 1630330"/>
              <a:gd name="connsiteX4" fmla="*/ 2608887 w 2608888"/>
              <a:gd name="connsiteY4" fmla="*/ 660302 h 1630330"/>
              <a:gd name="connsiteX5" fmla="*/ 2082838 w 2608888"/>
              <a:gd name="connsiteY5" fmla="*/ 1438697 h 1630330"/>
              <a:gd name="connsiteX6" fmla="*/ 1304443 w 2608888"/>
              <a:gd name="connsiteY6" fmla="*/ 1630330 h 1630330"/>
              <a:gd name="connsiteX7" fmla="*/ 526048 w 2608888"/>
              <a:gd name="connsiteY7" fmla="*/ 1438696 h 1630330"/>
              <a:gd name="connsiteX8" fmla="*/ 0 w 2608888"/>
              <a:gd name="connsiteY8" fmla="*/ 660300 h 1630330"/>
              <a:gd name="connsiteX9" fmla="*/ 415033 w 2608888"/>
              <a:gd name="connsiteY9" fmla="*/ 749107 h 1630330"/>
              <a:gd name="connsiteX0" fmla="*/ 407176 w 2601031"/>
              <a:gd name="connsiteY0" fmla="*/ 749107 h 1630330"/>
              <a:gd name="connsiteX1" fmla="*/ 330976 w 2601031"/>
              <a:gd name="connsiteY1" fmla="*/ 124434 h 1630330"/>
              <a:gd name="connsiteX2" fmla="*/ 1169177 w 2601031"/>
              <a:gd name="connsiteY2" fmla="*/ 429234 h 1630330"/>
              <a:gd name="connsiteX3" fmla="*/ 1931176 w 2601031"/>
              <a:gd name="connsiteY3" fmla="*/ 962634 h 1630330"/>
              <a:gd name="connsiteX4" fmla="*/ 2601030 w 2601031"/>
              <a:gd name="connsiteY4" fmla="*/ 660302 h 1630330"/>
              <a:gd name="connsiteX5" fmla="*/ 2074981 w 2601031"/>
              <a:gd name="connsiteY5" fmla="*/ 1438697 h 1630330"/>
              <a:gd name="connsiteX6" fmla="*/ 1296586 w 2601031"/>
              <a:gd name="connsiteY6" fmla="*/ 1630330 h 1630330"/>
              <a:gd name="connsiteX7" fmla="*/ 518191 w 2601031"/>
              <a:gd name="connsiteY7" fmla="*/ 1438696 h 1630330"/>
              <a:gd name="connsiteX8" fmla="*/ 703706 w 2601031"/>
              <a:gd name="connsiteY8" fmla="*/ 1115033 h 1630330"/>
              <a:gd name="connsiteX9" fmla="*/ 407176 w 2601031"/>
              <a:gd name="connsiteY9" fmla="*/ 749107 h 1630330"/>
              <a:gd name="connsiteX0" fmla="*/ 407176 w 2601031"/>
              <a:gd name="connsiteY0" fmla="*/ 749107 h 1633474"/>
              <a:gd name="connsiteX1" fmla="*/ 330976 w 2601031"/>
              <a:gd name="connsiteY1" fmla="*/ 124434 h 1633474"/>
              <a:gd name="connsiteX2" fmla="*/ 1169177 w 2601031"/>
              <a:gd name="connsiteY2" fmla="*/ 429234 h 1633474"/>
              <a:gd name="connsiteX3" fmla="*/ 1931176 w 2601031"/>
              <a:gd name="connsiteY3" fmla="*/ 962634 h 1633474"/>
              <a:gd name="connsiteX4" fmla="*/ 2601030 w 2601031"/>
              <a:gd name="connsiteY4" fmla="*/ 660302 h 1633474"/>
              <a:gd name="connsiteX5" fmla="*/ 2074981 w 2601031"/>
              <a:gd name="connsiteY5" fmla="*/ 1438697 h 1633474"/>
              <a:gd name="connsiteX6" fmla="*/ 1296586 w 2601031"/>
              <a:gd name="connsiteY6" fmla="*/ 1630330 h 1633474"/>
              <a:gd name="connsiteX7" fmla="*/ 1397776 w 2601031"/>
              <a:gd name="connsiteY7" fmla="*/ 1419833 h 1633474"/>
              <a:gd name="connsiteX8" fmla="*/ 703706 w 2601031"/>
              <a:gd name="connsiteY8" fmla="*/ 1115033 h 1633474"/>
              <a:gd name="connsiteX9" fmla="*/ 407176 w 2601031"/>
              <a:gd name="connsiteY9" fmla="*/ 749107 h 1633474"/>
              <a:gd name="connsiteX0" fmla="*/ 407176 w 2405958"/>
              <a:gd name="connsiteY0" fmla="*/ 749107 h 1726552"/>
              <a:gd name="connsiteX1" fmla="*/ 330976 w 2405958"/>
              <a:gd name="connsiteY1" fmla="*/ 124434 h 1726552"/>
              <a:gd name="connsiteX2" fmla="*/ 1169177 w 2405958"/>
              <a:gd name="connsiteY2" fmla="*/ 429234 h 1726552"/>
              <a:gd name="connsiteX3" fmla="*/ 1931176 w 2405958"/>
              <a:gd name="connsiteY3" fmla="*/ 962634 h 1726552"/>
              <a:gd name="connsiteX4" fmla="*/ 1854976 w 2405958"/>
              <a:gd name="connsiteY4" fmla="*/ 1419833 h 1726552"/>
              <a:gd name="connsiteX5" fmla="*/ 2074981 w 2405958"/>
              <a:gd name="connsiteY5" fmla="*/ 1438697 h 1726552"/>
              <a:gd name="connsiteX6" fmla="*/ 1296586 w 2405958"/>
              <a:gd name="connsiteY6" fmla="*/ 1630330 h 1726552"/>
              <a:gd name="connsiteX7" fmla="*/ 1397776 w 2405958"/>
              <a:gd name="connsiteY7" fmla="*/ 1419833 h 1726552"/>
              <a:gd name="connsiteX8" fmla="*/ 703706 w 2405958"/>
              <a:gd name="connsiteY8" fmla="*/ 1115033 h 1726552"/>
              <a:gd name="connsiteX9" fmla="*/ 407176 w 2405958"/>
              <a:gd name="connsiteY9" fmla="*/ 749107 h 1726552"/>
              <a:gd name="connsiteX0" fmla="*/ 407176 w 2405958"/>
              <a:gd name="connsiteY0" fmla="*/ 749107 h 1726552"/>
              <a:gd name="connsiteX1" fmla="*/ 330976 w 2405958"/>
              <a:gd name="connsiteY1" fmla="*/ 124434 h 1726552"/>
              <a:gd name="connsiteX2" fmla="*/ 1169177 w 2405958"/>
              <a:gd name="connsiteY2" fmla="*/ 429234 h 1726552"/>
              <a:gd name="connsiteX3" fmla="*/ 1931176 w 2405958"/>
              <a:gd name="connsiteY3" fmla="*/ 962634 h 1726552"/>
              <a:gd name="connsiteX4" fmla="*/ 1854976 w 2405958"/>
              <a:gd name="connsiteY4" fmla="*/ 1419833 h 1726552"/>
              <a:gd name="connsiteX5" fmla="*/ 2074981 w 2405958"/>
              <a:gd name="connsiteY5" fmla="*/ 1438697 h 1726552"/>
              <a:gd name="connsiteX6" fmla="*/ 1296586 w 2405958"/>
              <a:gd name="connsiteY6" fmla="*/ 1630330 h 1726552"/>
              <a:gd name="connsiteX7" fmla="*/ 1397776 w 2405958"/>
              <a:gd name="connsiteY7" fmla="*/ 1419833 h 1726552"/>
              <a:gd name="connsiteX8" fmla="*/ 703706 w 2405958"/>
              <a:gd name="connsiteY8" fmla="*/ 1115033 h 1726552"/>
              <a:gd name="connsiteX9" fmla="*/ 407176 w 2405958"/>
              <a:gd name="connsiteY9" fmla="*/ 749107 h 1726552"/>
              <a:gd name="connsiteX0" fmla="*/ 407176 w 2262152"/>
              <a:gd name="connsiteY0" fmla="*/ 749107 h 1772868"/>
              <a:gd name="connsiteX1" fmla="*/ 330976 w 2262152"/>
              <a:gd name="connsiteY1" fmla="*/ 124434 h 1772868"/>
              <a:gd name="connsiteX2" fmla="*/ 1169177 w 2262152"/>
              <a:gd name="connsiteY2" fmla="*/ 429234 h 1772868"/>
              <a:gd name="connsiteX3" fmla="*/ 1931176 w 2262152"/>
              <a:gd name="connsiteY3" fmla="*/ 962634 h 1772868"/>
              <a:gd name="connsiteX4" fmla="*/ 1854976 w 2262152"/>
              <a:gd name="connsiteY4" fmla="*/ 1419833 h 1772868"/>
              <a:gd name="connsiteX5" fmla="*/ 1626376 w 2262152"/>
              <a:gd name="connsiteY5" fmla="*/ 1648433 h 1772868"/>
              <a:gd name="connsiteX6" fmla="*/ 1296586 w 2262152"/>
              <a:gd name="connsiteY6" fmla="*/ 1630330 h 1772868"/>
              <a:gd name="connsiteX7" fmla="*/ 1397776 w 2262152"/>
              <a:gd name="connsiteY7" fmla="*/ 1419833 h 1772868"/>
              <a:gd name="connsiteX8" fmla="*/ 703706 w 2262152"/>
              <a:gd name="connsiteY8" fmla="*/ 1115033 h 1772868"/>
              <a:gd name="connsiteX9" fmla="*/ 407176 w 2262152"/>
              <a:gd name="connsiteY9" fmla="*/ 749107 h 1772868"/>
              <a:gd name="connsiteX0" fmla="*/ 407176 w 2262152"/>
              <a:gd name="connsiteY0" fmla="*/ 749107 h 1772868"/>
              <a:gd name="connsiteX1" fmla="*/ 330976 w 2262152"/>
              <a:gd name="connsiteY1" fmla="*/ 124434 h 1772868"/>
              <a:gd name="connsiteX2" fmla="*/ 1169177 w 2262152"/>
              <a:gd name="connsiteY2" fmla="*/ 429234 h 1772868"/>
              <a:gd name="connsiteX3" fmla="*/ 1931176 w 2262152"/>
              <a:gd name="connsiteY3" fmla="*/ 962634 h 1772868"/>
              <a:gd name="connsiteX4" fmla="*/ 1854976 w 2262152"/>
              <a:gd name="connsiteY4" fmla="*/ 1419833 h 1772868"/>
              <a:gd name="connsiteX5" fmla="*/ 1626376 w 2262152"/>
              <a:gd name="connsiteY5" fmla="*/ 1648433 h 1772868"/>
              <a:gd name="connsiteX6" fmla="*/ 1296586 w 2262152"/>
              <a:gd name="connsiteY6" fmla="*/ 1630330 h 1772868"/>
              <a:gd name="connsiteX7" fmla="*/ 1397776 w 2262152"/>
              <a:gd name="connsiteY7" fmla="*/ 1419833 h 1772868"/>
              <a:gd name="connsiteX8" fmla="*/ 703706 w 2262152"/>
              <a:gd name="connsiteY8" fmla="*/ 1115033 h 1772868"/>
              <a:gd name="connsiteX9" fmla="*/ 407176 w 2262152"/>
              <a:gd name="connsiteY9" fmla="*/ 749107 h 1772868"/>
              <a:gd name="connsiteX0" fmla="*/ 407176 w 2262152"/>
              <a:gd name="connsiteY0" fmla="*/ 749107 h 1726552"/>
              <a:gd name="connsiteX1" fmla="*/ 330976 w 2262152"/>
              <a:gd name="connsiteY1" fmla="*/ 124434 h 1726552"/>
              <a:gd name="connsiteX2" fmla="*/ 1169177 w 2262152"/>
              <a:gd name="connsiteY2" fmla="*/ 429234 h 1726552"/>
              <a:gd name="connsiteX3" fmla="*/ 1931176 w 2262152"/>
              <a:gd name="connsiteY3" fmla="*/ 962634 h 1726552"/>
              <a:gd name="connsiteX4" fmla="*/ 1854976 w 2262152"/>
              <a:gd name="connsiteY4" fmla="*/ 1419833 h 1726552"/>
              <a:gd name="connsiteX5" fmla="*/ 1626376 w 2262152"/>
              <a:gd name="connsiteY5" fmla="*/ 1648433 h 1726552"/>
              <a:gd name="connsiteX6" fmla="*/ 1296586 w 2262152"/>
              <a:gd name="connsiteY6" fmla="*/ 1630330 h 1726552"/>
              <a:gd name="connsiteX7" fmla="*/ 1397776 w 2262152"/>
              <a:gd name="connsiteY7" fmla="*/ 1419833 h 1726552"/>
              <a:gd name="connsiteX8" fmla="*/ 703706 w 2262152"/>
              <a:gd name="connsiteY8" fmla="*/ 1115033 h 1726552"/>
              <a:gd name="connsiteX9" fmla="*/ 407176 w 2262152"/>
              <a:gd name="connsiteY9" fmla="*/ 749107 h 1726552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296586 w 2262152"/>
              <a:gd name="connsiteY6" fmla="*/ 1630330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296586 w 2262152"/>
              <a:gd name="connsiteY6" fmla="*/ 1630330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169176 w 2262152"/>
              <a:gd name="connsiteY7" fmla="*/ 14960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169176 w 2262152"/>
              <a:gd name="connsiteY7" fmla="*/ 1496033 h 1712300"/>
              <a:gd name="connsiteX8" fmla="*/ 407176 w 2262152"/>
              <a:gd name="connsiteY8" fmla="*/ 749107 h 1712300"/>
              <a:gd name="connsiteX0" fmla="*/ 407176 w 2262152"/>
              <a:gd name="connsiteY0" fmla="*/ 749107 h 1661133"/>
              <a:gd name="connsiteX1" fmla="*/ 330976 w 2262152"/>
              <a:gd name="connsiteY1" fmla="*/ 124434 h 1661133"/>
              <a:gd name="connsiteX2" fmla="*/ 1169177 w 2262152"/>
              <a:gd name="connsiteY2" fmla="*/ 429234 h 1661133"/>
              <a:gd name="connsiteX3" fmla="*/ 1931176 w 2262152"/>
              <a:gd name="connsiteY3" fmla="*/ 962634 h 1661133"/>
              <a:gd name="connsiteX4" fmla="*/ 1854976 w 2262152"/>
              <a:gd name="connsiteY4" fmla="*/ 1419833 h 1661133"/>
              <a:gd name="connsiteX5" fmla="*/ 1626376 w 2262152"/>
              <a:gd name="connsiteY5" fmla="*/ 1648433 h 1661133"/>
              <a:gd name="connsiteX6" fmla="*/ 1169176 w 2262152"/>
              <a:gd name="connsiteY6" fmla="*/ 1496033 h 1661133"/>
              <a:gd name="connsiteX7" fmla="*/ 407176 w 2262152"/>
              <a:gd name="connsiteY7" fmla="*/ 749107 h 1661133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179399 w 2005174"/>
              <a:gd name="connsiteY0" fmla="*/ 749108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179399 w 2005174"/>
              <a:gd name="connsiteY6" fmla="*/ 749108 h 1607821"/>
              <a:gd name="connsiteX0" fmla="*/ 179399 w 2005174"/>
              <a:gd name="connsiteY0" fmla="*/ 749108 h 1607821"/>
              <a:gd name="connsiteX1" fmla="*/ 330976 w 2005174"/>
              <a:gd name="connsiteY1" fmla="*/ 124434 h 1607821"/>
              <a:gd name="connsiteX2" fmla="*/ 1321576 w 2005174"/>
              <a:gd name="connsiteY2" fmla="*/ 2006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179399 w 20051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854976 w 2233774"/>
              <a:gd name="connsiteY4" fmla="*/ 1419833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550176 w 2233774"/>
              <a:gd name="connsiteY4" fmla="*/ 1191234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550176 w 2233774"/>
              <a:gd name="connsiteY4" fmla="*/ 1191234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3774" h="1607821">
                <a:moveTo>
                  <a:pt x="179399" y="749108"/>
                </a:moveTo>
                <a:cubicBezTo>
                  <a:pt x="138877" y="689488"/>
                  <a:pt x="0" y="307461"/>
                  <a:pt x="330976" y="124434"/>
                </a:cubicBezTo>
                <a:cubicBezTo>
                  <a:pt x="555997" y="0"/>
                  <a:pt x="1016776" y="60934"/>
                  <a:pt x="1321576" y="200634"/>
                </a:cubicBezTo>
                <a:cubicBezTo>
                  <a:pt x="1626376" y="340334"/>
                  <a:pt x="2112702" y="772570"/>
                  <a:pt x="2159776" y="962634"/>
                </a:cubicBezTo>
                <a:cubicBezTo>
                  <a:pt x="2233774" y="1108662"/>
                  <a:pt x="1607877" y="953668"/>
                  <a:pt x="1550176" y="1191234"/>
                </a:cubicBezTo>
                <a:cubicBezTo>
                  <a:pt x="1423176" y="1280134"/>
                  <a:pt x="1410476" y="1607821"/>
                  <a:pt x="1169176" y="1496033"/>
                </a:cubicBezTo>
                <a:cubicBezTo>
                  <a:pt x="991376" y="1346145"/>
                  <a:pt x="319099" y="977708"/>
                  <a:pt x="179399" y="749108"/>
                </a:cubicBezTo>
                <a:close/>
              </a:path>
            </a:pathLst>
          </a:cu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21048" t="4315" r="4286" b="17512"/>
          <a:stretch>
            <a:fillRect/>
          </a:stretch>
        </p:blipFill>
        <p:spPr bwMode="auto">
          <a:xfrm>
            <a:off x="1390650" y="2609956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21048" t="4315" r="4286" b="17512"/>
          <a:stretch>
            <a:fillRect/>
          </a:stretch>
        </p:blipFill>
        <p:spPr bwMode="auto">
          <a:xfrm>
            <a:off x="1962150" y="1711503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05962" y="169887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4462" y="25973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67012" y="2510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21048" t="4315" r="4286" b="17512"/>
          <a:stretch>
            <a:fillRect/>
          </a:stretch>
        </p:blipFill>
        <p:spPr bwMode="auto">
          <a:xfrm>
            <a:off x="3074176" y="2514600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38237"/>
          </a:xfrm>
        </p:spPr>
        <p:txBody>
          <a:bodyPr/>
          <a:lstStyle/>
          <a:p>
            <a:r>
              <a:rPr lang="en-US" dirty="0" smtClean="0"/>
              <a:t>Stochastic Max Cover is Adapt-</a:t>
            </a:r>
            <a:r>
              <a:rPr lang="en-US" dirty="0" err="1" smtClean="0"/>
              <a:t>Submod</a:t>
            </a:r>
            <a:endParaRPr lang="en-US" dirty="0"/>
          </a:p>
        </p:txBody>
      </p:sp>
      <p:pic>
        <p:nvPicPr>
          <p:cNvPr id="20" name="Picture 19" descr="gulf of mexico large.jpg"/>
          <p:cNvPicPr>
            <a:picLocks noChangeAspect="1"/>
          </p:cNvPicPr>
          <p:nvPr/>
        </p:nvPicPr>
        <p:blipFill>
          <a:blip r:embed="rId3" cstate="print"/>
          <a:srcRect l="26911" t="44095" r="9640" b="4289"/>
          <a:stretch>
            <a:fillRect/>
          </a:stretch>
        </p:blipFill>
        <p:spPr>
          <a:xfrm>
            <a:off x="4648200" y="1219200"/>
            <a:ext cx="4012424" cy="2675955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 bwMode="auto">
          <a:xfrm>
            <a:off x="5993624" y="1972533"/>
            <a:ext cx="2362202" cy="1685067"/>
          </a:xfrm>
          <a:custGeom>
            <a:avLst/>
            <a:gdLst>
              <a:gd name="connsiteX0" fmla="*/ 0 w 1981200"/>
              <a:gd name="connsiteY0" fmla="*/ 762000 h 1524000"/>
              <a:gd name="connsiteX1" fmla="*/ 386622 w 1981200"/>
              <a:gd name="connsiteY1" fmla="*/ 158021 h 1524000"/>
              <a:gd name="connsiteX2" fmla="*/ 990602 w 1981200"/>
              <a:gd name="connsiteY2" fmla="*/ 1 h 1524000"/>
              <a:gd name="connsiteX3" fmla="*/ 1594582 w 1981200"/>
              <a:gd name="connsiteY3" fmla="*/ 158022 h 1524000"/>
              <a:gd name="connsiteX4" fmla="*/ 1981201 w 1981200"/>
              <a:gd name="connsiteY4" fmla="*/ 762003 h 1524000"/>
              <a:gd name="connsiteX5" fmla="*/ 1594580 w 1981200"/>
              <a:gd name="connsiteY5" fmla="*/ 1365983 h 1524000"/>
              <a:gd name="connsiteX6" fmla="*/ 990600 w 1981200"/>
              <a:gd name="connsiteY6" fmla="*/ 1524003 h 1524000"/>
              <a:gd name="connsiteX7" fmla="*/ 386620 w 1981200"/>
              <a:gd name="connsiteY7" fmla="*/ 1365982 h 1524000"/>
              <a:gd name="connsiteX8" fmla="*/ 0 w 1981200"/>
              <a:gd name="connsiteY8" fmla="*/ 762002 h 1524000"/>
              <a:gd name="connsiteX9" fmla="*/ 0 w 1981200"/>
              <a:gd name="connsiteY9" fmla="*/ 762000 h 1524000"/>
              <a:gd name="connsiteX0" fmla="*/ 0 w 1981202"/>
              <a:gd name="connsiteY0" fmla="*/ 826308 h 1588311"/>
              <a:gd name="connsiteX1" fmla="*/ 609600 w 1981202"/>
              <a:gd name="connsiteY1" fmla="*/ 608186 h 1588311"/>
              <a:gd name="connsiteX2" fmla="*/ 990602 w 1981202"/>
              <a:gd name="connsiteY2" fmla="*/ 64309 h 1588311"/>
              <a:gd name="connsiteX3" fmla="*/ 1594582 w 1981202"/>
              <a:gd name="connsiteY3" fmla="*/ 222330 h 1588311"/>
              <a:gd name="connsiteX4" fmla="*/ 1981201 w 1981202"/>
              <a:gd name="connsiteY4" fmla="*/ 826311 h 1588311"/>
              <a:gd name="connsiteX5" fmla="*/ 1594580 w 1981202"/>
              <a:gd name="connsiteY5" fmla="*/ 1430291 h 1588311"/>
              <a:gd name="connsiteX6" fmla="*/ 990600 w 1981202"/>
              <a:gd name="connsiteY6" fmla="*/ 1588311 h 1588311"/>
              <a:gd name="connsiteX7" fmla="*/ 386620 w 1981202"/>
              <a:gd name="connsiteY7" fmla="*/ 1430290 h 1588311"/>
              <a:gd name="connsiteX8" fmla="*/ 0 w 1981202"/>
              <a:gd name="connsiteY8" fmla="*/ 826310 h 1588311"/>
              <a:gd name="connsiteX9" fmla="*/ 0 w 1981202"/>
              <a:gd name="connsiteY9" fmla="*/ 826308 h 1588311"/>
              <a:gd name="connsiteX0" fmla="*/ 0 w 1981202"/>
              <a:gd name="connsiteY0" fmla="*/ 789145 h 1551148"/>
              <a:gd name="connsiteX1" fmla="*/ 609600 w 1981202"/>
              <a:gd name="connsiteY1" fmla="*/ 571023 h 1551148"/>
              <a:gd name="connsiteX2" fmla="*/ 990602 w 1981202"/>
              <a:gd name="connsiteY2" fmla="*/ 27146 h 1551148"/>
              <a:gd name="connsiteX3" fmla="*/ 1371600 w 1981202"/>
              <a:gd name="connsiteY3" fmla="*/ 408145 h 1551148"/>
              <a:gd name="connsiteX4" fmla="*/ 1981201 w 1981202"/>
              <a:gd name="connsiteY4" fmla="*/ 789148 h 1551148"/>
              <a:gd name="connsiteX5" fmla="*/ 1594580 w 1981202"/>
              <a:gd name="connsiteY5" fmla="*/ 1393128 h 1551148"/>
              <a:gd name="connsiteX6" fmla="*/ 990600 w 1981202"/>
              <a:gd name="connsiteY6" fmla="*/ 1551148 h 1551148"/>
              <a:gd name="connsiteX7" fmla="*/ 386620 w 1981202"/>
              <a:gd name="connsiteY7" fmla="*/ 1393127 h 1551148"/>
              <a:gd name="connsiteX8" fmla="*/ 0 w 1981202"/>
              <a:gd name="connsiteY8" fmla="*/ 789147 h 1551148"/>
              <a:gd name="connsiteX9" fmla="*/ 0 w 1981202"/>
              <a:gd name="connsiteY9" fmla="*/ 789145 h 1551148"/>
              <a:gd name="connsiteX0" fmla="*/ 0 w 1981202"/>
              <a:gd name="connsiteY0" fmla="*/ 789145 h 1601012"/>
              <a:gd name="connsiteX1" fmla="*/ 609600 w 1981202"/>
              <a:gd name="connsiteY1" fmla="*/ 571023 h 1601012"/>
              <a:gd name="connsiteX2" fmla="*/ 990602 w 1981202"/>
              <a:gd name="connsiteY2" fmla="*/ 27146 h 1601012"/>
              <a:gd name="connsiteX3" fmla="*/ 1371600 w 1981202"/>
              <a:gd name="connsiteY3" fmla="*/ 408145 h 1601012"/>
              <a:gd name="connsiteX4" fmla="*/ 1981201 w 1981202"/>
              <a:gd name="connsiteY4" fmla="*/ 789148 h 1601012"/>
              <a:gd name="connsiteX5" fmla="*/ 1371600 w 1981202"/>
              <a:gd name="connsiteY5" fmla="*/ 1093944 h 1601012"/>
              <a:gd name="connsiteX6" fmla="*/ 990600 w 1981202"/>
              <a:gd name="connsiteY6" fmla="*/ 1551148 h 1601012"/>
              <a:gd name="connsiteX7" fmla="*/ 386620 w 1981202"/>
              <a:gd name="connsiteY7" fmla="*/ 1393127 h 1601012"/>
              <a:gd name="connsiteX8" fmla="*/ 0 w 1981202"/>
              <a:gd name="connsiteY8" fmla="*/ 789147 h 1601012"/>
              <a:gd name="connsiteX9" fmla="*/ 0 w 1981202"/>
              <a:gd name="connsiteY9" fmla="*/ 789145 h 1601012"/>
              <a:gd name="connsiteX0" fmla="*/ 0 w 1981202"/>
              <a:gd name="connsiteY0" fmla="*/ 789145 h 1576548"/>
              <a:gd name="connsiteX1" fmla="*/ 609600 w 1981202"/>
              <a:gd name="connsiteY1" fmla="*/ 571023 h 1576548"/>
              <a:gd name="connsiteX2" fmla="*/ 990602 w 1981202"/>
              <a:gd name="connsiteY2" fmla="*/ 27146 h 1576548"/>
              <a:gd name="connsiteX3" fmla="*/ 1371600 w 1981202"/>
              <a:gd name="connsiteY3" fmla="*/ 408145 h 1576548"/>
              <a:gd name="connsiteX4" fmla="*/ 1981201 w 1981202"/>
              <a:gd name="connsiteY4" fmla="*/ 789148 h 1576548"/>
              <a:gd name="connsiteX5" fmla="*/ 1371600 w 1981202"/>
              <a:gd name="connsiteY5" fmla="*/ 1093944 h 1576548"/>
              <a:gd name="connsiteX6" fmla="*/ 990600 w 1981202"/>
              <a:gd name="connsiteY6" fmla="*/ 1551148 h 1576548"/>
              <a:gd name="connsiteX7" fmla="*/ 457200 w 1981202"/>
              <a:gd name="connsiteY7" fmla="*/ 1246344 h 1576548"/>
              <a:gd name="connsiteX8" fmla="*/ 0 w 1981202"/>
              <a:gd name="connsiteY8" fmla="*/ 789147 h 1576548"/>
              <a:gd name="connsiteX9" fmla="*/ 0 w 1981202"/>
              <a:gd name="connsiteY9" fmla="*/ 789145 h 1576548"/>
              <a:gd name="connsiteX0" fmla="*/ 0 w 1981202"/>
              <a:gd name="connsiteY0" fmla="*/ 801455 h 1588858"/>
              <a:gd name="connsiteX1" fmla="*/ 703007 w 1981202"/>
              <a:gd name="connsiteY1" fmla="*/ 657191 h 1588858"/>
              <a:gd name="connsiteX2" fmla="*/ 990602 w 1981202"/>
              <a:gd name="connsiteY2" fmla="*/ 39456 h 1588858"/>
              <a:gd name="connsiteX3" fmla="*/ 1371600 w 1981202"/>
              <a:gd name="connsiteY3" fmla="*/ 420455 h 1588858"/>
              <a:gd name="connsiteX4" fmla="*/ 1981201 w 1981202"/>
              <a:gd name="connsiteY4" fmla="*/ 801458 h 1588858"/>
              <a:gd name="connsiteX5" fmla="*/ 1371600 w 1981202"/>
              <a:gd name="connsiteY5" fmla="*/ 1106254 h 1588858"/>
              <a:gd name="connsiteX6" fmla="*/ 990600 w 1981202"/>
              <a:gd name="connsiteY6" fmla="*/ 1563458 h 1588858"/>
              <a:gd name="connsiteX7" fmla="*/ 457200 w 1981202"/>
              <a:gd name="connsiteY7" fmla="*/ 1258654 h 1588858"/>
              <a:gd name="connsiteX8" fmla="*/ 0 w 1981202"/>
              <a:gd name="connsiteY8" fmla="*/ 801457 h 1588858"/>
              <a:gd name="connsiteX9" fmla="*/ 0 w 1981202"/>
              <a:gd name="connsiteY9" fmla="*/ 801455 h 1588858"/>
              <a:gd name="connsiteX0" fmla="*/ 0 w 1981202"/>
              <a:gd name="connsiteY0" fmla="*/ 716102 h 1503505"/>
              <a:gd name="connsiteX1" fmla="*/ 703007 w 1981202"/>
              <a:gd name="connsiteY1" fmla="*/ 571838 h 1503505"/>
              <a:gd name="connsiteX2" fmla="*/ 1165513 w 1981202"/>
              <a:gd name="connsiteY2" fmla="*/ 39456 h 1503505"/>
              <a:gd name="connsiteX3" fmla="*/ 1371600 w 1981202"/>
              <a:gd name="connsiteY3" fmla="*/ 335102 h 1503505"/>
              <a:gd name="connsiteX4" fmla="*/ 1981201 w 1981202"/>
              <a:gd name="connsiteY4" fmla="*/ 716105 h 1503505"/>
              <a:gd name="connsiteX5" fmla="*/ 1371600 w 1981202"/>
              <a:gd name="connsiteY5" fmla="*/ 1020901 h 1503505"/>
              <a:gd name="connsiteX6" fmla="*/ 990600 w 1981202"/>
              <a:gd name="connsiteY6" fmla="*/ 1478105 h 1503505"/>
              <a:gd name="connsiteX7" fmla="*/ 457200 w 1981202"/>
              <a:gd name="connsiteY7" fmla="*/ 1173301 h 1503505"/>
              <a:gd name="connsiteX8" fmla="*/ 0 w 1981202"/>
              <a:gd name="connsiteY8" fmla="*/ 716104 h 1503505"/>
              <a:gd name="connsiteX9" fmla="*/ 0 w 1981202"/>
              <a:gd name="connsiteY9" fmla="*/ 716102 h 1503505"/>
              <a:gd name="connsiteX0" fmla="*/ 0 w 1981202"/>
              <a:gd name="connsiteY0" fmla="*/ 684215 h 1471618"/>
              <a:gd name="connsiteX1" fmla="*/ 647086 w 1981202"/>
              <a:gd name="connsiteY1" fmla="*/ 348627 h 1471618"/>
              <a:gd name="connsiteX2" fmla="*/ 1165513 w 1981202"/>
              <a:gd name="connsiteY2" fmla="*/ 7569 h 1471618"/>
              <a:gd name="connsiteX3" fmla="*/ 1371600 w 1981202"/>
              <a:gd name="connsiteY3" fmla="*/ 303215 h 1471618"/>
              <a:gd name="connsiteX4" fmla="*/ 1981201 w 1981202"/>
              <a:gd name="connsiteY4" fmla="*/ 684218 h 1471618"/>
              <a:gd name="connsiteX5" fmla="*/ 1371600 w 1981202"/>
              <a:gd name="connsiteY5" fmla="*/ 989014 h 1471618"/>
              <a:gd name="connsiteX6" fmla="*/ 990600 w 1981202"/>
              <a:gd name="connsiteY6" fmla="*/ 1446218 h 1471618"/>
              <a:gd name="connsiteX7" fmla="*/ 457200 w 1981202"/>
              <a:gd name="connsiteY7" fmla="*/ 1141414 h 1471618"/>
              <a:gd name="connsiteX8" fmla="*/ 0 w 1981202"/>
              <a:gd name="connsiteY8" fmla="*/ 684217 h 1471618"/>
              <a:gd name="connsiteX9" fmla="*/ 0 w 1981202"/>
              <a:gd name="connsiteY9" fmla="*/ 684215 h 147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1202" h="1471618">
                <a:moveTo>
                  <a:pt x="0" y="684215"/>
                </a:moveTo>
                <a:cubicBezTo>
                  <a:pt x="0" y="447638"/>
                  <a:pt x="403313" y="492871"/>
                  <a:pt x="647086" y="348627"/>
                </a:cubicBezTo>
                <a:cubicBezTo>
                  <a:pt x="820252" y="246162"/>
                  <a:pt x="1044761" y="15138"/>
                  <a:pt x="1165513" y="7569"/>
                </a:cubicBezTo>
                <a:cubicBezTo>
                  <a:pt x="1286265" y="0"/>
                  <a:pt x="1198434" y="200750"/>
                  <a:pt x="1371600" y="303215"/>
                </a:cubicBezTo>
                <a:cubicBezTo>
                  <a:pt x="1615372" y="447459"/>
                  <a:pt x="1981202" y="447640"/>
                  <a:pt x="1981201" y="684218"/>
                </a:cubicBezTo>
                <a:cubicBezTo>
                  <a:pt x="1981201" y="920795"/>
                  <a:pt x="1615372" y="844770"/>
                  <a:pt x="1371600" y="989014"/>
                </a:cubicBezTo>
                <a:cubicBezTo>
                  <a:pt x="1198435" y="1091479"/>
                  <a:pt x="1143000" y="1420818"/>
                  <a:pt x="990600" y="1446218"/>
                </a:cubicBezTo>
                <a:cubicBezTo>
                  <a:pt x="838200" y="1471618"/>
                  <a:pt x="630366" y="1243879"/>
                  <a:pt x="457200" y="1141414"/>
                </a:cubicBezTo>
                <a:cubicBezTo>
                  <a:pt x="213428" y="997170"/>
                  <a:pt x="0" y="920794"/>
                  <a:pt x="0" y="684217"/>
                </a:cubicBezTo>
                <a:lnTo>
                  <a:pt x="0" y="684215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900648" y="2085366"/>
            <a:ext cx="2233774" cy="1607821"/>
          </a:xfrm>
          <a:custGeom>
            <a:avLst/>
            <a:gdLst>
              <a:gd name="connsiteX0" fmla="*/ 0 w 2608885"/>
              <a:gd name="connsiteY0" fmla="*/ 970028 h 1940055"/>
              <a:gd name="connsiteX1" fmla="*/ 526050 w 2608885"/>
              <a:gd name="connsiteY1" fmla="*/ 191634 h 1940055"/>
              <a:gd name="connsiteX2" fmla="*/ 1304445 w 2608885"/>
              <a:gd name="connsiteY2" fmla="*/ 1 h 1940055"/>
              <a:gd name="connsiteX3" fmla="*/ 2082840 w 2608885"/>
              <a:gd name="connsiteY3" fmla="*/ 191635 h 1940055"/>
              <a:gd name="connsiteX4" fmla="*/ 2608887 w 2608885"/>
              <a:gd name="connsiteY4" fmla="*/ 970031 h 1940055"/>
              <a:gd name="connsiteX5" fmla="*/ 2082838 w 2608885"/>
              <a:gd name="connsiteY5" fmla="*/ 1748426 h 1940055"/>
              <a:gd name="connsiteX6" fmla="*/ 1304443 w 2608885"/>
              <a:gd name="connsiteY6" fmla="*/ 1940059 h 1940055"/>
              <a:gd name="connsiteX7" fmla="*/ 526048 w 2608885"/>
              <a:gd name="connsiteY7" fmla="*/ 1748425 h 1940055"/>
              <a:gd name="connsiteX8" fmla="*/ 0 w 2608885"/>
              <a:gd name="connsiteY8" fmla="*/ 970029 h 1940055"/>
              <a:gd name="connsiteX9" fmla="*/ 0 w 2608885"/>
              <a:gd name="connsiteY9" fmla="*/ 970028 h 1940055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2082840 w 2608888"/>
              <a:gd name="connsiteY3" fmla="*/ 124435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1939033 w 2608888"/>
              <a:gd name="connsiteY3" fmla="*/ 1205163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1939033 w 2608888"/>
              <a:gd name="connsiteY3" fmla="*/ 1205163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660299 h 1630330"/>
              <a:gd name="connsiteX1" fmla="*/ 338833 w 2608888"/>
              <a:gd name="connsiteY1" fmla="*/ 124434 h 1630330"/>
              <a:gd name="connsiteX2" fmla="*/ 1177034 w 2608888"/>
              <a:gd name="connsiteY2" fmla="*/ 429234 h 1630330"/>
              <a:gd name="connsiteX3" fmla="*/ 1939033 w 2608888"/>
              <a:gd name="connsiteY3" fmla="*/ 962634 h 1630330"/>
              <a:gd name="connsiteX4" fmla="*/ 2608887 w 2608888"/>
              <a:gd name="connsiteY4" fmla="*/ 660302 h 1630330"/>
              <a:gd name="connsiteX5" fmla="*/ 2082838 w 2608888"/>
              <a:gd name="connsiteY5" fmla="*/ 1438697 h 1630330"/>
              <a:gd name="connsiteX6" fmla="*/ 1304443 w 2608888"/>
              <a:gd name="connsiteY6" fmla="*/ 1630330 h 1630330"/>
              <a:gd name="connsiteX7" fmla="*/ 526048 w 2608888"/>
              <a:gd name="connsiteY7" fmla="*/ 1438696 h 1630330"/>
              <a:gd name="connsiteX8" fmla="*/ 0 w 2608888"/>
              <a:gd name="connsiteY8" fmla="*/ 660300 h 1630330"/>
              <a:gd name="connsiteX9" fmla="*/ 0 w 2608888"/>
              <a:gd name="connsiteY9" fmla="*/ 660299 h 1630330"/>
              <a:gd name="connsiteX0" fmla="*/ 415033 w 2608888"/>
              <a:gd name="connsiteY0" fmla="*/ 749107 h 1630330"/>
              <a:gd name="connsiteX1" fmla="*/ 338833 w 2608888"/>
              <a:gd name="connsiteY1" fmla="*/ 124434 h 1630330"/>
              <a:gd name="connsiteX2" fmla="*/ 1177034 w 2608888"/>
              <a:gd name="connsiteY2" fmla="*/ 429234 h 1630330"/>
              <a:gd name="connsiteX3" fmla="*/ 1939033 w 2608888"/>
              <a:gd name="connsiteY3" fmla="*/ 962634 h 1630330"/>
              <a:gd name="connsiteX4" fmla="*/ 2608887 w 2608888"/>
              <a:gd name="connsiteY4" fmla="*/ 660302 h 1630330"/>
              <a:gd name="connsiteX5" fmla="*/ 2082838 w 2608888"/>
              <a:gd name="connsiteY5" fmla="*/ 1438697 h 1630330"/>
              <a:gd name="connsiteX6" fmla="*/ 1304443 w 2608888"/>
              <a:gd name="connsiteY6" fmla="*/ 1630330 h 1630330"/>
              <a:gd name="connsiteX7" fmla="*/ 526048 w 2608888"/>
              <a:gd name="connsiteY7" fmla="*/ 1438696 h 1630330"/>
              <a:gd name="connsiteX8" fmla="*/ 0 w 2608888"/>
              <a:gd name="connsiteY8" fmla="*/ 660300 h 1630330"/>
              <a:gd name="connsiteX9" fmla="*/ 415033 w 2608888"/>
              <a:gd name="connsiteY9" fmla="*/ 749107 h 1630330"/>
              <a:gd name="connsiteX0" fmla="*/ 407176 w 2601031"/>
              <a:gd name="connsiteY0" fmla="*/ 749107 h 1630330"/>
              <a:gd name="connsiteX1" fmla="*/ 330976 w 2601031"/>
              <a:gd name="connsiteY1" fmla="*/ 124434 h 1630330"/>
              <a:gd name="connsiteX2" fmla="*/ 1169177 w 2601031"/>
              <a:gd name="connsiteY2" fmla="*/ 429234 h 1630330"/>
              <a:gd name="connsiteX3" fmla="*/ 1931176 w 2601031"/>
              <a:gd name="connsiteY3" fmla="*/ 962634 h 1630330"/>
              <a:gd name="connsiteX4" fmla="*/ 2601030 w 2601031"/>
              <a:gd name="connsiteY4" fmla="*/ 660302 h 1630330"/>
              <a:gd name="connsiteX5" fmla="*/ 2074981 w 2601031"/>
              <a:gd name="connsiteY5" fmla="*/ 1438697 h 1630330"/>
              <a:gd name="connsiteX6" fmla="*/ 1296586 w 2601031"/>
              <a:gd name="connsiteY6" fmla="*/ 1630330 h 1630330"/>
              <a:gd name="connsiteX7" fmla="*/ 518191 w 2601031"/>
              <a:gd name="connsiteY7" fmla="*/ 1438696 h 1630330"/>
              <a:gd name="connsiteX8" fmla="*/ 703706 w 2601031"/>
              <a:gd name="connsiteY8" fmla="*/ 1115033 h 1630330"/>
              <a:gd name="connsiteX9" fmla="*/ 407176 w 2601031"/>
              <a:gd name="connsiteY9" fmla="*/ 749107 h 1630330"/>
              <a:gd name="connsiteX0" fmla="*/ 407176 w 2601031"/>
              <a:gd name="connsiteY0" fmla="*/ 749107 h 1633474"/>
              <a:gd name="connsiteX1" fmla="*/ 330976 w 2601031"/>
              <a:gd name="connsiteY1" fmla="*/ 124434 h 1633474"/>
              <a:gd name="connsiteX2" fmla="*/ 1169177 w 2601031"/>
              <a:gd name="connsiteY2" fmla="*/ 429234 h 1633474"/>
              <a:gd name="connsiteX3" fmla="*/ 1931176 w 2601031"/>
              <a:gd name="connsiteY3" fmla="*/ 962634 h 1633474"/>
              <a:gd name="connsiteX4" fmla="*/ 2601030 w 2601031"/>
              <a:gd name="connsiteY4" fmla="*/ 660302 h 1633474"/>
              <a:gd name="connsiteX5" fmla="*/ 2074981 w 2601031"/>
              <a:gd name="connsiteY5" fmla="*/ 1438697 h 1633474"/>
              <a:gd name="connsiteX6" fmla="*/ 1296586 w 2601031"/>
              <a:gd name="connsiteY6" fmla="*/ 1630330 h 1633474"/>
              <a:gd name="connsiteX7" fmla="*/ 1397776 w 2601031"/>
              <a:gd name="connsiteY7" fmla="*/ 1419833 h 1633474"/>
              <a:gd name="connsiteX8" fmla="*/ 703706 w 2601031"/>
              <a:gd name="connsiteY8" fmla="*/ 1115033 h 1633474"/>
              <a:gd name="connsiteX9" fmla="*/ 407176 w 2601031"/>
              <a:gd name="connsiteY9" fmla="*/ 749107 h 1633474"/>
              <a:gd name="connsiteX0" fmla="*/ 407176 w 2405958"/>
              <a:gd name="connsiteY0" fmla="*/ 749107 h 1726552"/>
              <a:gd name="connsiteX1" fmla="*/ 330976 w 2405958"/>
              <a:gd name="connsiteY1" fmla="*/ 124434 h 1726552"/>
              <a:gd name="connsiteX2" fmla="*/ 1169177 w 2405958"/>
              <a:gd name="connsiteY2" fmla="*/ 429234 h 1726552"/>
              <a:gd name="connsiteX3" fmla="*/ 1931176 w 2405958"/>
              <a:gd name="connsiteY3" fmla="*/ 962634 h 1726552"/>
              <a:gd name="connsiteX4" fmla="*/ 1854976 w 2405958"/>
              <a:gd name="connsiteY4" fmla="*/ 1419833 h 1726552"/>
              <a:gd name="connsiteX5" fmla="*/ 2074981 w 2405958"/>
              <a:gd name="connsiteY5" fmla="*/ 1438697 h 1726552"/>
              <a:gd name="connsiteX6" fmla="*/ 1296586 w 2405958"/>
              <a:gd name="connsiteY6" fmla="*/ 1630330 h 1726552"/>
              <a:gd name="connsiteX7" fmla="*/ 1397776 w 2405958"/>
              <a:gd name="connsiteY7" fmla="*/ 1419833 h 1726552"/>
              <a:gd name="connsiteX8" fmla="*/ 703706 w 2405958"/>
              <a:gd name="connsiteY8" fmla="*/ 1115033 h 1726552"/>
              <a:gd name="connsiteX9" fmla="*/ 407176 w 2405958"/>
              <a:gd name="connsiteY9" fmla="*/ 749107 h 1726552"/>
              <a:gd name="connsiteX0" fmla="*/ 407176 w 2405958"/>
              <a:gd name="connsiteY0" fmla="*/ 749107 h 1726552"/>
              <a:gd name="connsiteX1" fmla="*/ 330976 w 2405958"/>
              <a:gd name="connsiteY1" fmla="*/ 124434 h 1726552"/>
              <a:gd name="connsiteX2" fmla="*/ 1169177 w 2405958"/>
              <a:gd name="connsiteY2" fmla="*/ 429234 h 1726552"/>
              <a:gd name="connsiteX3" fmla="*/ 1931176 w 2405958"/>
              <a:gd name="connsiteY3" fmla="*/ 962634 h 1726552"/>
              <a:gd name="connsiteX4" fmla="*/ 1854976 w 2405958"/>
              <a:gd name="connsiteY4" fmla="*/ 1419833 h 1726552"/>
              <a:gd name="connsiteX5" fmla="*/ 2074981 w 2405958"/>
              <a:gd name="connsiteY5" fmla="*/ 1438697 h 1726552"/>
              <a:gd name="connsiteX6" fmla="*/ 1296586 w 2405958"/>
              <a:gd name="connsiteY6" fmla="*/ 1630330 h 1726552"/>
              <a:gd name="connsiteX7" fmla="*/ 1397776 w 2405958"/>
              <a:gd name="connsiteY7" fmla="*/ 1419833 h 1726552"/>
              <a:gd name="connsiteX8" fmla="*/ 703706 w 2405958"/>
              <a:gd name="connsiteY8" fmla="*/ 1115033 h 1726552"/>
              <a:gd name="connsiteX9" fmla="*/ 407176 w 2405958"/>
              <a:gd name="connsiteY9" fmla="*/ 749107 h 1726552"/>
              <a:gd name="connsiteX0" fmla="*/ 407176 w 2262152"/>
              <a:gd name="connsiteY0" fmla="*/ 749107 h 1772868"/>
              <a:gd name="connsiteX1" fmla="*/ 330976 w 2262152"/>
              <a:gd name="connsiteY1" fmla="*/ 124434 h 1772868"/>
              <a:gd name="connsiteX2" fmla="*/ 1169177 w 2262152"/>
              <a:gd name="connsiteY2" fmla="*/ 429234 h 1772868"/>
              <a:gd name="connsiteX3" fmla="*/ 1931176 w 2262152"/>
              <a:gd name="connsiteY3" fmla="*/ 962634 h 1772868"/>
              <a:gd name="connsiteX4" fmla="*/ 1854976 w 2262152"/>
              <a:gd name="connsiteY4" fmla="*/ 1419833 h 1772868"/>
              <a:gd name="connsiteX5" fmla="*/ 1626376 w 2262152"/>
              <a:gd name="connsiteY5" fmla="*/ 1648433 h 1772868"/>
              <a:gd name="connsiteX6" fmla="*/ 1296586 w 2262152"/>
              <a:gd name="connsiteY6" fmla="*/ 1630330 h 1772868"/>
              <a:gd name="connsiteX7" fmla="*/ 1397776 w 2262152"/>
              <a:gd name="connsiteY7" fmla="*/ 1419833 h 1772868"/>
              <a:gd name="connsiteX8" fmla="*/ 703706 w 2262152"/>
              <a:gd name="connsiteY8" fmla="*/ 1115033 h 1772868"/>
              <a:gd name="connsiteX9" fmla="*/ 407176 w 2262152"/>
              <a:gd name="connsiteY9" fmla="*/ 749107 h 1772868"/>
              <a:gd name="connsiteX0" fmla="*/ 407176 w 2262152"/>
              <a:gd name="connsiteY0" fmla="*/ 749107 h 1772868"/>
              <a:gd name="connsiteX1" fmla="*/ 330976 w 2262152"/>
              <a:gd name="connsiteY1" fmla="*/ 124434 h 1772868"/>
              <a:gd name="connsiteX2" fmla="*/ 1169177 w 2262152"/>
              <a:gd name="connsiteY2" fmla="*/ 429234 h 1772868"/>
              <a:gd name="connsiteX3" fmla="*/ 1931176 w 2262152"/>
              <a:gd name="connsiteY3" fmla="*/ 962634 h 1772868"/>
              <a:gd name="connsiteX4" fmla="*/ 1854976 w 2262152"/>
              <a:gd name="connsiteY4" fmla="*/ 1419833 h 1772868"/>
              <a:gd name="connsiteX5" fmla="*/ 1626376 w 2262152"/>
              <a:gd name="connsiteY5" fmla="*/ 1648433 h 1772868"/>
              <a:gd name="connsiteX6" fmla="*/ 1296586 w 2262152"/>
              <a:gd name="connsiteY6" fmla="*/ 1630330 h 1772868"/>
              <a:gd name="connsiteX7" fmla="*/ 1397776 w 2262152"/>
              <a:gd name="connsiteY7" fmla="*/ 1419833 h 1772868"/>
              <a:gd name="connsiteX8" fmla="*/ 703706 w 2262152"/>
              <a:gd name="connsiteY8" fmla="*/ 1115033 h 1772868"/>
              <a:gd name="connsiteX9" fmla="*/ 407176 w 2262152"/>
              <a:gd name="connsiteY9" fmla="*/ 749107 h 1772868"/>
              <a:gd name="connsiteX0" fmla="*/ 407176 w 2262152"/>
              <a:gd name="connsiteY0" fmla="*/ 749107 h 1726552"/>
              <a:gd name="connsiteX1" fmla="*/ 330976 w 2262152"/>
              <a:gd name="connsiteY1" fmla="*/ 124434 h 1726552"/>
              <a:gd name="connsiteX2" fmla="*/ 1169177 w 2262152"/>
              <a:gd name="connsiteY2" fmla="*/ 429234 h 1726552"/>
              <a:gd name="connsiteX3" fmla="*/ 1931176 w 2262152"/>
              <a:gd name="connsiteY3" fmla="*/ 962634 h 1726552"/>
              <a:gd name="connsiteX4" fmla="*/ 1854976 w 2262152"/>
              <a:gd name="connsiteY4" fmla="*/ 1419833 h 1726552"/>
              <a:gd name="connsiteX5" fmla="*/ 1626376 w 2262152"/>
              <a:gd name="connsiteY5" fmla="*/ 1648433 h 1726552"/>
              <a:gd name="connsiteX6" fmla="*/ 1296586 w 2262152"/>
              <a:gd name="connsiteY6" fmla="*/ 1630330 h 1726552"/>
              <a:gd name="connsiteX7" fmla="*/ 1397776 w 2262152"/>
              <a:gd name="connsiteY7" fmla="*/ 1419833 h 1726552"/>
              <a:gd name="connsiteX8" fmla="*/ 703706 w 2262152"/>
              <a:gd name="connsiteY8" fmla="*/ 1115033 h 1726552"/>
              <a:gd name="connsiteX9" fmla="*/ 407176 w 2262152"/>
              <a:gd name="connsiteY9" fmla="*/ 749107 h 1726552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296586 w 2262152"/>
              <a:gd name="connsiteY6" fmla="*/ 1630330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296586 w 2262152"/>
              <a:gd name="connsiteY6" fmla="*/ 1630330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169176 w 2262152"/>
              <a:gd name="connsiteY7" fmla="*/ 14960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169176 w 2262152"/>
              <a:gd name="connsiteY7" fmla="*/ 1496033 h 1712300"/>
              <a:gd name="connsiteX8" fmla="*/ 407176 w 2262152"/>
              <a:gd name="connsiteY8" fmla="*/ 749107 h 1712300"/>
              <a:gd name="connsiteX0" fmla="*/ 407176 w 2262152"/>
              <a:gd name="connsiteY0" fmla="*/ 749107 h 1661133"/>
              <a:gd name="connsiteX1" fmla="*/ 330976 w 2262152"/>
              <a:gd name="connsiteY1" fmla="*/ 124434 h 1661133"/>
              <a:gd name="connsiteX2" fmla="*/ 1169177 w 2262152"/>
              <a:gd name="connsiteY2" fmla="*/ 429234 h 1661133"/>
              <a:gd name="connsiteX3" fmla="*/ 1931176 w 2262152"/>
              <a:gd name="connsiteY3" fmla="*/ 962634 h 1661133"/>
              <a:gd name="connsiteX4" fmla="*/ 1854976 w 2262152"/>
              <a:gd name="connsiteY4" fmla="*/ 1419833 h 1661133"/>
              <a:gd name="connsiteX5" fmla="*/ 1626376 w 2262152"/>
              <a:gd name="connsiteY5" fmla="*/ 1648433 h 1661133"/>
              <a:gd name="connsiteX6" fmla="*/ 1169176 w 2262152"/>
              <a:gd name="connsiteY6" fmla="*/ 1496033 h 1661133"/>
              <a:gd name="connsiteX7" fmla="*/ 407176 w 2262152"/>
              <a:gd name="connsiteY7" fmla="*/ 749107 h 1661133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179399 w 2005174"/>
              <a:gd name="connsiteY0" fmla="*/ 749108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179399 w 2005174"/>
              <a:gd name="connsiteY6" fmla="*/ 749108 h 1607821"/>
              <a:gd name="connsiteX0" fmla="*/ 179399 w 2005174"/>
              <a:gd name="connsiteY0" fmla="*/ 749108 h 1607821"/>
              <a:gd name="connsiteX1" fmla="*/ 330976 w 2005174"/>
              <a:gd name="connsiteY1" fmla="*/ 124434 h 1607821"/>
              <a:gd name="connsiteX2" fmla="*/ 1321576 w 2005174"/>
              <a:gd name="connsiteY2" fmla="*/ 2006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179399 w 20051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854976 w 2233774"/>
              <a:gd name="connsiteY4" fmla="*/ 1419833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550176 w 2233774"/>
              <a:gd name="connsiteY4" fmla="*/ 1191234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550176 w 2233774"/>
              <a:gd name="connsiteY4" fmla="*/ 1191234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3774" h="1607821">
                <a:moveTo>
                  <a:pt x="179399" y="749108"/>
                </a:moveTo>
                <a:cubicBezTo>
                  <a:pt x="138877" y="689488"/>
                  <a:pt x="0" y="307461"/>
                  <a:pt x="330976" y="124434"/>
                </a:cubicBezTo>
                <a:cubicBezTo>
                  <a:pt x="555997" y="0"/>
                  <a:pt x="1016776" y="60934"/>
                  <a:pt x="1321576" y="200634"/>
                </a:cubicBezTo>
                <a:cubicBezTo>
                  <a:pt x="1626376" y="340334"/>
                  <a:pt x="2112702" y="772570"/>
                  <a:pt x="2159776" y="962634"/>
                </a:cubicBezTo>
                <a:cubicBezTo>
                  <a:pt x="2233774" y="1108662"/>
                  <a:pt x="1607877" y="953668"/>
                  <a:pt x="1550176" y="1191234"/>
                </a:cubicBezTo>
                <a:cubicBezTo>
                  <a:pt x="1423176" y="1280134"/>
                  <a:pt x="1410476" y="1607821"/>
                  <a:pt x="1169176" y="1496033"/>
                </a:cubicBezTo>
                <a:cubicBezTo>
                  <a:pt x="991376" y="1346145"/>
                  <a:pt x="319099" y="977708"/>
                  <a:pt x="179399" y="749108"/>
                </a:cubicBezTo>
                <a:close/>
              </a:path>
            </a:pathLst>
          </a:cu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 l="21048" t="4315" r="4286" b="17512"/>
          <a:stretch>
            <a:fillRect/>
          </a:stretch>
        </p:blipFill>
        <p:spPr bwMode="auto">
          <a:xfrm>
            <a:off x="5707874" y="2609956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 l="21048" t="4315" r="4286" b="17512"/>
          <a:stretch>
            <a:fillRect/>
          </a:stretch>
        </p:blipFill>
        <p:spPr bwMode="auto">
          <a:xfrm>
            <a:off x="7391400" y="2514600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351686" y="25973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074711" y="2510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grpSp>
        <p:nvGrpSpPr>
          <p:cNvPr id="3" name="Group 31"/>
          <p:cNvGrpSpPr/>
          <p:nvPr/>
        </p:nvGrpSpPr>
        <p:grpSpPr>
          <a:xfrm>
            <a:off x="226844" y="4038599"/>
            <a:ext cx="1991640" cy="1037897"/>
            <a:chOff x="1295400" y="1600200"/>
            <a:chExt cx="5410200" cy="2819400"/>
          </a:xfrm>
        </p:grpSpPr>
        <p:sp>
          <p:nvSpPr>
            <p:cNvPr id="33" name="Oval 32"/>
            <p:cNvSpPr/>
            <p:nvPr/>
          </p:nvSpPr>
          <p:spPr bwMode="auto">
            <a:xfrm>
              <a:off x="3810000" y="1600200"/>
              <a:ext cx="533400" cy="5334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362200" y="2667000"/>
              <a:ext cx="533400" cy="533400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181600" y="2667000"/>
              <a:ext cx="533400" cy="533400"/>
            </a:xfrm>
            <a:prstGeom prst="ellipse">
              <a:avLst/>
            </a:prstGeom>
            <a:solidFill>
              <a:srgbClr val="0000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295400" y="3886200"/>
              <a:ext cx="533400" cy="533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352800" y="3886200"/>
              <a:ext cx="533400" cy="533400"/>
            </a:xfrm>
            <a:prstGeom prst="ellipse">
              <a:avLst/>
            </a:prstGeom>
            <a:solidFill>
              <a:srgbClr val="99CC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172200" y="3810000"/>
              <a:ext cx="533400" cy="533400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267200" y="3886200"/>
              <a:ext cx="533400" cy="533400"/>
            </a:xfrm>
            <a:prstGeom prst="ellipse">
              <a:avLst/>
            </a:prstGeom>
            <a:solidFill>
              <a:srgbClr val="96969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40" name="Straight Connector 39"/>
            <p:cNvCxnSpPr>
              <a:stCxn id="33" idx="3"/>
              <a:endCxn id="34" idx="7"/>
            </p:cNvCxnSpPr>
            <p:nvPr/>
          </p:nvCxnSpPr>
          <p:spPr bwMode="auto">
            <a:xfrm rot="5400000">
              <a:off x="3007985" y="1864985"/>
              <a:ext cx="689630" cy="10706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Straight Connector 40"/>
            <p:cNvCxnSpPr>
              <a:stCxn id="34" idx="3"/>
              <a:endCxn id="36" idx="7"/>
            </p:cNvCxnSpPr>
            <p:nvPr/>
          </p:nvCxnSpPr>
          <p:spPr bwMode="auto">
            <a:xfrm rot="5400000">
              <a:off x="1674485" y="3198485"/>
              <a:ext cx="842030" cy="6896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2" name="Straight Connector 41"/>
            <p:cNvCxnSpPr>
              <a:stCxn id="35" idx="3"/>
              <a:endCxn id="39" idx="7"/>
            </p:cNvCxnSpPr>
            <p:nvPr/>
          </p:nvCxnSpPr>
          <p:spPr bwMode="auto">
            <a:xfrm rot="5400000">
              <a:off x="4570085" y="3274685"/>
              <a:ext cx="842030" cy="5372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Straight Connector 42"/>
            <p:cNvCxnSpPr>
              <a:stCxn id="34" idx="5"/>
              <a:endCxn id="37" idx="1"/>
            </p:cNvCxnSpPr>
            <p:nvPr/>
          </p:nvCxnSpPr>
          <p:spPr bwMode="auto">
            <a:xfrm rot="16200000" flipH="1">
              <a:off x="2703185" y="3236585"/>
              <a:ext cx="842030" cy="613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Straight Connector 43"/>
            <p:cNvCxnSpPr>
              <a:stCxn id="33" idx="5"/>
              <a:endCxn id="35" idx="1"/>
            </p:cNvCxnSpPr>
            <p:nvPr/>
          </p:nvCxnSpPr>
          <p:spPr bwMode="auto">
            <a:xfrm rot="16200000" flipH="1">
              <a:off x="4417685" y="1903085"/>
              <a:ext cx="689630" cy="994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5" name="Straight Connector 44"/>
            <p:cNvCxnSpPr>
              <a:stCxn id="35" idx="5"/>
              <a:endCxn id="38" idx="1"/>
            </p:cNvCxnSpPr>
            <p:nvPr/>
          </p:nvCxnSpPr>
          <p:spPr bwMode="auto">
            <a:xfrm rot="16200000" flipH="1">
              <a:off x="5560685" y="3198485"/>
              <a:ext cx="765830" cy="613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5" name="Group 86"/>
          <p:cNvGrpSpPr/>
          <p:nvPr/>
        </p:nvGrpSpPr>
        <p:grpSpPr>
          <a:xfrm>
            <a:off x="302516" y="3966555"/>
            <a:ext cx="4052659" cy="1896468"/>
            <a:chOff x="-144314" y="3087464"/>
            <a:chExt cx="7005085" cy="3278073"/>
          </a:xfrm>
        </p:grpSpPr>
        <p:grpSp>
          <p:nvGrpSpPr>
            <p:cNvPr id="6" name="Group 59"/>
            <p:cNvGrpSpPr/>
            <p:nvPr/>
          </p:nvGrpSpPr>
          <p:grpSpPr>
            <a:xfrm>
              <a:off x="3742432" y="3087464"/>
              <a:ext cx="3118339" cy="2024185"/>
              <a:chOff x="2362200" y="1600200"/>
              <a:chExt cx="4343400" cy="2819400"/>
            </a:xfrm>
          </p:grpSpPr>
          <p:sp>
            <p:nvSpPr>
              <p:cNvPr id="72" name="Oval 71"/>
              <p:cNvSpPr/>
              <p:nvPr/>
            </p:nvSpPr>
            <p:spPr bwMode="auto">
              <a:xfrm>
                <a:off x="3810000" y="16002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2362200" y="2667000"/>
                <a:ext cx="533400" cy="5334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5181600" y="2667000"/>
                <a:ext cx="533400" cy="533400"/>
              </a:xfrm>
              <a:prstGeom prst="ellipse">
                <a:avLst/>
              </a:prstGeom>
              <a:solidFill>
                <a:srgbClr val="000099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6172200" y="3810000"/>
                <a:ext cx="533400" cy="533400"/>
              </a:xfrm>
              <a:prstGeom prst="ellipse">
                <a:avLst/>
              </a:prstGeom>
              <a:solidFill>
                <a:srgbClr val="7030A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4267200" y="3886200"/>
                <a:ext cx="533400" cy="533400"/>
              </a:xfrm>
              <a:prstGeom prst="ellipse">
                <a:avLst/>
              </a:prstGeom>
              <a:solidFill>
                <a:srgbClr val="96969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cxnSp>
            <p:nvCxnSpPr>
              <p:cNvPr id="78" name="Straight Connector 77"/>
              <p:cNvCxnSpPr>
                <a:stCxn id="72" idx="3"/>
                <a:endCxn id="73" idx="7"/>
              </p:cNvCxnSpPr>
              <p:nvPr/>
            </p:nvCxnSpPr>
            <p:spPr bwMode="auto">
              <a:xfrm rot="5400000">
                <a:off x="3007985" y="1864985"/>
                <a:ext cx="689630" cy="1070630"/>
              </a:xfrm>
              <a:prstGeom prst="line">
                <a:avLst/>
              </a:prstGeom>
              <a:solidFill>
                <a:schemeClr val="bg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9" name="Straight Connector 78"/>
              <p:cNvCxnSpPr>
                <a:stCxn id="74" idx="3"/>
                <a:endCxn id="77" idx="7"/>
              </p:cNvCxnSpPr>
              <p:nvPr/>
            </p:nvCxnSpPr>
            <p:spPr bwMode="auto">
              <a:xfrm rot="5400000">
                <a:off x="4570085" y="3274685"/>
                <a:ext cx="842030" cy="537230"/>
              </a:xfrm>
              <a:prstGeom prst="line">
                <a:avLst/>
              </a:prstGeom>
              <a:solidFill>
                <a:schemeClr val="bg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80" name="Straight Connector 79"/>
              <p:cNvCxnSpPr>
                <a:stCxn id="72" idx="5"/>
                <a:endCxn id="74" idx="1"/>
              </p:cNvCxnSpPr>
              <p:nvPr/>
            </p:nvCxnSpPr>
            <p:spPr bwMode="auto">
              <a:xfrm rot="16200000" flipH="1">
                <a:off x="4417685" y="1903085"/>
                <a:ext cx="689630" cy="994430"/>
              </a:xfrm>
              <a:prstGeom prst="line">
                <a:avLst/>
              </a:prstGeom>
              <a:solidFill>
                <a:schemeClr val="bg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81" name="Straight Connector 80"/>
              <p:cNvCxnSpPr>
                <a:stCxn id="74" idx="5"/>
                <a:endCxn id="75" idx="1"/>
              </p:cNvCxnSpPr>
              <p:nvPr/>
            </p:nvCxnSpPr>
            <p:spPr bwMode="auto">
              <a:xfrm rot="16200000" flipH="1">
                <a:off x="5560685" y="3198485"/>
                <a:ext cx="765830" cy="613430"/>
              </a:xfrm>
              <a:prstGeom prst="line">
                <a:avLst/>
              </a:prstGeom>
              <a:solidFill>
                <a:schemeClr val="bg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12" name="Group 81"/>
            <p:cNvGrpSpPr/>
            <p:nvPr/>
          </p:nvGrpSpPr>
          <p:grpSpPr>
            <a:xfrm>
              <a:off x="-144314" y="4344457"/>
              <a:ext cx="6352817" cy="2021080"/>
              <a:chOff x="1810670" y="2704793"/>
              <a:chExt cx="6352817" cy="2021080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4982520" y="3981078"/>
                <a:ext cx="3180967" cy="744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</a:rPr>
                  <a:t>Gain more</a:t>
                </a:r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810670" y="3980117"/>
                <a:ext cx="2617711" cy="744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</a:rPr>
                  <a:t>Gain less</a:t>
                </a:r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 bwMode="auto">
              <a:xfrm rot="16200000" flipV="1">
                <a:off x="1831730" y="3592501"/>
                <a:ext cx="718431" cy="328423"/>
              </a:xfrm>
              <a:prstGeom prst="straightConnector1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6" name="Straight Arrow Connector 85"/>
              <p:cNvCxnSpPr/>
              <p:nvPr/>
            </p:nvCxnSpPr>
            <p:spPr bwMode="auto">
              <a:xfrm rot="16200000" flipV="1">
                <a:off x="5290510" y="3274369"/>
                <a:ext cx="1287974" cy="148822"/>
              </a:xfrm>
              <a:prstGeom prst="straightConnector1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55" name="TextBox 54"/>
          <p:cNvSpPr txBox="1"/>
          <p:nvPr/>
        </p:nvSpPr>
        <p:spPr>
          <a:xfrm>
            <a:off x="4630057" y="4905829"/>
            <a:ext cx="42354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adapt-greedy is a (1-1/e) ≈ 63% </a:t>
            </a:r>
          </a:p>
          <a:p>
            <a:r>
              <a:rPr lang="en-US" sz="2200" dirty="0" smtClean="0"/>
              <a:t>approximation to the 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adaptive optimal </a:t>
            </a:r>
            <a:r>
              <a:rPr lang="en-US" sz="2200" dirty="0" smtClean="0"/>
              <a:t>solution.</a:t>
            </a:r>
          </a:p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666345" y="3911623"/>
            <a:ext cx="3230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Random sets distributed</a:t>
            </a:r>
          </a:p>
          <a:p>
            <a:r>
              <a:rPr lang="en-US" sz="2200" dirty="0" smtClean="0"/>
              <a:t>independently.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1663" cy="1138237"/>
          </a:xfrm>
        </p:spPr>
        <p:txBody>
          <a:bodyPr/>
          <a:lstStyle/>
          <a:p>
            <a:r>
              <a:rPr lang="en-US" dirty="0" smtClean="0"/>
              <a:t>Influence in Social Networks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953000"/>
            <a:ext cx="91440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4963" marR="0" lvl="0" indent="-334963" algn="l" defTabSz="457200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Who should get free cell phones?</a:t>
            </a:r>
          </a:p>
          <a:p>
            <a:pPr marL="334963" marR="0" lvl="0" indent="-334963" algn="l" defTabSz="457200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V = {Alice, Bob, Charlie,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Eric, Fiona}</a:t>
            </a:r>
          </a:p>
          <a:p>
            <a:pPr marL="334963" marR="0" lvl="0" indent="-334963" algn="l" defTabSz="457200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F(A) = Expected # of people influenced when targeting 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590800" y="3661151"/>
            <a:ext cx="1066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362200" y="2670551"/>
            <a:ext cx="1371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114800" y="2670551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648200" y="1984751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6553200" y="2670551"/>
            <a:ext cx="4572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1828800" y="2670551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648200" y="2441951"/>
            <a:ext cx="20574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762000" y="1832351"/>
            <a:ext cx="444500" cy="876300"/>
            <a:chOff x="2940" y="2808"/>
            <a:chExt cx="468" cy="922"/>
          </a:xfrm>
        </p:grpSpPr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2946" y="2808"/>
              <a:ext cx="462" cy="92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422" y="0"/>
                </a:cxn>
                <a:cxn ang="0">
                  <a:pos x="430" y="4"/>
                </a:cxn>
                <a:cxn ang="0">
                  <a:pos x="440" y="8"/>
                </a:cxn>
                <a:cxn ang="0">
                  <a:pos x="448" y="14"/>
                </a:cxn>
                <a:cxn ang="0">
                  <a:pos x="454" y="22"/>
                </a:cxn>
                <a:cxn ang="0">
                  <a:pos x="458" y="30"/>
                </a:cxn>
                <a:cxn ang="0">
                  <a:pos x="462" y="40"/>
                </a:cxn>
                <a:cxn ang="0">
                  <a:pos x="462" y="50"/>
                </a:cxn>
                <a:cxn ang="0">
                  <a:pos x="462" y="872"/>
                </a:cxn>
                <a:cxn ang="0">
                  <a:pos x="462" y="872"/>
                </a:cxn>
                <a:cxn ang="0">
                  <a:pos x="462" y="882"/>
                </a:cxn>
                <a:cxn ang="0">
                  <a:pos x="458" y="892"/>
                </a:cxn>
                <a:cxn ang="0">
                  <a:pos x="454" y="900"/>
                </a:cxn>
                <a:cxn ang="0">
                  <a:pos x="448" y="908"/>
                </a:cxn>
                <a:cxn ang="0">
                  <a:pos x="440" y="914"/>
                </a:cxn>
                <a:cxn ang="0">
                  <a:pos x="430" y="918"/>
                </a:cxn>
                <a:cxn ang="0">
                  <a:pos x="422" y="922"/>
                </a:cxn>
                <a:cxn ang="0">
                  <a:pos x="410" y="922"/>
                </a:cxn>
                <a:cxn ang="0">
                  <a:pos x="50" y="922"/>
                </a:cxn>
                <a:cxn ang="0">
                  <a:pos x="50" y="922"/>
                </a:cxn>
                <a:cxn ang="0">
                  <a:pos x="40" y="922"/>
                </a:cxn>
                <a:cxn ang="0">
                  <a:pos x="32" y="918"/>
                </a:cxn>
                <a:cxn ang="0">
                  <a:pos x="22" y="914"/>
                </a:cxn>
                <a:cxn ang="0">
                  <a:pos x="14" y="908"/>
                </a:cxn>
                <a:cxn ang="0">
                  <a:pos x="8" y="900"/>
                </a:cxn>
                <a:cxn ang="0">
                  <a:pos x="4" y="892"/>
                </a:cxn>
                <a:cxn ang="0">
                  <a:pos x="0" y="882"/>
                </a:cxn>
                <a:cxn ang="0">
                  <a:pos x="0" y="872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4" y="30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0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462" h="922">
                  <a:moveTo>
                    <a:pt x="50" y="0"/>
                  </a:moveTo>
                  <a:lnTo>
                    <a:pt x="410" y="0"/>
                  </a:lnTo>
                  <a:lnTo>
                    <a:pt x="410" y="0"/>
                  </a:lnTo>
                  <a:lnTo>
                    <a:pt x="422" y="0"/>
                  </a:lnTo>
                  <a:lnTo>
                    <a:pt x="430" y="4"/>
                  </a:lnTo>
                  <a:lnTo>
                    <a:pt x="440" y="8"/>
                  </a:lnTo>
                  <a:lnTo>
                    <a:pt x="448" y="14"/>
                  </a:lnTo>
                  <a:lnTo>
                    <a:pt x="454" y="22"/>
                  </a:lnTo>
                  <a:lnTo>
                    <a:pt x="458" y="30"/>
                  </a:lnTo>
                  <a:lnTo>
                    <a:pt x="462" y="40"/>
                  </a:lnTo>
                  <a:lnTo>
                    <a:pt x="462" y="50"/>
                  </a:lnTo>
                  <a:lnTo>
                    <a:pt x="462" y="872"/>
                  </a:lnTo>
                  <a:lnTo>
                    <a:pt x="462" y="872"/>
                  </a:lnTo>
                  <a:lnTo>
                    <a:pt x="462" y="882"/>
                  </a:lnTo>
                  <a:lnTo>
                    <a:pt x="458" y="892"/>
                  </a:lnTo>
                  <a:lnTo>
                    <a:pt x="454" y="900"/>
                  </a:lnTo>
                  <a:lnTo>
                    <a:pt x="448" y="908"/>
                  </a:lnTo>
                  <a:lnTo>
                    <a:pt x="440" y="914"/>
                  </a:lnTo>
                  <a:lnTo>
                    <a:pt x="430" y="918"/>
                  </a:lnTo>
                  <a:lnTo>
                    <a:pt x="422" y="922"/>
                  </a:lnTo>
                  <a:lnTo>
                    <a:pt x="410" y="922"/>
                  </a:lnTo>
                  <a:lnTo>
                    <a:pt x="50" y="922"/>
                  </a:lnTo>
                  <a:lnTo>
                    <a:pt x="50" y="922"/>
                  </a:lnTo>
                  <a:lnTo>
                    <a:pt x="40" y="922"/>
                  </a:lnTo>
                  <a:lnTo>
                    <a:pt x="32" y="918"/>
                  </a:lnTo>
                  <a:lnTo>
                    <a:pt x="22" y="914"/>
                  </a:lnTo>
                  <a:lnTo>
                    <a:pt x="14" y="908"/>
                  </a:lnTo>
                  <a:lnTo>
                    <a:pt x="8" y="900"/>
                  </a:lnTo>
                  <a:lnTo>
                    <a:pt x="4" y="892"/>
                  </a:lnTo>
                  <a:lnTo>
                    <a:pt x="0" y="882"/>
                  </a:lnTo>
                  <a:lnTo>
                    <a:pt x="0" y="87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2990" y="3448"/>
              <a:ext cx="400" cy="252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76" y="0"/>
                </a:cxn>
                <a:cxn ang="0">
                  <a:pos x="382" y="2"/>
                </a:cxn>
                <a:cxn ang="0">
                  <a:pos x="386" y="6"/>
                </a:cxn>
                <a:cxn ang="0">
                  <a:pos x="390" y="10"/>
                </a:cxn>
                <a:cxn ang="0">
                  <a:pos x="394" y="14"/>
                </a:cxn>
                <a:cxn ang="0">
                  <a:pos x="396" y="20"/>
                </a:cxn>
                <a:cxn ang="0">
                  <a:pos x="398" y="26"/>
                </a:cxn>
                <a:cxn ang="0">
                  <a:pos x="400" y="30"/>
                </a:cxn>
                <a:cxn ang="0">
                  <a:pos x="400" y="224"/>
                </a:cxn>
                <a:cxn ang="0">
                  <a:pos x="398" y="230"/>
                </a:cxn>
                <a:cxn ang="0">
                  <a:pos x="396" y="236"/>
                </a:cxn>
                <a:cxn ang="0">
                  <a:pos x="392" y="242"/>
                </a:cxn>
                <a:cxn ang="0">
                  <a:pos x="388" y="246"/>
                </a:cxn>
                <a:cxn ang="0">
                  <a:pos x="384" y="248"/>
                </a:cxn>
                <a:cxn ang="0">
                  <a:pos x="378" y="250"/>
                </a:cxn>
                <a:cxn ang="0">
                  <a:pos x="372" y="252"/>
                </a:cxn>
                <a:cxn ang="0">
                  <a:pos x="30" y="252"/>
                </a:cxn>
                <a:cxn ang="0">
                  <a:pos x="24" y="252"/>
                </a:cxn>
                <a:cxn ang="0">
                  <a:pos x="18" y="250"/>
                </a:cxn>
                <a:cxn ang="0">
                  <a:pos x="14" y="246"/>
                </a:cxn>
                <a:cxn ang="0">
                  <a:pos x="8" y="244"/>
                </a:cxn>
                <a:cxn ang="0">
                  <a:pos x="6" y="238"/>
                </a:cxn>
                <a:cxn ang="0">
                  <a:pos x="2" y="234"/>
                </a:cxn>
                <a:cxn ang="0">
                  <a:pos x="0" y="228"/>
                </a:cxn>
                <a:cxn ang="0">
                  <a:pos x="0" y="222"/>
                </a:cxn>
                <a:cxn ang="0">
                  <a:pos x="0" y="28"/>
                </a:cxn>
                <a:cxn ang="0">
                  <a:pos x="2" y="22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2"/>
                </a:cxn>
                <a:cxn ang="0">
                  <a:pos x="28" y="0"/>
                </a:cxn>
              </a:cxnLst>
              <a:rect l="0" t="0" r="r" b="b"/>
              <a:pathLst>
                <a:path w="400" h="252">
                  <a:moveTo>
                    <a:pt x="30" y="0"/>
                  </a:moveTo>
                  <a:lnTo>
                    <a:pt x="370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4" y="4"/>
                  </a:lnTo>
                  <a:lnTo>
                    <a:pt x="386" y="6"/>
                  </a:lnTo>
                  <a:lnTo>
                    <a:pt x="388" y="8"/>
                  </a:lnTo>
                  <a:lnTo>
                    <a:pt x="390" y="10"/>
                  </a:lnTo>
                  <a:lnTo>
                    <a:pt x="392" y="12"/>
                  </a:lnTo>
                  <a:lnTo>
                    <a:pt x="394" y="14"/>
                  </a:lnTo>
                  <a:lnTo>
                    <a:pt x="396" y="16"/>
                  </a:lnTo>
                  <a:lnTo>
                    <a:pt x="396" y="20"/>
                  </a:lnTo>
                  <a:lnTo>
                    <a:pt x="398" y="22"/>
                  </a:lnTo>
                  <a:lnTo>
                    <a:pt x="398" y="26"/>
                  </a:lnTo>
                  <a:lnTo>
                    <a:pt x="400" y="28"/>
                  </a:lnTo>
                  <a:lnTo>
                    <a:pt x="400" y="30"/>
                  </a:lnTo>
                  <a:lnTo>
                    <a:pt x="400" y="222"/>
                  </a:lnTo>
                  <a:lnTo>
                    <a:pt x="400" y="224"/>
                  </a:lnTo>
                  <a:lnTo>
                    <a:pt x="398" y="228"/>
                  </a:lnTo>
                  <a:lnTo>
                    <a:pt x="398" y="230"/>
                  </a:lnTo>
                  <a:lnTo>
                    <a:pt x="396" y="234"/>
                  </a:lnTo>
                  <a:lnTo>
                    <a:pt x="396" y="236"/>
                  </a:lnTo>
                  <a:lnTo>
                    <a:pt x="394" y="238"/>
                  </a:lnTo>
                  <a:lnTo>
                    <a:pt x="392" y="242"/>
                  </a:lnTo>
                  <a:lnTo>
                    <a:pt x="390" y="244"/>
                  </a:lnTo>
                  <a:lnTo>
                    <a:pt x="388" y="246"/>
                  </a:lnTo>
                  <a:lnTo>
                    <a:pt x="386" y="246"/>
                  </a:lnTo>
                  <a:lnTo>
                    <a:pt x="384" y="248"/>
                  </a:lnTo>
                  <a:lnTo>
                    <a:pt x="382" y="250"/>
                  </a:lnTo>
                  <a:lnTo>
                    <a:pt x="378" y="250"/>
                  </a:lnTo>
                  <a:lnTo>
                    <a:pt x="376" y="252"/>
                  </a:lnTo>
                  <a:lnTo>
                    <a:pt x="372" y="252"/>
                  </a:lnTo>
                  <a:lnTo>
                    <a:pt x="370" y="252"/>
                  </a:lnTo>
                  <a:lnTo>
                    <a:pt x="30" y="252"/>
                  </a:lnTo>
                  <a:lnTo>
                    <a:pt x="28" y="252"/>
                  </a:lnTo>
                  <a:lnTo>
                    <a:pt x="24" y="252"/>
                  </a:lnTo>
                  <a:lnTo>
                    <a:pt x="22" y="250"/>
                  </a:lnTo>
                  <a:lnTo>
                    <a:pt x="18" y="250"/>
                  </a:lnTo>
                  <a:lnTo>
                    <a:pt x="16" y="248"/>
                  </a:lnTo>
                  <a:lnTo>
                    <a:pt x="14" y="246"/>
                  </a:lnTo>
                  <a:lnTo>
                    <a:pt x="10" y="246"/>
                  </a:lnTo>
                  <a:lnTo>
                    <a:pt x="8" y="244"/>
                  </a:lnTo>
                  <a:lnTo>
                    <a:pt x="6" y="242"/>
                  </a:lnTo>
                  <a:lnTo>
                    <a:pt x="6" y="238"/>
                  </a:lnTo>
                  <a:lnTo>
                    <a:pt x="4" y="236"/>
                  </a:lnTo>
                  <a:lnTo>
                    <a:pt x="2" y="234"/>
                  </a:lnTo>
                  <a:lnTo>
                    <a:pt x="2" y="230"/>
                  </a:lnTo>
                  <a:lnTo>
                    <a:pt x="0" y="228"/>
                  </a:lnTo>
                  <a:lnTo>
                    <a:pt x="0" y="224"/>
                  </a:lnTo>
                  <a:lnTo>
                    <a:pt x="0" y="22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2996" y="2834"/>
              <a:ext cx="388" cy="6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54" y="0"/>
                </a:cxn>
                <a:cxn ang="0">
                  <a:pos x="354" y="0"/>
                </a:cxn>
                <a:cxn ang="0">
                  <a:pos x="360" y="0"/>
                </a:cxn>
                <a:cxn ang="0">
                  <a:pos x="366" y="2"/>
                </a:cxn>
                <a:cxn ang="0">
                  <a:pos x="378" y="8"/>
                </a:cxn>
                <a:cxn ang="0">
                  <a:pos x="386" y="18"/>
                </a:cxn>
                <a:cxn ang="0">
                  <a:pos x="388" y="22"/>
                </a:cxn>
                <a:cxn ang="0">
                  <a:pos x="388" y="28"/>
                </a:cxn>
                <a:cxn ang="0">
                  <a:pos x="388" y="572"/>
                </a:cxn>
                <a:cxn ang="0">
                  <a:pos x="388" y="572"/>
                </a:cxn>
                <a:cxn ang="0">
                  <a:pos x="388" y="578"/>
                </a:cxn>
                <a:cxn ang="0">
                  <a:pos x="386" y="582"/>
                </a:cxn>
                <a:cxn ang="0">
                  <a:pos x="378" y="592"/>
                </a:cxn>
                <a:cxn ang="0">
                  <a:pos x="366" y="598"/>
                </a:cxn>
                <a:cxn ang="0">
                  <a:pos x="360" y="600"/>
                </a:cxn>
                <a:cxn ang="0">
                  <a:pos x="354" y="600"/>
                </a:cxn>
                <a:cxn ang="0">
                  <a:pos x="34" y="600"/>
                </a:cxn>
                <a:cxn ang="0">
                  <a:pos x="34" y="600"/>
                </a:cxn>
                <a:cxn ang="0">
                  <a:pos x="28" y="600"/>
                </a:cxn>
                <a:cxn ang="0">
                  <a:pos x="20" y="598"/>
                </a:cxn>
                <a:cxn ang="0">
                  <a:pos x="10" y="592"/>
                </a:cxn>
                <a:cxn ang="0">
                  <a:pos x="6" y="588"/>
                </a:cxn>
                <a:cxn ang="0">
                  <a:pos x="2" y="582"/>
                </a:cxn>
                <a:cxn ang="0">
                  <a:pos x="0" y="578"/>
                </a:cxn>
                <a:cxn ang="0">
                  <a:pos x="0" y="57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20" y="2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88" h="600">
                  <a:moveTo>
                    <a:pt x="34" y="0"/>
                  </a:moveTo>
                  <a:lnTo>
                    <a:pt x="354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2"/>
                  </a:lnTo>
                  <a:lnTo>
                    <a:pt x="378" y="8"/>
                  </a:lnTo>
                  <a:lnTo>
                    <a:pt x="386" y="18"/>
                  </a:lnTo>
                  <a:lnTo>
                    <a:pt x="388" y="22"/>
                  </a:lnTo>
                  <a:lnTo>
                    <a:pt x="388" y="28"/>
                  </a:lnTo>
                  <a:lnTo>
                    <a:pt x="388" y="572"/>
                  </a:lnTo>
                  <a:lnTo>
                    <a:pt x="388" y="572"/>
                  </a:lnTo>
                  <a:lnTo>
                    <a:pt x="388" y="578"/>
                  </a:lnTo>
                  <a:lnTo>
                    <a:pt x="386" y="582"/>
                  </a:lnTo>
                  <a:lnTo>
                    <a:pt x="378" y="592"/>
                  </a:lnTo>
                  <a:lnTo>
                    <a:pt x="366" y="598"/>
                  </a:lnTo>
                  <a:lnTo>
                    <a:pt x="360" y="600"/>
                  </a:lnTo>
                  <a:lnTo>
                    <a:pt x="354" y="600"/>
                  </a:lnTo>
                  <a:lnTo>
                    <a:pt x="34" y="600"/>
                  </a:lnTo>
                  <a:lnTo>
                    <a:pt x="34" y="600"/>
                  </a:lnTo>
                  <a:lnTo>
                    <a:pt x="28" y="600"/>
                  </a:lnTo>
                  <a:lnTo>
                    <a:pt x="20" y="598"/>
                  </a:lnTo>
                  <a:lnTo>
                    <a:pt x="10" y="592"/>
                  </a:lnTo>
                  <a:lnTo>
                    <a:pt x="6" y="588"/>
                  </a:lnTo>
                  <a:lnTo>
                    <a:pt x="2" y="582"/>
                  </a:lnTo>
                  <a:lnTo>
                    <a:pt x="0" y="578"/>
                  </a:lnTo>
                  <a:lnTo>
                    <a:pt x="0" y="57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3002" y="2838"/>
              <a:ext cx="376" cy="58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8" y="0"/>
                </a:cxn>
                <a:cxn ang="0">
                  <a:pos x="348" y="0"/>
                </a:cxn>
                <a:cxn ang="0">
                  <a:pos x="358" y="2"/>
                </a:cxn>
                <a:cxn ang="0">
                  <a:pos x="368" y="6"/>
                </a:cxn>
                <a:cxn ang="0">
                  <a:pos x="372" y="14"/>
                </a:cxn>
                <a:cxn ang="0">
                  <a:pos x="376" y="22"/>
                </a:cxn>
                <a:cxn ang="0">
                  <a:pos x="376" y="564"/>
                </a:cxn>
                <a:cxn ang="0">
                  <a:pos x="376" y="564"/>
                </a:cxn>
                <a:cxn ang="0">
                  <a:pos x="372" y="574"/>
                </a:cxn>
                <a:cxn ang="0">
                  <a:pos x="368" y="580"/>
                </a:cxn>
                <a:cxn ang="0">
                  <a:pos x="358" y="586"/>
                </a:cxn>
                <a:cxn ang="0">
                  <a:pos x="348" y="586"/>
                </a:cxn>
                <a:cxn ang="0">
                  <a:pos x="28" y="586"/>
                </a:cxn>
                <a:cxn ang="0">
                  <a:pos x="28" y="586"/>
                </a:cxn>
                <a:cxn ang="0">
                  <a:pos x="18" y="586"/>
                </a:cxn>
                <a:cxn ang="0">
                  <a:pos x="8" y="580"/>
                </a:cxn>
                <a:cxn ang="0">
                  <a:pos x="2" y="574"/>
                </a:cxn>
                <a:cxn ang="0">
                  <a:pos x="0" y="56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76" h="586">
                  <a:moveTo>
                    <a:pt x="28" y="0"/>
                  </a:moveTo>
                  <a:lnTo>
                    <a:pt x="348" y="0"/>
                  </a:lnTo>
                  <a:lnTo>
                    <a:pt x="348" y="0"/>
                  </a:lnTo>
                  <a:lnTo>
                    <a:pt x="358" y="2"/>
                  </a:lnTo>
                  <a:lnTo>
                    <a:pt x="368" y="6"/>
                  </a:lnTo>
                  <a:lnTo>
                    <a:pt x="372" y="14"/>
                  </a:lnTo>
                  <a:lnTo>
                    <a:pt x="376" y="22"/>
                  </a:lnTo>
                  <a:lnTo>
                    <a:pt x="376" y="564"/>
                  </a:lnTo>
                  <a:lnTo>
                    <a:pt x="376" y="564"/>
                  </a:lnTo>
                  <a:lnTo>
                    <a:pt x="372" y="574"/>
                  </a:lnTo>
                  <a:lnTo>
                    <a:pt x="368" y="580"/>
                  </a:lnTo>
                  <a:lnTo>
                    <a:pt x="358" y="586"/>
                  </a:lnTo>
                  <a:lnTo>
                    <a:pt x="348" y="586"/>
                  </a:lnTo>
                  <a:lnTo>
                    <a:pt x="28" y="586"/>
                  </a:lnTo>
                  <a:lnTo>
                    <a:pt x="28" y="586"/>
                  </a:lnTo>
                  <a:lnTo>
                    <a:pt x="18" y="586"/>
                  </a:lnTo>
                  <a:lnTo>
                    <a:pt x="8" y="580"/>
                  </a:lnTo>
                  <a:lnTo>
                    <a:pt x="2" y="574"/>
                  </a:lnTo>
                  <a:lnTo>
                    <a:pt x="0" y="56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3034" y="3064"/>
              <a:ext cx="344" cy="344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344" y="258"/>
                </a:cxn>
                <a:cxn ang="0">
                  <a:pos x="266" y="330"/>
                </a:cxn>
                <a:cxn ang="0">
                  <a:pos x="302" y="256"/>
                </a:cxn>
                <a:cxn ang="0">
                  <a:pos x="182" y="340"/>
                </a:cxn>
                <a:cxn ang="0">
                  <a:pos x="330" y="194"/>
                </a:cxn>
                <a:cxn ang="0">
                  <a:pos x="330" y="194"/>
                </a:cxn>
                <a:cxn ang="0">
                  <a:pos x="224" y="272"/>
                </a:cxn>
                <a:cxn ang="0">
                  <a:pos x="156" y="324"/>
                </a:cxn>
                <a:cxn ang="0">
                  <a:pos x="130" y="344"/>
                </a:cxn>
                <a:cxn ang="0">
                  <a:pos x="130" y="344"/>
                </a:cxn>
                <a:cxn ang="0">
                  <a:pos x="140" y="334"/>
                </a:cxn>
                <a:cxn ang="0">
                  <a:pos x="158" y="316"/>
                </a:cxn>
                <a:cxn ang="0">
                  <a:pos x="206" y="264"/>
                </a:cxn>
                <a:cxn ang="0">
                  <a:pos x="272" y="190"/>
                </a:cxn>
                <a:cxn ang="0">
                  <a:pos x="272" y="190"/>
                </a:cxn>
                <a:cxn ang="0">
                  <a:pos x="52" y="344"/>
                </a:cxn>
                <a:cxn ang="0">
                  <a:pos x="52" y="344"/>
                </a:cxn>
                <a:cxn ang="0">
                  <a:pos x="98" y="296"/>
                </a:cxn>
                <a:cxn ang="0">
                  <a:pos x="190" y="198"/>
                </a:cxn>
                <a:cxn ang="0">
                  <a:pos x="280" y="106"/>
                </a:cxn>
                <a:cxn ang="0">
                  <a:pos x="310" y="80"/>
                </a:cxn>
                <a:cxn ang="0">
                  <a:pos x="316" y="74"/>
                </a:cxn>
                <a:cxn ang="0">
                  <a:pos x="318" y="74"/>
                </a:cxn>
                <a:cxn ang="0">
                  <a:pos x="318" y="74"/>
                </a:cxn>
                <a:cxn ang="0">
                  <a:pos x="0" y="344"/>
                </a:cxn>
                <a:cxn ang="0">
                  <a:pos x="344" y="0"/>
                </a:cxn>
              </a:cxnLst>
              <a:rect l="0" t="0" r="r" b="b"/>
              <a:pathLst>
                <a:path w="344" h="344">
                  <a:moveTo>
                    <a:pt x="344" y="0"/>
                  </a:moveTo>
                  <a:lnTo>
                    <a:pt x="344" y="258"/>
                  </a:lnTo>
                  <a:lnTo>
                    <a:pt x="266" y="330"/>
                  </a:lnTo>
                  <a:lnTo>
                    <a:pt x="302" y="256"/>
                  </a:lnTo>
                  <a:lnTo>
                    <a:pt x="182" y="340"/>
                  </a:lnTo>
                  <a:lnTo>
                    <a:pt x="330" y="194"/>
                  </a:lnTo>
                  <a:lnTo>
                    <a:pt x="330" y="194"/>
                  </a:lnTo>
                  <a:lnTo>
                    <a:pt x="224" y="272"/>
                  </a:lnTo>
                  <a:lnTo>
                    <a:pt x="156" y="324"/>
                  </a:lnTo>
                  <a:lnTo>
                    <a:pt x="130" y="344"/>
                  </a:lnTo>
                  <a:lnTo>
                    <a:pt x="130" y="344"/>
                  </a:lnTo>
                  <a:lnTo>
                    <a:pt x="140" y="334"/>
                  </a:lnTo>
                  <a:lnTo>
                    <a:pt x="158" y="316"/>
                  </a:lnTo>
                  <a:lnTo>
                    <a:pt x="206" y="264"/>
                  </a:lnTo>
                  <a:lnTo>
                    <a:pt x="272" y="190"/>
                  </a:lnTo>
                  <a:lnTo>
                    <a:pt x="272" y="190"/>
                  </a:lnTo>
                  <a:lnTo>
                    <a:pt x="52" y="344"/>
                  </a:lnTo>
                  <a:lnTo>
                    <a:pt x="52" y="344"/>
                  </a:lnTo>
                  <a:lnTo>
                    <a:pt x="98" y="296"/>
                  </a:lnTo>
                  <a:lnTo>
                    <a:pt x="190" y="198"/>
                  </a:lnTo>
                  <a:lnTo>
                    <a:pt x="280" y="106"/>
                  </a:lnTo>
                  <a:lnTo>
                    <a:pt x="310" y="80"/>
                  </a:lnTo>
                  <a:lnTo>
                    <a:pt x="316" y="74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0" y="344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2D2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 noEditPoints="1"/>
            </p:cNvSpPr>
            <p:nvPr/>
          </p:nvSpPr>
          <p:spPr bwMode="auto">
            <a:xfrm>
              <a:off x="2996" y="3454"/>
              <a:ext cx="386" cy="238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56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134" y="0"/>
                </a:cxn>
                <a:cxn ang="0">
                  <a:pos x="258" y="114"/>
                </a:cxn>
                <a:cxn ang="0">
                  <a:pos x="134" y="0"/>
                </a:cxn>
                <a:cxn ang="0">
                  <a:pos x="268" y="0"/>
                </a:cxn>
                <a:cxn ang="0">
                  <a:pos x="364" y="0"/>
                </a:cxn>
                <a:cxn ang="0">
                  <a:pos x="380" y="8"/>
                </a:cxn>
                <a:cxn ang="0">
                  <a:pos x="386" y="24"/>
                </a:cxn>
                <a:cxn ang="0">
                  <a:pos x="268" y="56"/>
                </a:cxn>
                <a:cxn ang="0">
                  <a:pos x="268" y="0"/>
                </a:cxn>
                <a:cxn ang="0">
                  <a:pos x="386" y="66"/>
                </a:cxn>
                <a:cxn ang="0">
                  <a:pos x="268" y="114"/>
                </a:cxn>
                <a:cxn ang="0">
                  <a:pos x="268" y="66"/>
                </a:cxn>
                <a:cxn ang="0">
                  <a:pos x="0" y="114"/>
                </a:cxn>
                <a:cxn ang="0">
                  <a:pos x="126" y="66"/>
                </a:cxn>
                <a:cxn ang="0">
                  <a:pos x="126" y="114"/>
                </a:cxn>
                <a:cxn ang="0">
                  <a:pos x="386" y="156"/>
                </a:cxn>
                <a:cxn ang="0">
                  <a:pos x="268" y="122"/>
                </a:cxn>
                <a:cxn ang="0">
                  <a:pos x="386" y="122"/>
                </a:cxn>
                <a:cxn ang="0">
                  <a:pos x="134" y="156"/>
                </a:cxn>
                <a:cxn ang="0">
                  <a:pos x="258" y="122"/>
                </a:cxn>
                <a:cxn ang="0">
                  <a:pos x="258" y="156"/>
                </a:cxn>
                <a:cxn ang="0">
                  <a:pos x="0" y="156"/>
                </a:cxn>
                <a:cxn ang="0">
                  <a:pos x="126" y="122"/>
                </a:cxn>
                <a:cxn ang="0">
                  <a:pos x="126" y="156"/>
                </a:cxn>
                <a:cxn ang="0">
                  <a:pos x="386" y="196"/>
                </a:cxn>
                <a:cxn ang="0">
                  <a:pos x="268" y="164"/>
                </a:cxn>
                <a:cxn ang="0">
                  <a:pos x="386" y="164"/>
                </a:cxn>
                <a:cxn ang="0">
                  <a:pos x="134" y="196"/>
                </a:cxn>
                <a:cxn ang="0">
                  <a:pos x="258" y="164"/>
                </a:cxn>
                <a:cxn ang="0">
                  <a:pos x="258" y="196"/>
                </a:cxn>
                <a:cxn ang="0">
                  <a:pos x="0" y="196"/>
                </a:cxn>
                <a:cxn ang="0">
                  <a:pos x="126" y="164"/>
                </a:cxn>
                <a:cxn ang="0">
                  <a:pos x="126" y="196"/>
                </a:cxn>
                <a:cxn ang="0">
                  <a:pos x="386" y="214"/>
                </a:cxn>
                <a:cxn ang="0">
                  <a:pos x="384" y="224"/>
                </a:cxn>
                <a:cxn ang="0">
                  <a:pos x="372" y="236"/>
                </a:cxn>
                <a:cxn ang="0">
                  <a:pos x="268" y="238"/>
                </a:cxn>
                <a:cxn ang="0">
                  <a:pos x="386" y="206"/>
                </a:cxn>
                <a:cxn ang="0">
                  <a:pos x="258" y="238"/>
                </a:cxn>
                <a:cxn ang="0">
                  <a:pos x="134" y="206"/>
                </a:cxn>
                <a:cxn ang="0">
                  <a:pos x="258" y="238"/>
                </a:cxn>
                <a:cxn ang="0">
                  <a:pos x="126" y="238"/>
                </a:cxn>
                <a:cxn ang="0">
                  <a:pos x="24" y="238"/>
                </a:cxn>
                <a:cxn ang="0">
                  <a:pos x="8" y="232"/>
                </a:cxn>
                <a:cxn ang="0">
                  <a:pos x="0" y="214"/>
                </a:cxn>
                <a:cxn ang="0">
                  <a:pos x="126" y="206"/>
                </a:cxn>
              </a:cxnLst>
              <a:rect l="0" t="0" r="r" b="b"/>
              <a:pathLst>
                <a:path w="386" h="238">
                  <a:moveTo>
                    <a:pt x="24" y="0"/>
                  </a:moveTo>
                  <a:lnTo>
                    <a:pt x="126" y="0"/>
                  </a:lnTo>
                  <a:lnTo>
                    <a:pt x="126" y="56"/>
                  </a:lnTo>
                  <a:lnTo>
                    <a:pt x="0" y="5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134" y="0"/>
                  </a:moveTo>
                  <a:lnTo>
                    <a:pt x="258" y="0"/>
                  </a:lnTo>
                  <a:lnTo>
                    <a:pt x="258" y="114"/>
                  </a:lnTo>
                  <a:lnTo>
                    <a:pt x="134" y="114"/>
                  </a:lnTo>
                  <a:lnTo>
                    <a:pt x="134" y="0"/>
                  </a:lnTo>
                  <a:lnTo>
                    <a:pt x="134" y="0"/>
                  </a:lnTo>
                  <a:close/>
                  <a:moveTo>
                    <a:pt x="268" y="0"/>
                  </a:moveTo>
                  <a:lnTo>
                    <a:pt x="364" y="0"/>
                  </a:lnTo>
                  <a:lnTo>
                    <a:pt x="364" y="0"/>
                  </a:lnTo>
                  <a:lnTo>
                    <a:pt x="372" y="2"/>
                  </a:lnTo>
                  <a:lnTo>
                    <a:pt x="380" y="8"/>
                  </a:lnTo>
                  <a:lnTo>
                    <a:pt x="384" y="14"/>
                  </a:lnTo>
                  <a:lnTo>
                    <a:pt x="386" y="24"/>
                  </a:lnTo>
                  <a:lnTo>
                    <a:pt x="386" y="56"/>
                  </a:lnTo>
                  <a:lnTo>
                    <a:pt x="268" y="56"/>
                  </a:lnTo>
                  <a:lnTo>
                    <a:pt x="268" y="0"/>
                  </a:lnTo>
                  <a:lnTo>
                    <a:pt x="268" y="0"/>
                  </a:lnTo>
                  <a:close/>
                  <a:moveTo>
                    <a:pt x="268" y="66"/>
                  </a:moveTo>
                  <a:lnTo>
                    <a:pt x="386" y="66"/>
                  </a:lnTo>
                  <a:lnTo>
                    <a:pt x="386" y="114"/>
                  </a:lnTo>
                  <a:lnTo>
                    <a:pt x="268" y="114"/>
                  </a:lnTo>
                  <a:lnTo>
                    <a:pt x="268" y="66"/>
                  </a:lnTo>
                  <a:lnTo>
                    <a:pt x="268" y="66"/>
                  </a:lnTo>
                  <a:close/>
                  <a:moveTo>
                    <a:pt x="126" y="114"/>
                  </a:moveTo>
                  <a:lnTo>
                    <a:pt x="0" y="114"/>
                  </a:lnTo>
                  <a:lnTo>
                    <a:pt x="0" y="66"/>
                  </a:lnTo>
                  <a:lnTo>
                    <a:pt x="126" y="66"/>
                  </a:lnTo>
                  <a:lnTo>
                    <a:pt x="126" y="114"/>
                  </a:lnTo>
                  <a:lnTo>
                    <a:pt x="126" y="114"/>
                  </a:lnTo>
                  <a:close/>
                  <a:moveTo>
                    <a:pt x="386" y="122"/>
                  </a:moveTo>
                  <a:lnTo>
                    <a:pt x="386" y="156"/>
                  </a:lnTo>
                  <a:lnTo>
                    <a:pt x="268" y="156"/>
                  </a:lnTo>
                  <a:lnTo>
                    <a:pt x="268" y="122"/>
                  </a:lnTo>
                  <a:lnTo>
                    <a:pt x="386" y="122"/>
                  </a:lnTo>
                  <a:lnTo>
                    <a:pt x="386" y="122"/>
                  </a:lnTo>
                  <a:close/>
                  <a:moveTo>
                    <a:pt x="258" y="156"/>
                  </a:moveTo>
                  <a:lnTo>
                    <a:pt x="134" y="156"/>
                  </a:lnTo>
                  <a:lnTo>
                    <a:pt x="134" y="122"/>
                  </a:lnTo>
                  <a:lnTo>
                    <a:pt x="258" y="122"/>
                  </a:lnTo>
                  <a:lnTo>
                    <a:pt x="258" y="156"/>
                  </a:lnTo>
                  <a:lnTo>
                    <a:pt x="258" y="156"/>
                  </a:lnTo>
                  <a:close/>
                  <a:moveTo>
                    <a:pt x="126" y="156"/>
                  </a:moveTo>
                  <a:lnTo>
                    <a:pt x="0" y="156"/>
                  </a:lnTo>
                  <a:lnTo>
                    <a:pt x="0" y="122"/>
                  </a:lnTo>
                  <a:lnTo>
                    <a:pt x="126" y="122"/>
                  </a:lnTo>
                  <a:lnTo>
                    <a:pt x="126" y="156"/>
                  </a:lnTo>
                  <a:lnTo>
                    <a:pt x="126" y="156"/>
                  </a:lnTo>
                  <a:close/>
                  <a:moveTo>
                    <a:pt x="386" y="164"/>
                  </a:moveTo>
                  <a:lnTo>
                    <a:pt x="386" y="196"/>
                  </a:lnTo>
                  <a:lnTo>
                    <a:pt x="268" y="196"/>
                  </a:lnTo>
                  <a:lnTo>
                    <a:pt x="268" y="164"/>
                  </a:lnTo>
                  <a:lnTo>
                    <a:pt x="386" y="164"/>
                  </a:lnTo>
                  <a:lnTo>
                    <a:pt x="386" y="164"/>
                  </a:lnTo>
                  <a:close/>
                  <a:moveTo>
                    <a:pt x="258" y="196"/>
                  </a:moveTo>
                  <a:lnTo>
                    <a:pt x="134" y="196"/>
                  </a:lnTo>
                  <a:lnTo>
                    <a:pt x="134" y="164"/>
                  </a:lnTo>
                  <a:lnTo>
                    <a:pt x="258" y="164"/>
                  </a:lnTo>
                  <a:lnTo>
                    <a:pt x="258" y="196"/>
                  </a:lnTo>
                  <a:lnTo>
                    <a:pt x="258" y="196"/>
                  </a:lnTo>
                  <a:close/>
                  <a:moveTo>
                    <a:pt x="126" y="196"/>
                  </a:moveTo>
                  <a:lnTo>
                    <a:pt x="0" y="196"/>
                  </a:lnTo>
                  <a:lnTo>
                    <a:pt x="0" y="164"/>
                  </a:lnTo>
                  <a:lnTo>
                    <a:pt x="126" y="164"/>
                  </a:lnTo>
                  <a:lnTo>
                    <a:pt x="126" y="196"/>
                  </a:lnTo>
                  <a:lnTo>
                    <a:pt x="126" y="196"/>
                  </a:lnTo>
                  <a:close/>
                  <a:moveTo>
                    <a:pt x="386" y="206"/>
                  </a:moveTo>
                  <a:lnTo>
                    <a:pt x="386" y="214"/>
                  </a:lnTo>
                  <a:lnTo>
                    <a:pt x="386" y="214"/>
                  </a:lnTo>
                  <a:lnTo>
                    <a:pt x="384" y="224"/>
                  </a:lnTo>
                  <a:lnTo>
                    <a:pt x="380" y="232"/>
                  </a:lnTo>
                  <a:lnTo>
                    <a:pt x="372" y="236"/>
                  </a:lnTo>
                  <a:lnTo>
                    <a:pt x="364" y="238"/>
                  </a:lnTo>
                  <a:lnTo>
                    <a:pt x="268" y="238"/>
                  </a:lnTo>
                  <a:lnTo>
                    <a:pt x="268" y="206"/>
                  </a:lnTo>
                  <a:lnTo>
                    <a:pt x="386" y="206"/>
                  </a:lnTo>
                  <a:lnTo>
                    <a:pt x="386" y="206"/>
                  </a:lnTo>
                  <a:close/>
                  <a:moveTo>
                    <a:pt x="258" y="238"/>
                  </a:moveTo>
                  <a:lnTo>
                    <a:pt x="134" y="238"/>
                  </a:lnTo>
                  <a:lnTo>
                    <a:pt x="134" y="206"/>
                  </a:lnTo>
                  <a:lnTo>
                    <a:pt x="258" y="206"/>
                  </a:lnTo>
                  <a:lnTo>
                    <a:pt x="258" y="238"/>
                  </a:lnTo>
                  <a:lnTo>
                    <a:pt x="258" y="238"/>
                  </a:lnTo>
                  <a:close/>
                  <a:moveTo>
                    <a:pt x="126" y="238"/>
                  </a:moveTo>
                  <a:lnTo>
                    <a:pt x="24" y="238"/>
                  </a:lnTo>
                  <a:lnTo>
                    <a:pt x="24" y="238"/>
                  </a:lnTo>
                  <a:lnTo>
                    <a:pt x="16" y="236"/>
                  </a:lnTo>
                  <a:lnTo>
                    <a:pt x="8" y="232"/>
                  </a:lnTo>
                  <a:lnTo>
                    <a:pt x="2" y="224"/>
                  </a:lnTo>
                  <a:lnTo>
                    <a:pt x="0" y="214"/>
                  </a:lnTo>
                  <a:lnTo>
                    <a:pt x="0" y="206"/>
                  </a:lnTo>
                  <a:lnTo>
                    <a:pt x="126" y="206"/>
                  </a:lnTo>
                  <a:lnTo>
                    <a:pt x="126" y="23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3166" y="3486"/>
              <a:ext cx="56" cy="5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4"/>
                </a:cxn>
                <a:cxn ang="0">
                  <a:pos x="56" y="8"/>
                </a:cxn>
                <a:cxn ang="0">
                  <a:pos x="56" y="12"/>
                </a:cxn>
                <a:cxn ang="0">
                  <a:pos x="56" y="42"/>
                </a:cxn>
                <a:cxn ang="0">
                  <a:pos x="56" y="42"/>
                </a:cxn>
                <a:cxn ang="0">
                  <a:pos x="56" y="46"/>
                </a:cxn>
                <a:cxn ang="0">
                  <a:pos x="52" y="52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46"/>
                </a:cxn>
                <a:cxn ang="0">
                  <a:pos x="0" y="4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6" h="56">
                  <a:moveTo>
                    <a:pt x="14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2" y="52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020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3184" y="3462"/>
              <a:ext cx="20" cy="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8"/>
                </a:cxn>
                <a:cxn ang="0">
                  <a:pos x="20" y="16"/>
                </a:cxn>
                <a:cxn ang="0">
                  <a:pos x="10" y="16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0"/>
                </a:cxn>
              </a:cxnLst>
              <a:rect l="0" t="0" r="r" b="b"/>
              <a:pathLst>
                <a:path w="20" h="16">
                  <a:moveTo>
                    <a:pt x="10" y="0"/>
                  </a:moveTo>
                  <a:lnTo>
                    <a:pt x="16" y="8"/>
                  </a:lnTo>
                  <a:lnTo>
                    <a:pt x="20" y="16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184" y="3548"/>
              <a:ext cx="20" cy="16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6" y="8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10" y="16"/>
                </a:cxn>
              </a:cxnLst>
              <a:rect l="0" t="0" r="r" b="b"/>
              <a:pathLst>
                <a:path w="20" h="16">
                  <a:moveTo>
                    <a:pt x="10" y="16"/>
                  </a:moveTo>
                  <a:lnTo>
                    <a:pt x="16" y="8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3230" y="3504"/>
              <a:ext cx="16" cy="20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8" y="14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10"/>
                </a:cxn>
              </a:cxnLst>
              <a:rect l="0" t="0" r="r" b="b"/>
              <a:pathLst>
                <a:path w="16" h="20">
                  <a:moveTo>
                    <a:pt x="16" y="10"/>
                  </a:moveTo>
                  <a:lnTo>
                    <a:pt x="8" y="1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3144" y="3504"/>
              <a:ext cx="16" cy="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14"/>
                </a:cxn>
                <a:cxn ang="0">
                  <a:pos x="16" y="20"/>
                </a:cxn>
                <a:cxn ang="0">
                  <a:pos x="16" y="10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0" y="10"/>
                </a:cxn>
              </a:cxnLst>
              <a:rect l="0" t="0" r="r" b="b"/>
              <a:pathLst>
                <a:path w="16" h="20">
                  <a:moveTo>
                    <a:pt x="0" y="10"/>
                  </a:moveTo>
                  <a:lnTo>
                    <a:pt x="8" y="14"/>
                  </a:lnTo>
                  <a:lnTo>
                    <a:pt x="16" y="2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3060" y="2884"/>
              <a:ext cx="256" cy="2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6" y="0"/>
                </a:cxn>
                <a:cxn ang="0">
                  <a:pos x="246" y="0"/>
                </a:cxn>
                <a:cxn ang="0">
                  <a:pos x="250" y="0"/>
                </a:cxn>
                <a:cxn ang="0">
                  <a:pos x="254" y="2"/>
                </a:cxn>
                <a:cxn ang="0">
                  <a:pos x="256" y="6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14"/>
                </a:cxn>
                <a:cxn ang="0">
                  <a:pos x="254" y="18"/>
                </a:cxn>
                <a:cxn ang="0">
                  <a:pos x="250" y="20"/>
                </a:cxn>
                <a:cxn ang="0">
                  <a:pos x="246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6" y="20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56" h="22">
                  <a:moveTo>
                    <a:pt x="10" y="0"/>
                  </a:moveTo>
                  <a:lnTo>
                    <a:pt x="246" y="0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4" y="2"/>
                  </a:lnTo>
                  <a:lnTo>
                    <a:pt x="256" y="6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14"/>
                  </a:lnTo>
                  <a:lnTo>
                    <a:pt x="254" y="18"/>
                  </a:lnTo>
                  <a:lnTo>
                    <a:pt x="250" y="20"/>
                  </a:lnTo>
                  <a:lnTo>
                    <a:pt x="246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3026" y="2856"/>
              <a:ext cx="8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6" y="2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8" h="8">
                  <a:moveTo>
                    <a:pt x="4" y="0"/>
                  </a:moveTo>
                  <a:lnTo>
                    <a:pt x="84" y="0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2940" y="2932"/>
              <a:ext cx="32" cy="1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2" y="14"/>
                </a:cxn>
                <a:cxn ang="0">
                  <a:pos x="32" y="124"/>
                </a:cxn>
                <a:cxn ang="0">
                  <a:pos x="32" y="124"/>
                </a:cxn>
                <a:cxn ang="0">
                  <a:pos x="30" y="130"/>
                </a:cxn>
                <a:cxn ang="0">
                  <a:pos x="28" y="134"/>
                </a:cxn>
                <a:cxn ang="0">
                  <a:pos x="22" y="138"/>
                </a:cxn>
                <a:cxn ang="0">
                  <a:pos x="18" y="138"/>
                </a:cxn>
                <a:cxn ang="0">
                  <a:pos x="16" y="138"/>
                </a:cxn>
                <a:cxn ang="0">
                  <a:pos x="16" y="138"/>
                </a:cxn>
                <a:cxn ang="0">
                  <a:pos x="10" y="138"/>
                </a:cxn>
                <a:cxn ang="0">
                  <a:pos x="4" y="134"/>
                </a:cxn>
                <a:cxn ang="0">
                  <a:pos x="2" y="130"/>
                </a:cxn>
                <a:cxn ang="0">
                  <a:pos x="0" y="12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138">
                  <a:moveTo>
                    <a:pt x="16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0" y="130"/>
                  </a:lnTo>
                  <a:lnTo>
                    <a:pt x="28" y="134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0" y="138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0" y="12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33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2942" y="2938"/>
              <a:ext cx="20" cy="12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0" y="14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20" y="116"/>
                </a:cxn>
                <a:cxn ang="0">
                  <a:pos x="18" y="120"/>
                </a:cxn>
                <a:cxn ang="0">
                  <a:pos x="14" y="124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6" y="124"/>
                </a:cxn>
                <a:cxn ang="0">
                  <a:pos x="2" y="120"/>
                </a:cxn>
                <a:cxn ang="0">
                  <a:pos x="0" y="116"/>
                </a:cxn>
                <a:cxn ang="0">
                  <a:pos x="0" y="1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126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18" y="120"/>
                  </a:lnTo>
                  <a:lnTo>
                    <a:pt x="14" y="124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6" y="124"/>
                  </a:lnTo>
                  <a:lnTo>
                    <a:pt x="2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3032" y="3474"/>
              <a:ext cx="54" cy="2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6" y="16"/>
                </a:cxn>
                <a:cxn ang="0">
                  <a:pos x="54" y="22"/>
                </a:cxn>
                <a:cxn ang="0">
                  <a:pos x="54" y="12"/>
                </a:cxn>
                <a:cxn ang="0">
                  <a:pos x="54" y="0"/>
                </a:cxn>
                <a:cxn ang="0">
                  <a:pos x="26" y="6"/>
                </a:cxn>
                <a:cxn ang="0">
                  <a:pos x="0" y="12"/>
                </a:cxn>
              </a:cxnLst>
              <a:rect l="0" t="0" r="r" b="b"/>
              <a:pathLst>
                <a:path w="54" h="22">
                  <a:moveTo>
                    <a:pt x="0" y="12"/>
                  </a:moveTo>
                  <a:lnTo>
                    <a:pt x="26" y="16"/>
                  </a:lnTo>
                  <a:lnTo>
                    <a:pt x="54" y="22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2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3304" y="3474"/>
              <a:ext cx="52" cy="22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26" y="16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26" y="6"/>
                </a:cxn>
                <a:cxn ang="0">
                  <a:pos x="52" y="12"/>
                </a:cxn>
              </a:cxnLst>
              <a:rect l="0" t="0" r="r" b="b"/>
              <a:pathLst>
                <a:path w="52" h="22">
                  <a:moveTo>
                    <a:pt x="52" y="12"/>
                  </a:moveTo>
                  <a:lnTo>
                    <a:pt x="26" y="16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6" y="6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034" y="3536"/>
              <a:ext cx="60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4" y="0"/>
                </a:cxn>
                <a:cxn ang="0">
                  <a:pos x="56" y="2"/>
                </a:cxn>
                <a:cxn ang="0">
                  <a:pos x="58" y="4"/>
                </a:cxn>
                <a:cxn ang="0">
                  <a:pos x="60" y="8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58" y="14"/>
                </a:cxn>
                <a:cxn ang="0">
                  <a:pos x="56" y="16"/>
                </a:cxn>
                <a:cxn ang="0">
                  <a:pos x="54" y="18"/>
                </a:cxn>
                <a:cxn ang="0">
                  <a:pos x="52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60" h="18">
                  <a:moveTo>
                    <a:pt x="8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14"/>
                  </a:lnTo>
                  <a:lnTo>
                    <a:pt x="56" y="16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3296" y="3536"/>
              <a:ext cx="60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0" y="8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60" y="14"/>
                </a:cxn>
                <a:cxn ang="0">
                  <a:pos x="58" y="16"/>
                </a:cxn>
                <a:cxn ang="0">
                  <a:pos x="52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60" h="18">
                  <a:moveTo>
                    <a:pt x="8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58" y="16"/>
                  </a:lnTo>
                  <a:lnTo>
                    <a:pt x="5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6"/>
          <p:cNvGrpSpPr>
            <a:grpSpLocks/>
          </p:cNvGrpSpPr>
          <p:nvPr/>
        </p:nvGrpSpPr>
        <p:grpSpPr bwMode="auto">
          <a:xfrm>
            <a:off x="1219200" y="1451351"/>
            <a:ext cx="6172200" cy="3048000"/>
            <a:chOff x="768" y="768"/>
            <a:chExt cx="3888" cy="1920"/>
          </a:xfrm>
        </p:grpSpPr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1728" y="2400"/>
              <a:ext cx="38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0.5</a:t>
              </a:r>
            </a:p>
          </p:txBody>
        </p:sp>
        <p:sp>
          <p:nvSpPr>
            <p:cNvPr id="44" name="Text Box 47"/>
            <p:cNvSpPr txBox="1">
              <a:spLocks noChangeArrowheads="1"/>
            </p:cNvSpPr>
            <p:nvPr/>
          </p:nvSpPr>
          <p:spPr bwMode="auto">
            <a:xfrm>
              <a:off x="768" y="1680"/>
              <a:ext cx="38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0.3</a:t>
              </a:r>
            </a:p>
          </p:txBody>
        </p: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1728" y="1488"/>
              <a:ext cx="38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0.5</a:t>
              </a:r>
            </a:p>
          </p:txBody>
        </p:sp>
        <p:sp>
          <p:nvSpPr>
            <p:cNvPr id="46" name="Text Box 49"/>
            <p:cNvSpPr txBox="1">
              <a:spLocks noChangeArrowheads="1"/>
            </p:cNvSpPr>
            <p:nvPr/>
          </p:nvSpPr>
          <p:spPr bwMode="auto">
            <a:xfrm>
              <a:off x="2640" y="1536"/>
              <a:ext cx="38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0.4</a:t>
              </a:r>
            </a:p>
          </p:txBody>
        </p:sp>
        <p:sp>
          <p:nvSpPr>
            <p:cNvPr id="47" name="Text Box 50"/>
            <p:cNvSpPr txBox="1">
              <a:spLocks noChangeArrowheads="1"/>
            </p:cNvSpPr>
            <p:nvPr/>
          </p:nvSpPr>
          <p:spPr bwMode="auto">
            <a:xfrm>
              <a:off x="3168" y="768"/>
              <a:ext cx="38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0.2</a:t>
              </a:r>
            </a:p>
          </p:txBody>
        </p:sp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3504" y="1632"/>
              <a:ext cx="38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0.2</a:t>
              </a:r>
            </a:p>
          </p:txBody>
        </p:sp>
        <p:sp>
          <p:nvSpPr>
            <p:cNvPr id="49" name="Text Box 52"/>
            <p:cNvSpPr txBox="1">
              <a:spLocks noChangeArrowheads="1"/>
            </p:cNvSpPr>
            <p:nvPr/>
          </p:nvSpPr>
          <p:spPr bwMode="auto">
            <a:xfrm>
              <a:off x="4272" y="1680"/>
              <a:ext cx="38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0.5</a:t>
              </a: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4724400" y="3813551"/>
            <a:ext cx="444500" cy="876300"/>
            <a:chOff x="2940" y="2808"/>
            <a:chExt cx="468" cy="922"/>
          </a:xfrm>
        </p:grpSpPr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2946" y="2808"/>
              <a:ext cx="462" cy="92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422" y="0"/>
                </a:cxn>
                <a:cxn ang="0">
                  <a:pos x="430" y="4"/>
                </a:cxn>
                <a:cxn ang="0">
                  <a:pos x="440" y="8"/>
                </a:cxn>
                <a:cxn ang="0">
                  <a:pos x="448" y="14"/>
                </a:cxn>
                <a:cxn ang="0">
                  <a:pos x="454" y="22"/>
                </a:cxn>
                <a:cxn ang="0">
                  <a:pos x="458" y="30"/>
                </a:cxn>
                <a:cxn ang="0">
                  <a:pos x="462" y="40"/>
                </a:cxn>
                <a:cxn ang="0">
                  <a:pos x="462" y="50"/>
                </a:cxn>
                <a:cxn ang="0">
                  <a:pos x="462" y="872"/>
                </a:cxn>
                <a:cxn ang="0">
                  <a:pos x="462" y="872"/>
                </a:cxn>
                <a:cxn ang="0">
                  <a:pos x="462" y="882"/>
                </a:cxn>
                <a:cxn ang="0">
                  <a:pos x="458" y="892"/>
                </a:cxn>
                <a:cxn ang="0">
                  <a:pos x="454" y="900"/>
                </a:cxn>
                <a:cxn ang="0">
                  <a:pos x="448" y="908"/>
                </a:cxn>
                <a:cxn ang="0">
                  <a:pos x="440" y="914"/>
                </a:cxn>
                <a:cxn ang="0">
                  <a:pos x="430" y="918"/>
                </a:cxn>
                <a:cxn ang="0">
                  <a:pos x="422" y="922"/>
                </a:cxn>
                <a:cxn ang="0">
                  <a:pos x="410" y="922"/>
                </a:cxn>
                <a:cxn ang="0">
                  <a:pos x="50" y="922"/>
                </a:cxn>
                <a:cxn ang="0">
                  <a:pos x="50" y="922"/>
                </a:cxn>
                <a:cxn ang="0">
                  <a:pos x="40" y="922"/>
                </a:cxn>
                <a:cxn ang="0">
                  <a:pos x="32" y="918"/>
                </a:cxn>
                <a:cxn ang="0">
                  <a:pos x="22" y="914"/>
                </a:cxn>
                <a:cxn ang="0">
                  <a:pos x="14" y="908"/>
                </a:cxn>
                <a:cxn ang="0">
                  <a:pos x="8" y="900"/>
                </a:cxn>
                <a:cxn ang="0">
                  <a:pos x="4" y="892"/>
                </a:cxn>
                <a:cxn ang="0">
                  <a:pos x="0" y="882"/>
                </a:cxn>
                <a:cxn ang="0">
                  <a:pos x="0" y="872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4" y="30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0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462" h="922">
                  <a:moveTo>
                    <a:pt x="50" y="0"/>
                  </a:moveTo>
                  <a:lnTo>
                    <a:pt x="410" y="0"/>
                  </a:lnTo>
                  <a:lnTo>
                    <a:pt x="410" y="0"/>
                  </a:lnTo>
                  <a:lnTo>
                    <a:pt x="422" y="0"/>
                  </a:lnTo>
                  <a:lnTo>
                    <a:pt x="430" y="4"/>
                  </a:lnTo>
                  <a:lnTo>
                    <a:pt x="440" y="8"/>
                  </a:lnTo>
                  <a:lnTo>
                    <a:pt x="448" y="14"/>
                  </a:lnTo>
                  <a:lnTo>
                    <a:pt x="454" y="22"/>
                  </a:lnTo>
                  <a:lnTo>
                    <a:pt x="458" y="30"/>
                  </a:lnTo>
                  <a:lnTo>
                    <a:pt x="462" y="40"/>
                  </a:lnTo>
                  <a:lnTo>
                    <a:pt x="462" y="50"/>
                  </a:lnTo>
                  <a:lnTo>
                    <a:pt x="462" y="872"/>
                  </a:lnTo>
                  <a:lnTo>
                    <a:pt x="462" y="872"/>
                  </a:lnTo>
                  <a:lnTo>
                    <a:pt x="462" y="882"/>
                  </a:lnTo>
                  <a:lnTo>
                    <a:pt x="458" y="892"/>
                  </a:lnTo>
                  <a:lnTo>
                    <a:pt x="454" y="900"/>
                  </a:lnTo>
                  <a:lnTo>
                    <a:pt x="448" y="908"/>
                  </a:lnTo>
                  <a:lnTo>
                    <a:pt x="440" y="914"/>
                  </a:lnTo>
                  <a:lnTo>
                    <a:pt x="430" y="918"/>
                  </a:lnTo>
                  <a:lnTo>
                    <a:pt x="422" y="922"/>
                  </a:lnTo>
                  <a:lnTo>
                    <a:pt x="410" y="922"/>
                  </a:lnTo>
                  <a:lnTo>
                    <a:pt x="50" y="922"/>
                  </a:lnTo>
                  <a:lnTo>
                    <a:pt x="50" y="922"/>
                  </a:lnTo>
                  <a:lnTo>
                    <a:pt x="40" y="922"/>
                  </a:lnTo>
                  <a:lnTo>
                    <a:pt x="32" y="918"/>
                  </a:lnTo>
                  <a:lnTo>
                    <a:pt x="22" y="914"/>
                  </a:lnTo>
                  <a:lnTo>
                    <a:pt x="14" y="908"/>
                  </a:lnTo>
                  <a:lnTo>
                    <a:pt x="8" y="900"/>
                  </a:lnTo>
                  <a:lnTo>
                    <a:pt x="4" y="892"/>
                  </a:lnTo>
                  <a:lnTo>
                    <a:pt x="0" y="882"/>
                  </a:lnTo>
                  <a:lnTo>
                    <a:pt x="0" y="87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1"/>
            <p:cNvSpPr>
              <a:spLocks/>
            </p:cNvSpPr>
            <p:nvPr/>
          </p:nvSpPr>
          <p:spPr bwMode="auto">
            <a:xfrm>
              <a:off x="2990" y="3448"/>
              <a:ext cx="400" cy="252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76" y="0"/>
                </a:cxn>
                <a:cxn ang="0">
                  <a:pos x="382" y="2"/>
                </a:cxn>
                <a:cxn ang="0">
                  <a:pos x="386" y="6"/>
                </a:cxn>
                <a:cxn ang="0">
                  <a:pos x="390" y="10"/>
                </a:cxn>
                <a:cxn ang="0">
                  <a:pos x="394" y="14"/>
                </a:cxn>
                <a:cxn ang="0">
                  <a:pos x="396" y="20"/>
                </a:cxn>
                <a:cxn ang="0">
                  <a:pos x="398" y="26"/>
                </a:cxn>
                <a:cxn ang="0">
                  <a:pos x="400" y="30"/>
                </a:cxn>
                <a:cxn ang="0">
                  <a:pos x="400" y="224"/>
                </a:cxn>
                <a:cxn ang="0">
                  <a:pos x="398" y="230"/>
                </a:cxn>
                <a:cxn ang="0">
                  <a:pos x="396" y="236"/>
                </a:cxn>
                <a:cxn ang="0">
                  <a:pos x="392" y="242"/>
                </a:cxn>
                <a:cxn ang="0">
                  <a:pos x="388" y="246"/>
                </a:cxn>
                <a:cxn ang="0">
                  <a:pos x="384" y="248"/>
                </a:cxn>
                <a:cxn ang="0">
                  <a:pos x="378" y="250"/>
                </a:cxn>
                <a:cxn ang="0">
                  <a:pos x="372" y="252"/>
                </a:cxn>
                <a:cxn ang="0">
                  <a:pos x="30" y="252"/>
                </a:cxn>
                <a:cxn ang="0">
                  <a:pos x="24" y="252"/>
                </a:cxn>
                <a:cxn ang="0">
                  <a:pos x="18" y="250"/>
                </a:cxn>
                <a:cxn ang="0">
                  <a:pos x="14" y="246"/>
                </a:cxn>
                <a:cxn ang="0">
                  <a:pos x="8" y="244"/>
                </a:cxn>
                <a:cxn ang="0">
                  <a:pos x="6" y="238"/>
                </a:cxn>
                <a:cxn ang="0">
                  <a:pos x="2" y="234"/>
                </a:cxn>
                <a:cxn ang="0">
                  <a:pos x="0" y="228"/>
                </a:cxn>
                <a:cxn ang="0">
                  <a:pos x="0" y="222"/>
                </a:cxn>
                <a:cxn ang="0">
                  <a:pos x="0" y="28"/>
                </a:cxn>
                <a:cxn ang="0">
                  <a:pos x="2" y="22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2"/>
                </a:cxn>
                <a:cxn ang="0">
                  <a:pos x="28" y="0"/>
                </a:cxn>
              </a:cxnLst>
              <a:rect l="0" t="0" r="r" b="b"/>
              <a:pathLst>
                <a:path w="400" h="252">
                  <a:moveTo>
                    <a:pt x="30" y="0"/>
                  </a:moveTo>
                  <a:lnTo>
                    <a:pt x="370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4" y="4"/>
                  </a:lnTo>
                  <a:lnTo>
                    <a:pt x="386" y="6"/>
                  </a:lnTo>
                  <a:lnTo>
                    <a:pt x="388" y="8"/>
                  </a:lnTo>
                  <a:lnTo>
                    <a:pt x="390" y="10"/>
                  </a:lnTo>
                  <a:lnTo>
                    <a:pt x="392" y="12"/>
                  </a:lnTo>
                  <a:lnTo>
                    <a:pt x="394" y="14"/>
                  </a:lnTo>
                  <a:lnTo>
                    <a:pt x="396" y="16"/>
                  </a:lnTo>
                  <a:lnTo>
                    <a:pt x="396" y="20"/>
                  </a:lnTo>
                  <a:lnTo>
                    <a:pt x="398" y="22"/>
                  </a:lnTo>
                  <a:lnTo>
                    <a:pt x="398" y="26"/>
                  </a:lnTo>
                  <a:lnTo>
                    <a:pt x="400" y="28"/>
                  </a:lnTo>
                  <a:lnTo>
                    <a:pt x="400" y="30"/>
                  </a:lnTo>
                  <a:lnTo>
                    <a:pt x="400" y="222"/>
                  </a:lnTo>
                  <a:lnTo>
                    <a:pt x="400" y="224"/>
                  </a:lnTo>
                  <a:lnTo>
                    <a:pt x="398" y="228"/>
                  </a:lnTo>
                  <a:lnTo>
                    <a:pt x="398" y="230"/>
                  </a:lnTo>
                  <a:lnTo>
                    <a:pt x="396" y="234"/>
                  </a:lnTo>
                  <a:lnTo>
                    <a:pt x="396" y="236"/>
                  </a:lnTo>
                  <a:lnTo>
                    <a:pt x="394" y="238"/>
                  </a:lnTo>
                  <a:lnTo>
                    <a:pt x="392" y="242"/>
                  </a:lnTo>
                  <a:lnTo>
                    <a:pt x="390" y="244"/>
                  </a:lnTo>
                  <a:lnTo>
                    <a:pt x="388" y="246"/>
                  </a:lnTo>
                  <a:lnTo>
                    <a:pt x="386" y="246"/>
                  </a:lnTo>
                  <a:lnTo>
                    <a:pt x="384" y="248"/>
                  </a:lnTo>
                  <a:lnTo>
                    <a:pt x="382" y="250"/>
                  </a:lnTo>
                  <a:lnTo>
                    <a:pt x="378" y="250"/>
                  </a:lnTo>
                  <a:lnTo>
                    <a:pt x="376" y="252"/>
                  </a:lnTo>
                  <a:lnTo>
                    <a:pt x="372" y="252"/>
                  </a:lnTo>
                  <a:lnTo>
                    <a:pt x="370" y="252"/>
                  </a:lnTo>
                  <a:lnTo>
                    <a:pt x="30" y="252"/>
                  </a:lnTo>
                  <a:lnTo>
                    <a:pt x="28" y="252"/>
                  </a:lnTo>
                  <a:lnTo>
                    <a:pt x="24" y="252"/>
                  </a:lnTo>
                  <a:lnTo>
                    <a:pt x="22" y="250"/>
                  </a:lnTo>
                  <a:lnTo>
                    <a:pt x="18" y="250"/>
                  </a:lnTo>
                  <a:lnTo>
                    <a:pt x="16" y="248"/>
                  </a:lnTo>
                  <a:lnTo>
                    <a:pt x="14" y="246"/>
                  </a:lnTo>
                  <a:lnTo>
                    <a:pt x="10" y="246"/>
                  </a:lnTo>
                  <a:lnTo>
                    <a:pt x="8" y="244"/>
                  </a:lnTo>
                  <a:lnTo>
                    <a:pt x="6" y="242"/>
                  </a:lnTo>
                  <a:lnTo>
                    <a:pt x="6" y="238"/>
                  </a:lnTo>
                  <a:lnTo>
                    <a:pt x="4" y="236"/>
                  </a:lnTo>
                  <a:lnTo>
                    <a:pt x="2" y="234"/>
                  </a:lnTo>
                  <a:lnTo>
                    <a:pt x="2" y="230"/>
                  </a:lnTo>
                  <a:lnTo>
                    <a:pt x="0" y="228"/>
                  </a:lnTo>
                  <a:lnTo>
                    <a:pt x="0" y="224"/>
                  </a:lnTo>
                  <a:lnTo>
                    <a:pt x="0" y="22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2996" y="2834"/>
              <a:ext cx="388" cy="6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54" y="0"/>
                </a:cxn>
                <a:cxn ang="0">
                  <a:pos x="354" y="0"/>
                </a:cxn>
                <a:cxn ang="0">
                  <a:pos x="360" y="0"/>
                </a:cxn>
                <a:cxn ang="0">
                  <a:pos x="366" y="2"/>
                </a:cxn>
                <a:cxn ang="0">
                  <a:pos x="378" y="8"/>
                </a:cxn>
                <a:cxn ang="0">
                  <a:pos x="386" y="18"/>
                </a:cxn>
                <a:cxn ang="0">
                  <a:pos x="388" y="22"/>
                </a:cxn>
                <a:cxn ang="0">
                  <a:pos x="388" y="28"/>
                </a:cxn>
                <a:cxn ang="0">
                  <a:pos x="388" y="572"/>
                </a:cxn>
                <a:cxn ang="0">
                  <a:pos x="388" y="572"/>
                </a:cxn>
                <a:cxn ang="0">
                  <a:pos x="388" y="578"/>
                </a:cxn>
                <a:cxn ang="0">
                  <a:pos x="386" y="582"/>
                </a:cxn>
                <a:cxn ang="0">
                  <a:pos x="378" y="592"/>
                </a:cxn>
                <a:cxn ang="0">
                  <a:pos x="366" y="598"/>
                </a:cxn>
                <a:cxn ang="0">
                  <a:pos x="360" y="600"/>
                </a:cxn>
                <a:cxn ang="0">
                  <a:pos x="354" y="600"/>
                </a:cxn>
                <a:cxn ang="0">
                  <a:pos x="34" y="600"/>
                </a:cxn>
                <a:cxn ang="0">
                  <a:pos x="34" y="600"/>
                </a:cxn>
                <a:cxn ang="0">
                  <a:pos x="28" y="600"/>
                </a:cxn>
                <a:cxn ang="0">
                  <a:pos x="20" y="598"/>
                </a:cxn>
                <a:cxn ang="0">
                  <a:pos x="10" y="592"/>
                </a:cxn>
                <a:cxn ang="0">
                  <a:pos x="6" y="588"/>
                </a:cxn>
                <a:cxn ang="0">
                  <a:pos x="2" y="582"/>
                </a:cxn>
                <a:cxn ang="0">
                  <a:pos x="0" y="578"/>
                </a:cxn>
                <a:cxn ang="0">
                  <a:pos x="0" y="57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20" y="2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88" h="600">
                  <a:moveTo>
                    <a:pt x="34" y="0"/>
                  </a:moveTo>
                  <a:lnTo>
                    <a:pt x="354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2"/>
                  </a:lnTo>
                  <a:lnTo>
                    <a:pt x="378" y="8"/>
                  </a:lnTo>
                  <a:lnTo>
                    <a:pt x="386" y="18"/>
                  </a:lnTo>
                  <a:lnTo>
                    <a:pt x="388" y="22"/>
                  </a:lnTo>
                  <a:lnTo>
                    <a:pt x="388" y="28"/>
                  </a:lnTo>
                  <a:lnTo>
                    <a:pt x="388" y="572"/>
                  </a:lnTo>
                  <a:lnTo>
                    <a:pt x="388" y="572"/>
                  </a:lnTo>
                  <a:lnTo>
                    <a:pt x="388" y="578"/>
                  </a:lnTo>
                  <a:lnTo>
                    <a:pt x="386" y="582"/>
                  </a:lnTo>
                  <a:lnTo>
                    <a:pt x="378" y="592"/>
                  </a:lnTo>
                  <a:lnTo>
                    <a:pt x="366" y="598"/>
                  </a:lnTo>
                  <a:lnTo>
                    <a:pt x="360" y="600"/>
                  </a:lnTo>
                  <a:lnTo>
                    <a:pt x="354" y="600"/>
                  </a:lnTo>
                  <a:lnTo>
                    <a:pt x="34" y="600"/>
                  </a:lnTo>
                  <a:lnTo>
                    <a:pt x="34" y="600"/>
                  </a:lnTo>
                  <a:lnTo>
                    <a:pt x="28" y="600"/>
                  </a:lnTo>
                  <a:lnTo>
                    <a:pt x="20" y="598"/>
                  </a:lnTo>
                  <a:lnTo>
                    <a:pt x="10" y="592"/>
                  </a:lnTo>
                  <a:lnTo>
                    <a:pt x="6" y="588"/>
                  </a:lnTo>
                  <a:lnTo>
                    <a:pt x="2" y="582"/>
                  </a:lnTo>
                  <a:lnTo>
                    <a:pt x="0" y="578"/>
                  </a:lnTo>
                  <a:lnTo>
                    <a:pt x="0" y="57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3002" y="2838"/>
              <a:ext cx="376" cy="58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8" y="0"/>
                </a:cxn>
                <a:cxn ang="0">
                  <a:pos x="348" y="0"/>
                </a:cxn>
                <a:cxn ang="0">
                  <a:pos x="358" y="2"/>
                </a:cxn>
                <a:cxn ang="0">
                  <a:pos x="368" y="6"/>
                </a:cxn>
                <a:cxn ang="0">
                  <a:pos x="372" y="14"/>
                </a:cxn>
                <a:cxn ang="0">
                  <a:pos x="376" y="22"/>
                </a:cxn>
                <a:cxn ang="0">
                  <a:pos x="376" y="564"/>
                </a:cxn>
                <a:cxn ang="0">
                  <a:pos x="376" y="564"/>
                </a:cxn>
                <a:cxn ang="0">
                  <a:pos x="372" y="574"/>
                </a:cxn>
                <a:cxn ang="0">
                  <a:pos x="368" y="580"/>
                </a:cxn>
                <a:cxn ang="0">
                  <a:pos x="358" y="586"/>
                </a:cxn>
                <a:cxn ang="0">
                  <a:pos x="348" y="586"/>
                </a:cxn>
                <a:cxn ang="0">
                  <a:pos x="28" y="586"/>
                </a:cxn>
                <a:cxn ang="0">
                  <a:pos x="28" y="586"/>
                </a:cxn>
                <a:cxn ang="0">
                  <a:pos x="18" y="586"/>
                </a:cxn>
                <a:cxn ang="0">
                  <a:pos x="8" y="580"/>
                </a:cxn>
                <a:cxn ang="0">
                  <a:pos x="2" y="574"/>
                </a:cxn>
                <a:cxn ang="0">
                  <a:pos x="0" y="56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76" h="586">
                  <a:moveTo>
                    <a:pt x="28" y="0"/>
                  </a:moveTo>
                  <a:lnTo>
                    <a:pt x="348" y="0"/>
                  </a:lnTo>
                  <a:lnTo>
                    <a:pt x="348" y="0"/>
                  </a:lnTo>
                  <a:lnTo>
                    <a:pt x="358" y="2"/>
                  </a:lnTo>
                  <a:lnTo>
                    <a:pt x="368" y="6"/>
                  </a:lnTo>
                  <a:lnTo>
                    <a:pt x="372" y="14"/>
                  </a:lnTo>
                  <a:lnTo>
                    <a:pt x="376" y="22"/>
                  </a:lnTo>
                  <a:lnTo>
                    <a:pt x="376" y="564"/>
                  </a:lnTo>
                  <a:lnTo>
                    <a:pt x="376" y="564"/>
                  </a:lnTo>
                  <a:lnTo>
                    <a:pt x="372" y="574"/>
                  </a:lnTo>
                  <a:lnTo>
                    <a:pt x="368" y="580"/>
                  </a:lnTo>
                  <a:lnTo>
                    <a:pt x="358" y="586"/>
                  </a:lnTo>
                  <a:lnTo>
                    <a:pt x="348" y="586"/>
                  </a:lnTo>
                  <a:lnTo>
                    <a:pt x="28" y="586"/>
                  </a:lnTo>
                  <a:lnTo>
                    <a:pt x="28" y="586"/>
                  </a:lnTo>
                  <a:lnTo>
                    <a:pt x="18" y="586"/>
                  </a:lnTo>
                  <a:lnTo>
                    <a:pt x="8" y="580"/>
                  </a:lnTo>
                  <a:lnTo>
                    <a:pt x="2" y="574"/>
                  </a:lnTo>
                  <a:lnTo>
                    <a:pt x="0" y="56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3034" y="3064"/>
              <a:ext cx="344" cy="344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344" y="258"/>
                </a:cxn>
                <a:cxn ang="0">
                  <a:pos x="266" y="330"/>
                </a:cxn>
                <a:cxn ang="0">
                  <a:pos x="302" y="256"/>
                </a:cxn>
                <a:cxn ang="0">
                  <a:pos x="182" y="340"/>
                </a:cxn>
                <a:cxn ang="0">
                  <a:pos x="330" y="194"/>
                </a:cxn>
                <a:cxn ang="0">
                  <a:pos x="330" y="194"/>
                </a:cxn>
                <a:cxn ang="0">
                  <a:pos x="224" y="272"/>
                </a:cxn>
                <a:cxn ang="0">
                  <a:pos x="156" y="324"/>
                </a:cxn>
                <a:cxn ang="0">
                  <a:pos x="130" y="344"/>
                </a:cxn>
                <a:cxn ang="0">
                  <a:pos x="130" y="344"/>
                </a:cxn>
                <a:cxn ang="0">
                  <a:pos x="140" y="334"/>
                </a:cxn>
                <a:cxn ang="0">
                  <a:pos x="158" y="316"/>
                </a:cxn>
                <a:cxn ang="0">
                  <a:pos x="206" y="264"/>
                </a:cxn>
                <a:cxn ang="0">
                  <a:pos x="272" y="190"/>
                </a:cxn>
                <a:cxn ang="0">
                  <a:pos x="272" y="190"/>
                </a:cxn>
                <a:cxn ang="0">
                  <a:pos x="52" y="344"/>
                </a:cxn>
                <a:cxn ang="0">
                  <a:pos x="52" y="344"/>
                </a:cxn>
                <a:cxn ang="0">
                  <a:pos x="98" y="296"/>
                </a:cxn>
                <a:cxn ang="0">
                  <a:pos x="190" y="198"/>
                </a:cxn>
                <a:cxn ang="0">
                  <a:pos x="280" y="106"/>
                </a:cxn>
                <a:cxn ang="0">
                  <a:pos x="310" y="80"/>
                </a:cxn>
                <a:cxn ang="0">
                  <a:pos x="316" y="74"/>
                </a:cxn>
                <a:cxn ang="0">
                  <a:pos x="318" y="74"/>
                </a:cxn>
                <a:cxn ang="0">
                  <a:pos x="318" y="74"/>
                </a:cxn>
                <a:cxn ang="0">
                  <a:pos x="0" y="344"/>
                </a:cxn>
                <a:cxn ang="0">
                  <a:pos x="344" y="0"/>
                </a:cxn>
              </a:cxnLst>
              <a:rect l="0" t="0" r="r" b="b"/>
              <a:pathLst>
                <a:path w="344" h="344">
                  <a:moveTo>
                    <a:pt x="344" y="0"/>
                  </a:moveTo>
                  <a:lnTo>
                    <a:pt x="344" y="258"/>
                  </a:lnTo>
                  <a:lnTo>
                    <a:pt x="266" y="330"/>
                  </a:lnTo>
                  <a:lnTo>
                    <a:pt x="302" y="256"/>
                  </a:lnTo>
                  <a:lnTo>
                    <a:pt x="182" y="340"/>
                  </a:lnTo>
                  <a:lnTo>
                    <a:pt x="330" y="194"/>
                  </a:lnTo>
                  <a:lnTo>
                    <a:pt x="330" y="194"/>
                  </a:lnTo>
                  <a:lnTo>
                    <a:pt x="224" y="272"/>
                  </a:lnTo>
                  <a:lnTo>
                    <a:pt x="156" y="324"/>
                  </a:lnTo>
                  <a:lnTo>
                    <a:pt x="130" y="344"/>
                  </a:lnTo>
                  <a:lnTo>
                    <a:pt x="130" y="344"/>
                  </a:lnTo>
                  <a:lnTo>
                    <a:pt x="140" y="334"/>
                  </a:lnTo>
                  <a:lnTo>
                    <a:pt x="158" y="316"/>
                  </a:lnTo>
                  <a:lnTo>
                    <a:pt x="206" y="264"/>
                  </a:lnTo>
                  <a:lnTo>
                    <a:pt x="272" y="190"/>
                  </a:lnTo>
                  <a:lnTo>
                    <a:pt x="272" y="190"/>
                  </a:lnTo>
                  <a:lnTo>
                    <a:pt x="52" y="344"/>
                  </a:lnTo>
                  <a:lnTo>
                    <a:pt x="52" y="344"/>
                  </a:lnTo>
                  <a:lnTo>
                    <a:pt x="98" y="296"/>
                  </a:lnTo>
                  <a:lnTo>
                    <a:pt x="190" y="198"/>
                  </a:lnTo>
                  <a:lnTo>
                    <a:pt x="280" y="106"/>
                  </a:lnTo>
                  <a:lnTo>
                    <a:pt x="310" y="80"/>
                  </a:lnTo>
                  <a:lnTo>
                    <a:pt x="316" y="74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0" y="344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2D2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5"/>
            <p:cNvSpPr>
              <a:spLocks noEditPoints="1"/>
            </p:cNvSpPr>
            <p:nvPr/>
          </p:nvSpPr>
          <p:spPr bwMode="auto">
            <a:xfrm>
              <a:off x="2996" y="3454"/>
              <a:ext cx="386" cy="238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56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134" y="0"/>
                </a:cxn>
                <a:cxn ang="0">
                  <a:pos x="258" y="114"/>
                </a:cxn>
                <a:cxn ang="0">
                  <a:pos x="134" y="0"/>
                </a:cxn>
                <a:cxn ang="0">
                  <a:pos x="268" y="0"/>
                </a:cxn>
                <a:cxn ang="0">
                  <a:pos x="364" y="0"/>
                </a:cxn>
                <a:cxn ang="0">
                  <a:pos x="380" y="8"/>
                </a:cxn>
                <a:cxn ang="0">
                  <a:pos x="386" y="24"/>
                </a:cxn>
                <a:cxn ang="0">
                  <a:pos x="268" y="56"/>
                </a:cxn>
                <a:cxn ang="0">
                  <a:pos x="268" y="0"/>
                </a:cxn>
                <a:cxn ang="0">
                  <a:pos x="386" y="66"/>
                </a:cxn>
                <a:cxn ang="0">
                  <a:pos x="268" y="114"/>
                </a:cxn>
                <a:cxn ang="0">
                  <a:pos x="268" y="66"/>
                </a:cxn>
                <a:cxn ang="0">
                  <a:pos x="0" y="114"/>
                </a:cxn>
                <a:cxn ang="0">
                  <a:pos x="126" y="66"/>
                </a:cxn>
                <a:cxn ang="0">
                  <a:pos x="126" y="114"/>
                </a:cxn>
                <a:cxn ang="0">
                  <a:pos x="386" y="156"/>
                </a:cxn>
                <a:cxn ang="0">
                  <a:pos x="268" y="122"/>
                </a:cxn>
                <a:cxn ang="0">
                  <a:pos x="386" y="122"/>
                </a:cxn>
                <a:cxn ang="0">
                  <a:pos x="134" y="156"/>
                </a:cxn>
                <a:cxn ang="0">
                  <a:pos x="258" y="122"/>
                </a:cxn>
                <a:cxn ang="0">
                  <a:pos x="258" y="156"/>
                </a:cxn>
                <a:cxn ang="0">
                  <a:pos x="0" y="156"/>
                </a:cxn>
                <a:cxn ang="0">
                  <a:pos x="126" y="122"/>
                </a:cxn>
                <a:cxn ang="0">
                  <a:pos x="126" y="156"/>
                </a:cxn>
                <a:cxn ang="0">
                  <a:pos x="386" y="196"/>
                </a:cxn>
                <a:cxn ang="0">
                  <a:pos x="268" y="164"/>
                </a:cxn>
                <a:cxn ang="0">
                  <a:pos x="386" y="164"/>
                </a:cxn>
                <a:cxn ang="0">
                  <a:pos x="134" y="196"/>
                </a:cxn>
                <a:cxn ang="0">
                  <a:pos x="258" y="164"/>
                </a:cxn>
                <a:cxn ang="0">
                  <a:pos x="258" y="196"/>
                </a:cxn>
                <a:cxn ang="0">
                  <a:pos x="0" y="196"/>
                </a:cxn>
                <a:cxn ang="0">
                  <a:pos x="126" y="164"/>
                </a:cxn>
                <a:cxn ang="0">
                  <a:pos x="126" y="196"/>
                </a:cxn>
                <a:cxn ang="0">
                  <a:pos x="386" y="214"/>
                </a:cxn>
                <a:cxn ang="0">
                  <a:pos x="384" y="224"/>
                </a:cxn>
                <a:cxn ang="0">
                  <a:pos x="372" y="236"/>
                </a:cxn>
                <a:cxn ang="0">
                  <a:pos x="268" y="238"/>
                </a:cxn>
                <a:cxn ang="0">
                  <a:pos x="386" y="206"/>
                </a:cxn>
                <a:cxn ang="0">
                  <a:pos x="258" y="238"/>
                </a:cxn>
                <a:cxn ang="0">
                  <a:pos x="134" y="206"/>
                </a:cxn>
                <a:cxn ang="0">
                  <a:pos x="258" y="238"/>
                </a:cxn>
                <a:cxn ang="0">
                  <a:pos x="126" y="238"/>
                </a:cxn>
                <a:cxn ang="0">
                  <a:pos x="24" y="238"/>
                </a:cxn>
                <a:cxn ang="0">
                  <a:pos x="8" y="232"/>
                </a:cxn>
                <a:cxn ang="0">
                  <a:pos x="0" y="214"/>
                </a:cxn>
                <a:cxn ang="0">
                  <a:pos x="126" y="206"/>
                </a:cxn>
              </a:cxnLst>
              <a:rect l="0" t="0" r="r" b="b"/>
              <a:pathLst>
                <a:path w="386" h="238">
                  <a:moveTo>
                    <a:pt x="24" y="0"/>
                  </a:moveTo>
                  <a:lnTo>
                    <a:pt x="126" y="0"/>
                  </a:lnTo>
                  <a:lnTo>
                    <a:pt x="126" y="56"/>
                  </a:lnTo>
                  <a:lnTo>
                    <a:pt x="0" y="5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134" y="0"/>
                  </a:moveTo>
                  <a:lnTo>
                    <a:pt x="258" y="0"/>
                  </a:lnTo>
                  <a:lnTo>
                    <a:pt x="258" y="114"/>
                  </a:lnTo>
                  <a:lnTo>
                    <a:pt x="134" y="114"/>
                  </a:lnTo>
                  <a:lnTo>
                    <a:pt x="134" y="0"/>
                  </a:lnTo>
                  <a:lnTo>
                    <a:pt x="134" y="0"/>
                  </a:lnTo>
                  <a:close/>
                  <a:moveTo>
                    <a:pt x="268" y="0"/>
                  </a:moveTo>
                  <a:lnTo>
                    <a:pt x="364" y="0"/>
                  </a:lnTo>
                  <a:lnTo>
                    <a:pt x="364" y="0"/>
                  </a:lnTo>
                  <a:lnTo>
                    <a:pt x="372" y="2"/>
                  </a:lnTo>
                  <a:lnTo>
                    <a:pt x="380" y="8"/>
                  </a:lnTo>
                  <a:lnTo>
                    <a:pt x="384" y="14"/>
                  </a:lnTo>
                  <a:lnTo>
                    <a:pt x="386" y="24"/>
                  </a:lnTo>
                  <a:lnTo>
                    <a:pt x="386" y="56"/>
                  </a:lnTo>
                  <a:lnTo>
                    <a:pt x="268" y="56"/>
                  </a:lnTo>
                  <a:lnTo>
                    <a:pt x="268" y="0"/>
                  </a:lnTo>
                  <a:lnTo>
                    <a:pt x="268" y="0"/>
                  </a:lnTo>
                  <a:close/>
                  <a:moveTo>
                    <a:pt x="268" y="66"/>
                  </a:moveTo>
                  <a:lnTo>
                    <a:pt x="386" y="66"/>
                  </a:lnTo>
                  <a:lnTo>
                    <a:pt x="386" y="114"/>
                  </a:lnTo>
                  <a:lnTo>
                    <a:pt x="268" y="114"/>
                  </a:lnTo>
                  <a:lnTo>
                    <a:pt x="268" y="66"/>
                  </a:lnTo>
                  <a:lnTo>
                    <a:pt x="268" y="66"/>
                  </a:lnTo>
                  <a:close/>
                  <a:moveTo>
                    <a:pt x="126" y="114"/>
                  </a:moveTo>
                  <a:lnTo>
                    <a:pt x="0" y="114"/>
                  </a:lnTo>
                  <a:lnTo>
                    <a:pt x="0" y="66"/>
                  </a:lnTo>
                  <a:lnTo>
                    <a:pt x="126" y="66"/>
                  </a:lnTo>
                  <a:lnTo>
                    <a:pt x="126" y="114"/>
                  </a:lnTo>
                  <a:lnTo>
                    <a:pt x="126" y="114"/>
                  </a:lnTo>
                  <a:close/>
                  <a:moveTo>
                    <a:pt x="386" y="122"/>
                  </a:moveTo>
                  <a:lnTo>
                    <a:pt x="386" y="156"/>
                  </a:lnTo>
                  <a:lnTo>
                    <a:pt x="268" y="156"/>
                  </a:lnTo>
                  <a:lnTo>
                    <a:pt x="268" y="122"/>
                  </a:lnTo>
                  <a:lnTo>
                    <a:pt x="386" y="122"/>
                  </a:lnTo>
                  <a:lnTo>
                    <a:pt x="386" y="122"/>
                  </a:lnTo>
                  <a:close/>
                  <a:moveTo>
                    <a:pt x="258" y="156"/>
                  </a:moveTo>
                  <a:lnTo>
                    <a:pt x="134" y="156"/>
                  </a:lnTo>
                  <a:lnTo>
                    <a:pt x="134" y="122"/>
                  </a:lnTo>
                  <a:lnTo>
                    <a:pt x="258" y="122"/>
                  </a:lnTo>
                  <a:lnTo>
                    <a:pt x="258" y="156"/>
                  </a:lnTo>
                  <a:lnTo>
                    <a:pt x="258" y="156"/>
                  </a:lnTo>
                  <a:close/>
                  <a:moveTo>
                    <a:pt x="126" y="156"/>
                  </a:moveTo>
                  <a:lnTo>
                    <a:pt x="0" y="156"/>
                  </a:lnTo>
                  <a:lnTo>
                    <a:pt x="0" y="122"/>
                  </a:lnTo>
                  <a:lnTo>
                    <a:pt x="126" y="122"/>
                  </a:lnTo>
                  <a:lnTo>
                    <a:pt x="126" y="156"/>
                  </a:lnTo>
                  <a:lnTo>
                    <a:pt x="126" y="156"/>
                  </a:lnTo>
                  <a:close/>
                  <a:moveTo>
                    <a:pt x="386" y="164"/>
                  </a:moveTo>
                  <a:lnTo>
                    <a:pt x="386" y="196"/>
                  </a:lnTo>
                  <a:lnTo>
                    <a:pt x="268" y="196"/>
                  </a:lnTo>
                  <a:lnTo>
                    <a:pt x="268" y="164"/>
                  </a:lnTo>
                  <a:lnTo>
                    <a:pt x="386" y="164"/>
                  </a:lnTo>
                  <a:lnTo>
                    <a:pt x="386" y="164"/>
                  </a:lnTo>
                  <a:close/>
                  <a:moveTo>
                    <a:pt x="258" y="196"/>
                  </a:moveTo>
                  <a:lnTo>
                    <a:pt x="134" y="196"/>
                  </a:lnTo>
                  <a:lnTo>
                    <a:pt x="134" y="164"/>
                  </a:lnTo>
                  <a:lnTo>
                    <a:pt x="258" y="164"/>
                  </a:lnTo>
                  <a:lnTo>
                    <a:pt x="258" y="196"/>
                  </a:lnTo>
                  <a:lnTo>
                    <a:pt x="258" y="196"/>
                  </a:lnTo>
                  <a:close/>
                  <a:moveTo>
                    <a:pt x="126" y="196"/>
                  </a:moveTo>
                  <a:lnTo>
                    <a:pt x="0" y="196"/>
                  </a:lnTo>
                  <a:lnTo>
                    <a:pt x="0" y="164"/>
                  </a:lnTo>
                  <a:lnTo>
                    <a:pt x="126" y="164"/>
                  </a:lnTo>
                  <a:lnTo>
                    <a:pt x="126" y="196"/>
                  </a:lnTo>
                  <a:lnTo>
                    <a:pt x="126" y="196"/>
                  </a:lnTo>
                  <a:close/>
                  <a:moveTo>
                    <a:pt x="386" y="206"/>
                  </a:moveTo>
                  <a:lnTo>
                    <a:pt x="386" y="214"/>
                  </a:lnTo>
                  <a:lnTo>
                    <a:pt x="386" y="214"/>
                  </a:lnTo>
                  <a:lnTo>
                    <a:pt x="384" y="224"/>
                  </a:lnTo>
                  <a:lnTo>
                    <a:pt x="380" y="232"/>
                  </a:lnTo>
                  <a:lnTo>
                    <a:pt x="372" y="236"/>
                  </a:lnTo>
                  <a:lnTo>
                    <a:pt x="364" y="238"/>
                  </a:lnTo>
                  <a:lnTo>
                    <a:pt x="268" y="238"/>
                  </a:lnTo>
                  <a:lnTo>
                    <a:pt x="268" y="206"/>
                  </a:lnTo>
                  <a:lnTo>
                    <a:pt x="386" y="206"/>
                  </a:lnTo>
                  <a:lnTo>
                    <a:pt x="386" y="206"/>
                  </a:lnTo>
                  <a:close/>
                  <a:moveTo>
                    <a:pt x="258" y="238"/>
                  </a:moveTo>
                  <a:lnTo>
                    <a:pt x="134" y="238"/>
                  </a:lnTo>
                  <a:lnTo>
                    <a:pt x="134" y="206"/>
                  </a:lnTo>
                  <a:lnTo>
                    <a:pt x="258" y="206"/>
                  </a:lnTo>
                  <a:lnTo>
                    <a:pt x="258" y="238"/>
                  </a:lnTo>
                  <a:lnTo>
                    <a:pt x="258" y="238"/>
                  </a:lnTo>
                  <a:close/>
                  <a:moveTo>
                    <a:pt x="126" y="238"/>
                  </a:moveTo>
                  <a:lnTo>
                    <a:pt x="24" y="238"/>
                  </a:lnTo>
                  <a:lnTo>
                    <a:pt x="24" y="238"/>
                  </a:lnTo>
                  <a:lnTo>
                    <a:pt x="16" y="236"/>
                  </a:lnTo>
                  <a:lnTo>
                    <a:pt x="8" y="232"/>
                  </a:lnTo>
                  <a:lnTo>
                    <a:pt x="2" y="224"/>
                  </a:lnTo>
                  <a:lnTo>
                    <a:pt x="0" y="214"/>
                  </a:lnTo>
                  <a:lnTo>
                    <a:pt x="0" y="206"/>
                  </a:lnTo>
                  <a:lnTo>
                    <a:pt x="126" y="206"/>
                  </a:lnTo>
                  <a:lnTo>
                    <a:pt x="126" y="23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3166" y="3486"/>
              <a:ext cx="56" cy="5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4"/>
                </a:cxn>
                <a:cxn ang="0">
                  <a:pos x="56" y="8"/>
                </a:cxn>
                <a:cxn ang="0">
                  <a:pos x="56" y="12"/>
                </a:cxn>
                <a:cxn ang="0">
                  <a:pos x="56" y="42"/>
                </a:cxn>
                <a:cxn ang="0">
                  <a:pos x="56" y="42"/>
                </a:cxn>
                <a:cxn ang="0">
                  <a:pos x="56" y="46"/>
                </a:cxn>
                <a:cxn ang="0">
                  <a:pos x="52" y="52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46"/>
                </a:cxn>
                <a:cxn ang="0">
                  <a:pos x="0" y="4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6" h="56">
                  <a:moveTo>
                    <a:pt x="14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2" y="52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020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3184" y="3462"/>
              <a:ext cx="20" cy="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8"/>
                </a:cxn>
                <a:cxn ang="0">
                  <a:pos x="20" y="16"/>
                </a:cxn>
                <a:cxn ang="0">
                  <a:pos x="10" y="16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0"/>
                </a:cxn>
              </a:cxnLst>
              <a:rect l="0" t="0" r="r" b="b"/>
              <a:pathLst>
                <a:path w="20" h="16">
                  <a:moveTo>
                    <a:pt x="10" y="0"/>
                  </a:moveTo>
                  <a:lnTo>
                    <a:pt x="16" y="8"/>
                  </a:lnTo>
                  <a:lnTo>
                    <a:pt x="20" y="16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3184" y="3548"/>
              <a:ext cx="20" cy="16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6" y="8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10" y="16"/>
                </a:cxn>
              </a:cxnLst>
              <a:rect l="0" t="0" r="r" b="b"/>
              <a:pathLst>
                <a:path w="20" h="16">
                  <a:moveTo>
                    <a:pt x="10" y="16"/>
                  </a:moveTo>
                  <a:lnTo>
                    <a:pt x="16" y="8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3230" y="3504"/>
              <a:ext cx="16" cy="20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8" y="14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10"/>
                </a:cxn>
              </a:cxnLst>
              <a:rect l="0" t="0" r="r" b="b"/>
              <a:pathLst>
                <a:path w="16" h="20">
                  <a:moveTo>
                    <a:pt x="16" y="10"/>
                  </a:moveTo>
                  <a:lnTo>
                    <a:pt x="8" y="1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3144" y="3504"/>
              <a:ext cx="16" cy="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14"/>
                </a:cxn>
                <a:cxn ang="0">
                  <a:pos x="16" y="20"/>
                </a:cxn>
                <a:cxn ang="0">
                  <a:pos x="16" y="10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0" y="10"/>
                </a:cxn>
              </a:cxnLst>
              <a:rect l="0" t="0" r="r" b="b"/>
              <a:pathLst>
                <a:path w="16" h="20">
                  <a:moveTo>
                    <a:pt x="0" y="10"/>
                  </a:moveTo>
                  <a:lnTo>
                    <a:pt x="8" y="14"/>
                  </a:lnTo>
                  <a:lnTo>
                    <a:pt x="16" y="2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3060" y="2884"/>
              <a:ext cx="256" cy="2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6" y="0"/>
                </a:cxn>
                <a:cxn ang="0">
                  <a:pos x="246" y="0"/>
                </a:cxn>
                <a:cxn ang="0">
                  <a:pos x="250" y="0"/>
                </a:cxn>
                <a:cxn ang="0">
                  <a:pos x="254" y="2"/>
                </a:cxn>
                <a:cxn ang="0">
                  <a:pos x="256" y="6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14"/>
                </a:cxn>
                <a:cxn ang="0">
                  <a:pos x="254" y="18"/>
                </a:cxn>
                <a:cxn ang="0">
                  <a:pos x="250" y="20"/>
                </a:cxn>
                <a:cxn ang="0">
                  <a:pos x="246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6" y="20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56" h="22">
                  <a:moveTo>
                    <a:pt x="10" y="0"/>
                  </a:moveTo>
                  <a:lnTo>
                    <a:pt x="246" y="0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4" y="2"/>
                  </a:lnTo>
                  <a:lnTo>
                    <a:pt x="256" y="6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14"/>
                  </a:lnTo>
                  <a:lnTo>
                    <a:pt x="254" y="18"/>
                  </a:lnTo>
                  <a:lnTo>
                    <a:pt x="250" y="20"/>
                  </a:lnTo>
                  <a:lnTo>
                    <a:pt x="246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3026" y="2856"/>
              <a:ext cx="8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6" y="2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8" h="8">
                  <a:moveTo>
                    <a:pt x="4" y="0"/>
                  </a:moveTo>
                  <a:lnTo>
                    <a:pt x="84" y="0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2940" y="2932"/>
              <a:ext cx="32" cy="1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2" y="14"/>
                </a:cxn>
                <a:cxn ang="0">
                  <a:pos x="32" y="124"/>
                </a:cxn>
                <a:cxn ang="0">
                  <a:pos x="32" y="124"/>
                </a:cxn>
                <a:cxn ang="0">
                  <a:pos x="30" y="130"/>
                </a:cxn>
                <a:cxn ang="0">
                  <a:pos x="28" y="134"/>
                </a:cxn>
                <a:cxn ang="0">
                  <a:pos x="22" y="138"/>
                </a:cxn>
                <a:cxn ang="0">
                  <a:pos x="18" y="138"/>
                </a:cxn>
                <a:cxn ang="0">
                  <a:pos x="16" y="138"/>
                </a:cxn>
                <a:cxn ang="0">
                  <a:pos x="16" y="138"/>
                </a:cxn>
                <a:cxn ang="0">
                  <a:pos x="10" y="138"/>
                </a:cxn>
                <a:cxn ang="0">
                  <a:pos x="4" y="134"/>
                </a:cxn>
                <a:cxn ang="0">
                  <a:pos x="2" y="130"/>
                </a:cxn>
                <a:cxn ang="0">
                  <a:pos x="0" y="12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138">
                  <a:moveTo>
                    <a:pt x="16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0" y="130"/>
                  </a:lnTo>
                  <a:lnTo>
                    <a:pt x="28" y="134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0" y="138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0" y="12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33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2942" y="2938"/>
              <a:ext cx="20" cy="12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0" y="14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20" y="116"/>
                </a:cxn>
                <a:cxn ang="0">
                  <a:pos x="18" y="120"/>
                </a:cxn>
                <a:cxn ang="0">
                  <a:pos x="14" y="124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6" y="124"/>
                </a:cxn>
                <a:cxn ang="0">
                  <a:pos x="2" y="120"/>
                </a:cxn>
                <a:cxn ang="0">
                  <a:pos x="0" y="116"/>
                </a:cxn>
                <a:cxn ang="0">
                  <a:pos x="0" y="1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126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18" y="120"/>
                  </a:lnTo>
                  <a:lnTo>
                    <a:pt x="14" y="124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6" y="124"/>
                  </a:lnTo>
                  <a:lnTo>
                    <a:pt x="2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3032" y="3474"/>
              <a:ext cx="54" cy="2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6" y="16"/>
                </a:cxn>
                <a:cxn ang="0">
                  <a:pos x="54" y="22"/>
                </a:cxn>
                <a:cxn ang="0">
                  <a:pos x="54" y="12"/>
                </a:cxn>
                <a:cxn ang="0">
                  <a:pos x="54" y="0"/>
                </a:cxn>
                <a:cxn ang="0">
                  <a:pos x="26" y="6"/>
                </a:cxn>
                <a:cxn ang="0">
                  <a:pos x="0" y="12"/>
                </a:cxn>
              </a:cxnLst>
              <a:rect l="0" t="0" r="r" b="b"/>
              <a:pathLst>
                <a:path w="54" h="22">
                  <a:moveTo>
                    <a:pt x="0" y="12"/>
                  </a:moveTo>
                  <a:lnTo>
                    <a:pt x="26" y="16"/>
                  </a:lnTo>
                  <a:lnTo>
                    <a:pt x="54" y="22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2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3304" y="3474"/>
              <a:ext cx="52" cy="22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26" y="16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26" y="6"/>
                </a:cxn>
                <a:cxn ang="0">
                  <a:pos x="52" y="12"/>
                </a:cxn>
              </a:cxnLst>
              <a:rect l="0" t="0" r="r" b="b"/>
              <a:pathLst>
                <a:path w="52" h="22">
                  <a:moveTo>
                    <a:pt x="52" y="12"/>
                  </a:moveTo>
                  <a:lnTo>
                    <a:pt x="26" y="16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6" y="6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3034" y="3536"/>
              <a:ext cx="60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4" y="0"/>
                </a:cxn>
                <a:cxn ang="0">
                  <a:pos x="56" y="2"/>
                </a:cxn>
                <a:cxn ang="0">
                  <a:pos x="58" y="4"/>
                </a:cxn>
                <a:cxn ang="0">
                  <a:pos x="60" y="8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58" y="14"/>
                </a:cxn>
                <a:cxn ang="0">
                  <a:pos x="56" y="16"/>
                </a:cxn>
                <a:cxn ang="0">
                  <a:pos x="54" y="18"/>
                </a:cxn>
                <a:cxn ang="0">
                  <a:pos x="52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60" h="18">
                  <a:moveTo>
                    <a:pt x="8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14"/>
                  </a:lnTo>
                  <a:lnTo>
                    <a:pt x="56" y="16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3296" y="3536"/>
              <a:ext cx="60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0" y="8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60" y="14"/>
                </a:cxn>
                <a:cxn ang="0">
                  <a:pos x="58" y="16"/>
                </a:cxn>
                <a:cxn ang="0">
                  <a:pos x="52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60" h="18">
                  <a:moveTo>
                    <a:pt x="8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58" y="16"/>
                  </a:lnTo>
                  <a:lnTo>
                    <a:pt x="5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4660900" y="1333500"/>
            <a:ext cx="444500" cy="876300"/>
            <a:chOff x="2940" y="2808"/>
            <a:chExt cx="468" cy="922"/>
          </a:xfrm>
        </p:grpSpPr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2946" y="2808"/>
              <a:ext cx="462" cy="92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422" y="0"/>
                </a:cxn>
                <a:cxn ang="0">
                  <a:pos x="430" y="4"/>
                </a:cxn>
                <a:cxn ang="0">
                  <a:pos x="440" y="8"/>
                </a:cxn>
                <a:cxn ang="0">
                  <a:pos x="448" y="14"/>
                </a:cxn>
                <a:cxn ang="0">
                  <a:pos x="454" y="22"/>
                </a:cxn>
                <a:cxn ang="0">
                  <a:pos x="458" y="30"/>
                </a:cxn>
                <a:cxn ang="0">
                  <a:pos x="462" y="40"/>
                </a:cxn>
                <a:cxn ang="0">
                  <a:pos x="462" y="50"/>
                </a:cxn>
                <a:cxn ang="0">
                  <a:pos x="462" y="872"/>
                </a:cxn>
                <a:cxn ang="0">
                  <a:pos x="462" y="872"/>
                </a:cxn>
                <a:cxn ang="0">
                  <a:pos x="462" y="882"/>
                </a:cxn>
                <a:cxn ang="0">
                  <a:pos x="458" y="892"/>
                </a:cxn>
                <a:cxn ang="0">
                  <a:pos x="454" y="900"/>
                </a:cxn>
                <a:cxn ang="0">
                  <a:pos x="448" y="908"/>
                </a:cxn>
                <a:cxn ang="0">
                  <a:pos x="440" y="914"/>
                </a:cxn>
                <a:cxn ang="0">
                  <a:pos x="430" y="918"/>
                </a:cxn>
                <a:cxn ang="0">
                  <a:pos x="422" y="922"/>
                </a:cxn>
                <a:cxn ang="0">
                  <a:pos x="410" y="922"/>
                </a:cxn>
                <a:cxn ang="0">
                  <a:pos x="50" y="922"/>
                </a:cxn>
                <a:cxn ang="0">
                  <a:pos x="50" y="922"/>
                </a:cxn>
                <a:cxn ang="0">
                  <a:pos x="40" y="922"/>
                </a:cxn>
                <a:cxn ang="0">
                  <a:pos x="32" y="918"/>
                </a:cxn>
                <a:cxn ang="0">
                  <a:pos x="22" y="914"/>
                </a:cxn>
                <a:cxn ang="0">
                  <a:pos x="14" y="908"/>
                </a:cxn>
                <a:cxn ang="0">
                  <a:pos x="8" y="900"/>
                </a:cxn>
                <a:cxn ang="0">
                  <a:pos x="4" y="892"/>
                </a:cxn>
                <a:cxn ang="0">
                  <a:pos x="0" y="882"/>
                </a:cxn>
                <a:cxn ang="0">
                  <a:pos x="0" y="872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4" y="30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0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462" h="922">
                  <a:moveTo>
                    <a:pt x="50" y="0"/>
                  </a:moveTo>
                  <a:lnTo>
                    <a:pt x="410" y="0"/>
                  </a:lnTo>
                  <a:lnTo>
                    <a:pt x="410" y="0"/>
                  </a:lnTo>
                  <a:lnTo>
                    <a:pt x="422" y="0"/>
                  </a:lnTo>
                  <a:lnTo>
                    <a:pt x="430" y="4"/>
                  </a:lnTo>
                  <a:lnTo>
                    <a:pt x="440" y="8"/>
                  </a:lnTo>
                  <a:lnTo>
                    <a:pt x="448" y="14"/>
                  </a:lnTo>
                  <a:lnTo>
                    <a:pt x="454" y="22"/>
                  </a:lnTo>
                  <a:lnTo>
                    <a:pt x="458" y="30"/>
                  </a:lnTo>
                  <a:lnTo>
                    <a:pt x="462" y="40"/>
                  </a:lnTo>
                  <a:lnTo>
                    <a:pt x="462" y="50"/>
                  </a:lnTo>
                  <a:lnTo>
                    <a:pt x="462" y="872"/>
                  </a:lnTo>
                  <a:lnTo>
                    <a:pt x="462" y="872"/>
                  </a:lnTo>
                  <a:lnTo>
                    <a:pt x="462" y="882"/>
                  </a:lnTo>
                  <a:lnTo>
                    <a:pt x="458" y="892"/>
                  </a:lnTo>
                  <a:lnTo>
                    <a:pt x="454" y="900"/>
                  </a:lnTo>
                  <a:lnTo>
                    <a:pt x="448" y="908"/>
                  </a:lnTo>
                  <a:lnTo>
                    <a:pt x="440" y="914"/>
                  </a:lnTo>
                  <a:lnTo>
                    <a:pt x="430" y="918"/>
                  </a:lnTo>
                  <a:lnTo>
                    <a:pt x="422" y="922"/>
                  </a:lnTo>
                  <a:lnTo>
                    <a:pt x="410" y="922"/>
                  </a:lnTo>
                  <a:lnTo>
                    <a:pt x="50" y="922"/>
                  </a:lnTo>
                  <a:lnTo>
                    <a:pt x="50" y="922"/>
                  </a:lnTo>
                  <a:lnTo>
                    <a:pt x="40" y="922"/>
                  </a:lnTo>
                  <a:lnTo>
                    <a:pt x="32" y="918"/>
                  </a:lnTo>
                  <a:lnTo>
                    <a:pt x="22" y="914"/>
                  </a:lnTo>
                  <a:lnTo>
                    <a:pt x="14" y="908"/>
                  </a:lnTo>
                  <a:lnTo>
                    <a:pt x="8" y="900"/>
                  </a:lnTo>
                  <a:lnTo>
                    <a:pt x="4" y="892"/>
                  </a:lnTo>
                  <a:lnTo>
                    <a:pt x="0" y="882"/>
                  </a:lnTo>
                  <a:lnTo>
                    <a:pt x="0" y="87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2990" y="3448"/>
              <a:ext cx="400" cy="252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76" y="0"/>
                </a:cxn>
                <a:cxn ang="0">
                  <a:pos x="382" y="2"/>
                </a:cxn>
                <a:cxn ang="0">
                  <a:pos x="386" y="6"/>
                </a:cxn>
                <a:cxn ang="0">
                  <a:pos x="390" y="10"/>
                </a:cxn>
                <a:cxn ang="0">
                  <a:pos x="394" y="14"/>
                </a:cxn>
                <a:cxn ang="0">
                  <a:pos x="396" y="20"/>
                </a:cxn>
                <a:cxn ang="0">
                  <a:pos x="398" y="26"/>
                </a:cxn>
                <a:cxn ang="0">
                  <a:pos x="400" y="30"/>
                </a:cxn>
                <a:cxn ang="0">
                  <a:pos x="400" y="224"/>
                </a:cxn>
                <a:cxn ang="0">
                  <a:pos x="398" y="230"/>
                </a:cxn>
                <a:cxn ang="0">
                  <a:pos x="396" y="236"/>
                </a:cxn>
                <a:cxn ang="0">
                  <a:pos x="392" y="242"/>
                </a:cxn>
                <a:cxn ang="0">
                  <a:pos x="388" y="246"/>
                </a:cxn>
                <a:cxn ang="0">
                  <a:pos x="384" y="248"/>
                </a:cxn>
                <a:cxn ang="0">
                  <a:pos x="378" y="250"/>
                </a:cxn>
                <a:cxn ang="0">
                  <a:pos x="372" y="252"/>
                </a:cxn>
                <a:cxn ang="0">
                  <a:pos x="30" y="252"/>
                </a:cxn>
                <a:cxn ang="0">
                  <a:pos x="24" y="252"/>
                </a:cxn>
                <a:cxn ang="0">
                  <a:pos x="18" y="250"/>
                </a:cxn>
                <a:cxn ang="0">
                  <a:pos x="14" y="246"/>
                </a:cxn>
                <a:cxn ang="0">
                  <a:pos x="8" y="244"/>
                </a:cxn>
                <a:cxn ang="0">
                  <a:pos x="6" y="238"/>
                </a:cxn>
                <a:cxn ang="0">
                  <a:pos x="2" y="234"/>
                </a:cxn>
                <a:cxn ang="0">
                  <a:pos x="0" y="228"/>
                </a:cxn>
                <a:cxn ang="0">
                  <a:pos x="0" y="222"/>
                </a:cxn>
                <a:cxn ang="0">
                  <a:pos x="0" y="28"/>
                </a:cxn>
                <a:cxn ang="0">
                  <a:pos x="2" y="22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2"/>
                </a:cxn>
                <a:cxn ang="0">
                  <a:pos x="28" y="0"/>
                </a:cxn>
              </a:cxnLst>
              <a:rect l="0" t="0" r="r" b="b"/>
              <a:pathLst>
                <a:path w="400" h="252">
                  <a:moveTo>
                    <a:pt x="30" y="0"/>
                  </a:moveTo>
                  <a:lnTo>
                    <a:pt x="370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4" y="4"/>
                  </a:lnTo>
                  <a:lnTo>
                    <a:pt x="386" y="6"/>
                  </a:lnTo>
                  <a:lnTo>
                    <a:pt x="388" y="8"/>
                  </a:lnTo>
                  <a:lnTo>
                    <a:pt x="390" y="10"/>
                  </a:lnTo>
                  <a:lnTo>
                    <a:pt x="392" y="12"/>
                  </a:lnTo>
                  <a:lnTo>
                    <a:pt x="394" y="14"/>
                  </a:lnTo>
                  <a:lnTo>
                    <a:pt x="396" y="16"/>
                  </a:lnTo>
                  <a:lnTo>
                    <a:pt x="396" y="20"/>
                  </a:lnTo>
                  <a:lnTo>
                    <a:pt x="398" y="22"/>
                  </a:lnTo>
                  <a:lnTo>
                    <a:pt x="398" y="26"/>
                  </a:lnTo>
                  <a:lnTo>
                    <a:pt x="400" y="28"/>
                  </a:lnTo>
                  <a:lnTo>
                    <a:pt x="400" y="30"/>
                  </a:lnTo>
                  <a:lnTo>
                    <a:pt x="400" y="222"/>
                  </a:lnTo>
                  <a:lnTo>
                    <a:pt x="400" y="224"/>
                  </a:lnTo>
                  <a:lnTo>
                    <a:pt x="398" y="228"/>
                  </a:lnTo>
                  <a:lnTo>
                    <a:pt x="398" y="230"/>
                  </a:lnTo>
                  <a:lnTo>
                    <a:pt x="396" y="234"/>
                  </a:lnTo>
                  <a:lnTo>
                    <a:pt x="396" y="236"/>
                  </a:lnTo>
                  <a:lnTo>
                    <a:pt x="394" y="238"/>
                  </a:lnTo>
                  <a:lnTo>
                    <a:pt x="392" y="242"/>
                  </a:lnTo>
                  <a:lnTo>
                    <a:pt x="390" y="244"/>
                  </a:lnTo>
                  <a:lnTo>
                    <a:pt x="388" y="246"/>
                  </a:lnTo>
                  <a:lnTo>
                    <a:pt x="386" y="246"/>
                  </a:lnTo>
                  <a:lnTo>
                    <a:pt x="384" y="248"/>
                  </a:lnTo>
                  <a:lnTo>
                    <a:pt x="382" y="250"/>
                  </a:lnTo>
                  <a:lnTo>
                    <a:pt x="378" y="250"/>
                  </a:lnTo>
                  <a:lnTo>
                    <a:pt x="376" y="252"/>
                  </a:lnTo>
                  <a:lnTo>
                    <a:pt x="372" y="252"/>
                  </a:lnTo>
                  <a:lnTo>
                    <a:pt x="370" y="252"/>
                  </a:lnTo>
                  <a:lnTo>
                    <a:pt x="30" y="252"/>
                  </a:lnTo>
                  <a:lnTo>
                    <a:pt x="28" y="252"/>
                  </a:lnTo>
                  <a:lnTo>
                    <a:pt x="24" y="252"/>
                  </a:lnTo>
                  <a:lnTo>
                    <a:pt x="22" y="250"/>
                  </a:lnTo>
                  <a:lnTo>
                    <a:pt x="18" y="250"/>
                  </a:lnTo>
                  <a:lnTo>
                    <a:pt x="16" y="248"/>
                  </a:lnTo>
                  <a:lnTo>
                    <a:pt x="14" y="246"/>
                  </a:lnTo>
                  <a:lnTo>
                    <a:pt x="10" y="246"/>
                  </a:lnTo>
                  <a:lnTo>
                    <a:pt x="8" y="244"/>
                  </a:lnTo>
                  <a:lnTo>
                    <a:pt x="6" y="242"/>
                  </a:lnTo>
                  <a:lnTo>
                    <a:pt x="6" y="238"/>
                  </a:lnTo>
                  <a:lnTo>
                    <a:pt x="4" y="236"/>
                  </a:lnTo>
                  <a:lnTo>
                    <a:pt x="2" y="234"/>
                  </a:lnTo>
                  <a:lnTo>
                    <a:pt x="2" y="230"/>
                  </a:lnTo>
                  <a:lnTo>
                    <a:pt x="0" y="228"/>
                  </a:lnTo>
                  <a:lnTo>
                    <a:pt x="0" y="224"/>
                  </a:lnTo>
                  <a:lnTo>
                    <a:pt x="0" y="22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2996" y="2834"/>
              <a:ext cx="388" cy="6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54" y="0"/>
                </a:cxn>
                <a:cxn ang="0">
                  <a:pos x="354" y="0"/>
                </a:cxn>
                <a:cxn ang="0">
                  <a:pos x="360" y="0"/>
                </a:cxn>
                <a:cxn ang="0">
                  <a:pos x="366" y="2"/>
                </a:cxn>
                <a:cxn ang="0">
                  <a:pos x="378" y="8"/>
                </a:cxn>
                <a:cxn ang="0">
                  <a:pos x="386" y="18"/>
                </a:cxn>
                <a:cxn ang="0">
                  <a:pos x="388" y="22"/>
                </a:cxn>
                <a:cxn ang="0">
                  <a:pos x="388" y="28"/>
                </a:cxn>
                <a:cxn ang="0">
                  <a:pos x="388" y="572"/>
                </a:cxn>
                <a:cxn ang="0">
                  <a:pos x="388" y="572"/>
                </a:cxn>
                <a:cxn ang="0">
                  <a:pos x="388" y="578"/>
                </a:cxn>
                <a:cxn ang="0">
                  <a:pos x="386" y="582"/>
                </a:cxn>
                <a:cxn ang="0">
                  <a:pos x="378" y="592"/>
                </a:cxn>
                <a:cxn ang="0">
                  <a:pos x="366" y="598"/>
                </a:cxn>
                <a:cxn ang="0">
                  <a:pos x="360" y="600"/>
                </a:cxn>
                <a:cxn ang="0">
                  <a:pos x="354" y="600"/>
                </a:cxn>
                <a:cxn ang="0">
                  <a:pos x="34" y="600"/>
                </a:cxn>
                <a:cxn ang="0">
                  <a:pos x="34" y="600"/>
                </a:cxn>
                <a:cxn ang="0">
                  <a:pos x="28" y="600"/>
                </a:cxn>
                <a:cxn ang="0">
                  <a:pos x="20" y="598"/>
                </a:cxn>
                <a:cxn ang="0">
                  <a:pos x="10" y="592"/>
                </a:cxn>
                <a:cxn ang="0">
                  <a:pos x="6" y="588"/>
                </a:cxn>
                <a:cxn ang="0">
                  <a:pos x="2" y="582"/>
                </a:cxn>
                <a:cxn ang="0">
                  <a:pos x="0" y="578"/>
                </a:cxn>
                <a:cxn ang="0">
                  <a:pos x="0" y="57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20" y="2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88" h="600">
                  <a:moveTo>
                    <a:pt x="34" y="0"/>
                  </a:moveTo>
                  <a:lnTo>
                    <a:pt x="354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2"/>
                  </a:lnTo>
                  <a:lnTo>
                    <a:pt x="378" y="8"/>
                  </a:lnTo>
                  <a:lnTo>
                    <a:pt x="386" y="18"/>
                  </a:lnTo>
                  <a:lnTo>
                    <a:pt x="388" y="22"/>
                  </a:lnTo>
                  <a:lnTo>
                    <a:pt x="388" y="28"/>
                  </a:lnTo>
                  <a:lnTo>
                    <a:pt x="388" y="572"/>
                  </a:lnTo>
                  <a:lnTo>
                    <a:pt x="388" y="572"/>
                  </a:lnTo>
                  <a:lnTo>
                    <a:pt x="388" y="578"/>
                  </a:lnTo>
                  <a:lnTo>
                    <a:pt x="386" y="582"/>
                  </a:lnTo>
                  <a:lnTo>
                    <a:pt x="378" y="592"/>
                  </a:lnTo>
                  <a:lnTo>
                    <a:pt x="366" y="598"/>
                  </a:lnTo>
                  <a:lnTo>
                    <a:pt x="360" y="600"/>
                  </a:lnTo>
                  <a:lnTo>
                    <a:pt x="354" y="600"/>
                  </a:lnTo>
                  <a:lnTo>
                    <a:pt x="34" y="600"/>
                  </a:lnTo>
                  <a:lnTo>
                    <a:pt x="34" y="600"/>
                  </a:lnTo>
                  <a:lnTo>
                    <a:pt x="28" y="600"/>
                  </a:lnTo>
                  <a:lnTo>
                    <a:pt x="20" y="598"/>
                  </a:lnTo>
                  <a:lnTo>
                    <a:pt x="10" y="592"/>
                  </a:lnTo>
                  <a:lnTo>
                    <a:pt x="6" y="588"/>
                  </a:lnTo>
                  <a:lnTo>
                    <a:pt x="2" y="582"/>
                  </a:lnTo>
                  <a:lnTo>
                    <a:pt x="0" y="578"/>
                  </a:lnTo>
                  <a:lnTo>
                    <a:pt x="0" y="57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3002" y="2838"/>
              <a:ext cx="376" cy="58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8" y="0"/>
                </a:cxn>
                <a:cxn ang="0">
                  <a:pos x="348" y="0"/>
                </a:cxn>
                <a:cxn ang="0">
                  <a:pos x="358" y="2"/>
                </a:cxn>
                <a:cxn ang="0">
                  <a:pos x="368" y="6"/>
                </a:cxn>
                <a:cxn ang="0">
                  <a:pos x="372" y="14"/>
                </a:cxn>
                <a:cxn ang="0">
                  <a:pos x="376" y="22"/>
                </a:cxn>
                <a:cxn ang="0">
                  <a:pos x="376" y="564"/>
                </a:cxn>
                <a:cxn ang="0">
                  <a:pos x="376" y="564"/>
                </a:cxn>
                <a:cxn ang="0">
                  <a:pos x="372" y="574"/>
                </a:cxn>
                <a:cxn ang="0">
                  <a:pos x="368" y="580"/>
                </a:cxn>
                <a:cxn ang="0">
                  <a:pos x="358" y="586"/>
                </a:cxn>
                <a:cxn ang="0">
                  <a:pos x="348" y="586"/>
                </a:cxn>
                <a:cxn ang="0">
                  <a:pos x="28" y="586"/>
                </a:cxn>
                <a:cxn ang="0">
                  <a:pos x="28" y="586"/>
                </a:cxn>
                <a:cxn ang="0">
                  <a:pos x="18" y="586"/>
                </a:cxn>
                <a:cxn ang="0">
                  <a:pos x="8" y="580"/>
                </a:cxn>
                <a:cxn ang="0">
                  <a:pos x="2" y="574"/>
                </a:cxn>
                <a:cxn ang="0">
                  <a:pos x="0" y="56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76" h="586">
                  <a:moveTo>
                    <a:pt x="28" y="0"/>
                  </a:moveTo>
                  <a:lnTo>
                    <a:pt x="348" y="0"/>
                  </a:lnTo>
                  <a:lnTo>
                    <a:pt x="348" y="0"/>
                  </a:lnTo>
                  <a:lnTo>
                    <a:pt x="358" y="2"/>
                  </a:lnTo>
                  <a:lnTo>
                    <a:pt x="368" y="6"/>
                  </a:lnTo>
                  <a:lnTo>
                    <a:pt x="372" y="14"/>
                  </a:lnTo>
                  <a:lnTo>
                    <a:pt x="376" y="22"/>
                  </a:lnTo>
                  <a:lnTo>
                    <a:pt x="376" y="564"/>
                  </a:lnTo>
                  <a:lnTo>
                    <a:pt x="376" y="564"/>
                  </a:lnTo>
                  <a:lnTo>
                    <a:pt x="372" y="574"/>
                  </a:lnTo>
                  <a:lnTo>
                    <a:pt x="368" y="580"/>
                  </a:lnTo>
                  <a:lnTo>
                    <a:pt x="358" y="586"/>
                  </a:lnTo>
                  <a:lnTo>
                    <a:pt x="348" y="586"/>
                  </a:lnTo>
                  <a:lnTo>
                    <a:pt x="28" y="586"/>
                  </a:lnTo>
                  <a:lnTo>
                    <a:pt x="28" y="586"/>
                  </a:lnTo>
                  <a:lnTo>
                    <a:pt x="18" y="586"/>
                  </a:lnTo>
                  <a:lnTo>
                    <a:pt x="8" y="580"/>
                  </a:lnTo>
                  <a:lnTo>
                    <a:pt x="2" y="574"/>
                  </a:lnTo>
                  <a:lnTo>
                    <a:pt x="0" y="56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3034" y="3064"/>
              <a:ext cx="344" cy="344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344" y="258"/>
                </a:cxn>
                <a:cxn ang="0">
                  <a:pos x="266" y="330"/>
                </a:cxn>
                <a:cxn ang="0">
                  <a:pos x="302" y="256"/>
                </a:cxn>
                <a:cxn ang="0">
                  <a:pos x="182" y="340"/>
                </a:cxn>
                <a:cxn ang="0">
                  <a:pos x="330" y="194"/>
                </a:cxn>
                <a:cxn ang="0">
                  <a:pos x="330" y="194"/>
                </a:cxn>
                <a:cxn ang="0">
                  <a:pos x="224" y="272"/>
                </a:cxn>
                <a:cxn ang="0">
                  <a:pos x="156" y="324"/>
                </a:cxn>
                <a:cxn ang="0">
                  <a:pos x="130" y="344"/>
                </a:cxn>
                <a:cxn ang="0">
                  <a:pos x="130" y="344"/>
                </a:cxn>
                <a:cxn ang="0">
                  <a:pos x="140" y="334"/>
                </a:cxn>
                <a:cxn ang="0">
                  <a:pos x="158" y="316"/>
                </a:cxn>
                <a:cxn ang="0">
                  <a:pos x="206" y="264"/>
                </a:cxn>
                <a:cxn ang="0">
                  <a:pos x="272" y="190"/>
                </a:cxn>
                <a:cxn ang="0">
                  <a:pos x="272" y="190"/>
                </a:cxn>
                <a:cxn ang="0">
                  <a:pos x="52" y="344"/>
                </a:cxn>
                <a:cxn ang="0">
                  <a:pos x="52" y="344"/>
                </a:cxn>
                <a:cxn ang="0">
                  <a:pos x="98" y="296"/>
                </a:cxn>
                <a:cxn ang="0">
                  <a:pos x="190" y="198"/>
                </a:cxn>
                <a:cxn ang="0">
                  <a:pos x="280" y="106"/>
                </a:cxn>
                <a:cxn ang="0">
                  <a:pos x="310" y="80"/>
                </a:cxn>
                <a:cxn ang="0">
                  <a:pos x="316" y="74"/>
                </a:cxn>
                <a:cxn ang="0">
                  <a:pos x="318" y="74"/>
                </a:cxn>
                <a:cxn ang="0">
                  <a:pos x="318" y="74"/>
                </a:cxn>
                <a:cxn ang="0">
                  <a:pos x="0" y="344"/>
                </a:cxn>
                <a:cxn ang="0">
                  <a:pos x="344" y="0"/>
                </a:cxn>
              </a:cxnLst>
              <a:rect l="0" t="0" r="r" b="b"/>
              <a:pathLst>
                <a:path w="344" h="344">
                  <a:moveTo>
                    <a:pt x="344" y="0"/>
                  </a:moveTo>
                  <a:lnTo>
                    <a:pt x="344" y="258"/>
                  </a:lnTo>
                  <a:lnTo>
                    <a:pt x="266" y="330"/>
                  </a:lnTo>
                  <a:lnTo>
                    <a:pt x="302" y="256"/>
                  </a:lnTo>
                  <a:lnTo>
                    <a:pt x="182" y="340"/>
                  </a:lnTo>
                  <a:lnTo>
                    <a:pt x="330" y="194"/>
                  </a:lnTo>
                  <a:lnTo>
                    <a:pt x="330" y="194"/>
                  </a:lnTo>
                  <a:lnTo>
                    <a:pt x="224" y="272"/>
                  </a:lnTo>
                  <a:lnTo>
                    <a:pt x="156" y="324"/>
                  </a:lnTo>
                  <a:lnTo>
                    <a:pt x="130" y="344"/>
                  </a:lnTo>
                  <a:lnTo>
                    <a:pt x="130" y="344"/>
                  </a:lnTo>
                  <a:lnTo>
                    <a:pt x="140" y="334"/>
                  </a:lnTo>
                  <a:lnTo>
                    <a:pt x="158" y="316"/>
                  </a:lnTo>
                  <a:lnTo>
                    <a:pt x="206" y="264"/>
                  </a:lnTo>
                  <a:lnTo>
                    <a:pt x="272" y="190"/>
                  </a:lnTo>
                  <a:lnTo>
                    <a:pt x="272" y="190"/>
                  </a:lnTo>
                  <a:lnTo>
                    <a:pt x="52" y="344"/>
                  </a:lnTo>
                  <a:lnTo>
                    <a:pt x="52" y="344"/>
                  </a:lnTo>
                  <a:lnTo>
                    <a:pt x="98" y="296"/>
                  </a:lnTo>
                  <a:lnTo>
                    <a:pt x="190" y="198"/>
                  </a:lnTo>
                  <a:lnTo>
                    <a:pt x="280" y="106"/>
                  </a:lnTo>
                  <a:lnTo>
                    <a:pt x="310" y="80"/>
                  </a:lnTo>
                  <a:lnTo>
                    <a:pt x="316" y="74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0" y="344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2D2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5"/>
            <p:cNvSpPr>
              <a:spLocks noEditPoints="1"/>
            </p:cNvSpPr>
            <p:nvPr/>
          </p:nvSpPr>
          <p:spPr bwMode="auto">
            <a:xfrm>
              <a:off x="2996" y="3454"/>
              <a:ext cx="386" cy="238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56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134" y="0"/>
                </a:cxn>
                <a:cxn ang="0">
                  <a:pos x="258" y="114"/>
                </a:cxn>
                <a:cxn ang="0">
                  <a:pos x="134" y="0"/>
                </a:cxn>
                <a:cxn ang="0">
                  <a:pos x="268" y="0"/>
                </a:cxn>
                <a:cxn ang="0">
                  <a:pos x="364" y="0"/>
                </a:cxn>
                <a:cxn ang="0">
                  <a:pos x="380" y="8"/>
                </a:cxn>
                <a:cxn ang="0">
                  <a:pos x="386" y="24"/>
                </a:cxn>
                <a:cxn ang="0">
                  <a:pos x="268" y="56"/>
                </a:cxn>
                <a:cxn ang="0">
                  <a:pos x="268" y="0"/>
                </a:cxn>
                <a:cxn ang="0">
                  <a:pos x="386" y="66"/>
                </a:cxn>
                <a:cxn ang="0">
                  <a:pos x="268" y="114"/>
                </a:cxn>
                <a:cxn ang="0">
                  <a:pos x="268" y="66"/>
                </a:cxn>
                <a:cxn ang="0">
                  <a:pos x="0" y="114"/>
                </a:cxn>
                <a:cxn ang="0">
                  <a:pos x="126" y="66"/>
                </a:cxn>
                <a:cxn ang="0">
                  <a:pos x="126" y="114"/>
                </a:cxn>
                <a:cxn ang="0">
                  <a:pos x="386" y="156"/>
                </a:cxn>
                <a:cxn ang="0">
                  <a:pos x="268" y="122"/>
                </a:cxn>
                <a:cxn ang="0">
                  <a:pos x="386" y="122"/>
                </a:cxn>
                <a:cxn ang="0">
                  <a:pos x="134" y="156"/>
                </a:cxn>
                <a:cxn ang="0">
                  <a:pos x="258" y="122"/>
                </a:cxn>
                <a:cxn ang="0">
                  <a:pos x="258" y="156"/>
                </a:cxn>
                <a:cxn ang="0">
                  <a:pos x="0" y="156"/>
                </a:cxn>
                <a:cxn ang="0">
                  <a:pos x="126" y="122"/>
                </a:cxn>
                <a:cxn ang="0">
                  <a:pos x="126" y="156"/>
                </a:cxn>
                <a:cxn ang="0">
                  <a:pos x="386" y="196"/>
                </a:cxn>
                <a:cxn ang="0">
                  <a:pos x="268" y="164"/>
                </a:cxn>
                <a:cxn ang="0">
                  <a:pos x="386" y="164"/>
                </a:cxn>
                <a:cxn ang="0">
                  <a:pos x="134" y="196"/>
                </a:cxn>
                <a:cxn ang="0">
                  <a:pos x="258" y="164"/>
                </a:cxn>
                <a:cxn ang="0">
                  <a:pos x="258" y="196"/>
                </a:cxn>
                <a:cxn ang="0">
                  <a:pos x="0" y="196"/>
                </a:cxn>
                <a:cxn ang="0">
                  <a:pos x="126" y="164"/>
                </a:cxn>
                <a:cxn ang="0">
                  <a:pos x="126" y="196"/>
                </a:cxn>
                <a:cxn ang="0">
                  <a:pos x="386" y="214"/>
                </a:cxn>
                <a:cxn ang="0">
                  <a:pos x="384" y="224"/>
                </a:cxn>
                <a:cxn ang="0">
                  <a:pos x="372" y="236"/>
                </a:cxn>
                <a:cxn ang="0">
                  <a:pos x="268" y="238"/>
                </a:cxn>
                <a:cxn ang="0">
                  <a:pos x="386" y="206"/>
                </a:cxn>
                <a:cxn ang="0">
                  <a:pos x="258" y="238"/>
                </a:cxn>
                <a:cxn ang="0">
                  <a:pos x="134" y="206"/>
                </a:cxn>
                <a:cxn ang="0">
                  <a:pos x="258" y="238"/>
                </a:cxn>
                <a:cxn ang="0">
                  <a:pos x="126" y="238"/>
                </a:cxn>
                <a:cxn ang="0">
                  <a:pos x="24" y="238"/>
                </a:cxn>
                <a:cxn ang="0">
                  <a:pos x="8" y="232"/>
                </a:cxn>
                <a:cxn ang="0">
                  <a:pos x="0" y="214"/>
                </a:cxn>
                <a:cxn ang="0">
                  <a:pos x="126" y="206"/>
                </a:cxn>
              </a:cxnLst>
              <a:rect l="0" t="0" r="r" b="b"/>
              <a:pathLst>
                <a:path w="386" h="238">
                  <a:moveTo>
                    <a:pt x="24" y="0"/>
                  </a:moveTo>
                  <a:lnTo>
                    <a:pt x="126" y="0"/>
                  </a:lnTo>
                  <a:lnTo>
                    <a:pt x="126" y="56"/>
                  </a:lnTo>
                  <a:lnTo>
                    <a:pt x="0" y="5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134" y="0"/>
                  </a:moveTo>
                  <a:lnTo>
                    <a:pt x="258" y="0"/>
                  </a:lnTo>
                  <a:lnTo>
                    <a:pt x="258" y="114"/>
                  </a:lnTo>
                  <a:lnTo>
                    <a:pt x="134" y="114"/>
                  </a:lnTo>
                  <a:lnTo>
                    <a:pt x="134" y="0"/>
                  </a:lnTo>
                  <a:lnTo>
                    <a:pt x="134" y="0"/>
                  </a:lnTo>
                  <a:close/>
                  <a:moveTo>
                    <a:pt x="268" y="0"/>
                  </a:moveTo>
                  <a:lnTo>
                    <a:pt x="364" y="0"/>
                  </a:lnTo>
                  <a:lnTo>
                    <a:pt x="364" y="0"/>
                  </a:lnTo>
                  <a:lnTo>
                    <a:pt x="372" y="2"/>
                  </a:lnTo>
                  <a:lnTo>
                    <a:pt x="380" y="8"/>
                  </a:lnTo>
                  <a:lnTo>
                    <a:pt x="384" y="14"/>
                  </a:lnTo>
                  <a:lnTo>
                    <a:pt x="386" y="24"/>
                  </a:lnTo>
                  <a:lnTo>
                    <a:pt x="386" y="56"/>
                  </a:lnTo>
                  <a:lnTo>
                    <a:pt x="268" y="56"/>
                  </a:lnTo>
                  <a:lnTo>
                    <a:pt x="268" y="0"/>
                  </a:lnTo>
                  <a:lnTo>
                    <a:pt x="268" y="0"/>
                  </a:lnTo>
                  <a:close/>
                  <a:moveTo>
                    <a:pt x="268" y="66"/>
                  </a:moveTo>
                  <a:lnTo>
                    <a:pt x="386" y="66"/>
                  </a:lnTo>
                  <a:lnTo>
                    <a:pt x="386" y="114"/>
                  </a:lnTo>
                  <a:lnTo>
                    <a:pt x="268" y="114"/>
                  </a:lnTo>
                  <a:lnTo>
                    <a:pt x="268" y="66"/>
                  </a:lnTo>
                  <a:lnTo>
                    <a:pt x="268" y="66"/>
                  </a:lnTo>
                  <a:close/>
                  <a:moveTo>
                    <a:pt x="126" y="114"/>
                  </a:moveTo>
                  <a:lnTo>
                    <a:pt x="0" y="114"/>
                  </a:lnTo>
                  <a:lnTo>
                    <a:pt x="0" y="66"/>
                  </a:lnTo>
                  <a:lnTo>
                    <a:pt x="126" y="66"/>
                  </a:lnTo>
                  <a:lnTo>
                    <a:pt x="126" y="114"/>
                  </a:lnTo>
                  <a:lnTo>
                    <a:pt x="126" y="114"/>
                  </a:lnTo>
                  <a:close/>
                  <a:moveTo>
                    <a:pt x="386" y="122"/>
                  </a:moveTo>
                  <a:lnTo>
                    <a:pt x="386" y="156"/>
                  </a:lnTo>
                  <a:lnTo>
                    <a:pt x="268" y="156"/>
                  </a:lnTo>
                  <a:lnTo>
                    <a:pt x="268" y="122"/>
                  </a:lnTo>
                  <a:lnTo>
                    <a:pt x="386" y="122"/>
                  </a:lnTo>
                  <a:lnTo>
                    <a:pt x="386" y="122"/>
                  </a:lnTo>
                  <a:close/>
                  <a:moveTo>
                    <a:pt x="258" y="156"/>
                  </a:moveTo>
                  <a:lnTo>
                    <a:pt x="134" y="156"/>
                  </a:lnTo>
                  <a:lnTo>
                    <a:pt x="134" y="122"/>
                  </a:lnTo>
                  <a:lnTo>
                    <a:pt x="258" y="122"/>
                  </a:lnTo>
                  <a:lnTo>
                    <a:pt x="258" y="156"/>
                  </a:lnTo>
                  <a:lnTo>
                    <a:pt x="258" y="156"/>
                  </a:lnTo>
                  <a:close/>
                  <a:moveTo>
                    <a:pt x="126" y="156"/>
                  </a:moveTo>
                  <a:lnTo>
                    <a:pt x="0" y="156"/>
                  </a:lnTo>
                  <a:lnTo>
                    <a:pt x="0" y="122"/>
                  </a:lnTo>
                  <a:lnTo>
                    <a:pt x="126" y="122"/>
                  </a:lnTo>
                  <a:lnTo>
                    <a:pt x="126" y="156"/>
                  </a:lnTo>
                  <a:lnTo>
                    <a:pt x="126" y="156"/>
                  </a:lnTo>
                  <a:close/>
                  <a:moveTo>
                    <a:pt x="386" y="164"/>
                  </a:moveTo>
                  <a:lnTo>
                    <a:pt x="386" y="196"/>
                  </a:lnTo>
                  <a:lnTo>
                    <a:pt x="268" y="196"/>
                  </a:lnTo>
                  <a:lnTo>
                    <a:pt x="268" y="164"/>
                  </a:lnTo>
                  <a:lnTo>
                    <a:pt x="386" y="164"/>
                  </a:lnTo>
                  <a:lnTo>
                    <a:pt x="386" y="164"/>
                  </a:lnTo>
                  <a:close/>
                  <a:moveTo>
                    <a:pt x="258" y="196"/>
                  </a:moveTo>
                  <a:lnTo>
                    <a:pt x="134" y="196"/>
                  </a:lnTo>
                  <a:lnTo>
                    <a:pt x="134" y="164"/>
                  </a:lnTo>
                  <a:lnTo>
                    <a:pt x="258" y="164"/>
                  </a:lnTo>
                  <a:lnTo>
                    <a:pt x="258" y="196"/>
                  </a:lnTo>
                  <a:lnTo>
                    <a:pt x="258" y="196"/>
                  </a:lnTo>
                  <a:close/>
                  <a:moveTo>
                    <a:pt x="126" y="196"/>
                  </a:moveTo>
                  <a:lnTo>
                    <a:pt x="0" y="196"/>
                  </a:lnTo>
                  <a:lnTo>
                    <a:pt x="0" y="164"/>
                  </a:lnTo>
                  <a:lnTo>
                    <a:pt x="126" y="164"/>
                  </a:lnTo>
                  <a:lnTo>
                    <a:pt x="126" y="196"/>
                  </a:lnTo>
                  <a:lnTo>
                    <a:pt x="126" y="196"/>
                  </a:lnTo>
                  <a:close/>
                  <a:moveTo>
                    <a:pt x="386" y="206"/>
                  </a:moveTo>
                  <a:lnTo>
                    <a:pt x="386" y="214"/>
                  </a:lnTo>
                  <a:lnTo>
                    <a:pt x="386" y="214"/>
                  </a:lnTo>
                  <a:lnTo>
                    <a:pt x="384" y="224"/>
                  </a:lnTo>
                  <a:lnTo>
                    <a:pt x="380" y="232"/>
                  </a:lnTo>
                  <a:lnTo>
                    <a:pt x="372" y="236"/>
                  </a:lnTo>
                  <a:lnTo>
                    <a:pt x="364" y="238"/>
                  </a:lnTo>
                  <a:lnTo>
                    <a:pt x="268" y="238"/>
                  </a:lnTo>
                  <a:lnTo>
                    <a:pt x="268" y="206"/>
                  </a:lnTo>
                  <a:lnTo>
                    <a:pt x="386" y="206"/>
                  </a:lnTo>
                  <a:lnTo>
                    <a:pt x="386" y="206"/>
                  </a:lnTo>
                  <a:close/>
                  <a:moveTo>
                    <a:pt x="258" y="238"/>
                  </a:moveTo>
                  <a:lnTo>
                    <a:pt x="134" y="238"/>
                  </a:lnTo>
                  <a:lnTo>
                    <a:pt x="134" y="206"/>
                  </a:lnTo>
                  <a:lnTo>
                    <a:pt x="258" y="206"/>
                  </a:lnTo>
                  <a:lnTo>
                    <a:pt x="258" y="238"/>
                  </a:lnTo>
                  <a:lnTo>
                    <a:pt x="258" y="238"/>
                  </a:lnTo>
                  <a:close/>
                  <a:moveTo>
                    <a:pt x="126" y="238"/>
                  </a:moveTo>
                  <a:lnTo>
                    <a:pt x="24" y="238"/>
                  </a:lnTo>
                  <a:lnTo>
                    <a:pt x="24" y="238"/>
                  </a:lnTo>
                  <a:lnTo>
                    <a:pt x="16" y="236"/>
                  </a:lnTo>
                  <a:lnTo>
                    <a:pt x="8" y="232"/>
                  </a:lnTo>
                  <a:lnTo>
                    <a:pt x="2" y="224"/>
                  </a:lnTo>
                  <a:lnTo>
                    <a:pt x="0" y="214"/>
                  </a:lnTo>
                  <a:lnTo>
                    <a:pt x="0" y="206"/>
                  </a:lnTo>
                  <a:lnTo>
                    <a:pt x="126" y="206"/>
                  </a:lnTo>
                  <a:lnTo>
                    <a:pt x="126" y="23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6"/>
            <p:cNvSpPr>
              <a:spLocks/>
            </p:cNvSpPr>
            <p:nvPr/>
          </p:nvSpPr>
          <p:spPr bwMode="auto">
            <a:xfrm>
              <a:off x="3166" y="3486"/>
              <a:ext cx="56" cy="5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4"/>
                </a:cxn>
                <a:cxn ang="0">
                  <a:pos x="56" y="8"/>
                </a:cxn>
                <a:cxn ang="0">
                  <a:pos x="56" y="12"/>
                </a:cxn>
                <a:cxn ang="0">
                  <a:pos x="56" y="42"/>
                </a:cxn>
                <a:cxn ang="0">
                  <a:pos x="56" y="42"/>
                </a:cxn>
                <a:cxn ang="0">
                  <a:pos x="56" y="46"/>
                </a:cxn>
                <a:cxn ang="0">
                  <a:pos x="52" y="52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46"/>
                </a:cxn>
                <a:cxn ang="0">
                  <a:pos x="0" y="4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6" h="56">
                  <a:moveTo>
                    <a:pt x="14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2" y="52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020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3184" y="3462"/>
              <a:ext cx="20" cy="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8"/>
                </a:cxn>
                <a:cxn ang="0">
                  <a:pos x="20" y="16"/>
                </a:cxn>
                <a:cxn ang="0">
                  <a:pos x="10" y="16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0"/>
                </a:cxn>
              </a:cxnLst>
              <a:rect l="0" t="0" r="r" b="b"/>
              <a:pathLst>
                <a:path w="20" h="16">
                  <a:moveTo>
                    <a:pt x="10" y="0"/>
                  </a:moveTo>
                  <a:lnTo>
                    <a:pt x="16" y="8"/>
                  </a:lnTo>
                  <a:lnTo>
                    <a:pt x="20" y="16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3184" y="3548"/>
              <a:ext cx="20" cy="16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6" y="8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10" y="16"/>
                </a:cxn>
              </a:cxnLst>
              <a:rect l="0" t="0" r="r" b="b"/>
              <a:pathLst>
                <a:path w="20" h="16">
                  <a:moveTo>
                    <a:pt x="10" y="16"/>
                  </a:moveTo>
                  <a:lnTo>
                    <a:pt x="16" y="8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3230" y="3504"/>
              <a:ext cx="16" cy="20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8" y="14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10"/>
                </a:cxn>
              </a:cxnLst>
              <a:rect l="0" t="0" r="r" b="b"/>
              <a:pathLst>
                <a:path w="16" h="20">
                  <a:moveTo>
                    <a:pt x="16" y="10"/>
                  </a:moveTo>
                  <a:lnTo>
                    <a:pt x="8" y="1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3144" y="3504"/>
              <a:ext cx="16" cy="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14"/>
                </a:cxn>
                <a:cxn ang="0">
                  <a:pos x="16" y="20"/>
                </a:cxn>
                <a:cxn ang="0">
                  <a:pos x="16" y="10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0" y="10"/>
                </a:cxn>
              </a:cxnLst>
              <a:rect l="0" t="0" r="r" b="b"/>
              <a:pathLst>
                <a:path w="16" h="20">
                  <a:moveTo>
                    <a:pt x="0" y="10"/>
                  </a:moveTo>
                  <a:lnTo>
                    <a:pt x="8" y="14"/>
                  </a:lnTo>
                  <a:lnTo>
                    <a:pt x="16" y="2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1"/>
            <p:cNvSpPr>
              <a:spLocks/>
            </p:cNvSpPr>
            <p:nvPr/>
          </p:nvSpPr>
          <p:spPr bwMode="auto">
            <a:xfrm>
              <a:off x="3060" y="2884"/>
              <a:ext cx="256" cy="2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6" y="0"/>
                </a:cxn>
                <a:cxn ang="0">
                  <a:pos x="246" y="0"/>
                </a:cxn>
                <a:cxn ang="0">
                  <a:pos x="250" y="0"/>
                </a:cxn>
                <a:cxn ang="0">
                  <a:pos x="254" y="2"/>
                </a:cxn>
                <a:cxn ang="0">
                  <a:pos x="256" y="6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14"/>
                </a:cxn>
                <a:cxn ang="0">
                  <a:pos x="254" y="18"/>
                </a:cxn>
                <a:cxn ang="0">
                  <a:pos x="250" y="20"/>
                </a:cxn>
                <a:cxn ang="0">
                  <a:pos x="246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6" y="20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56" h="22">
                  <a:moveTo>
                    <a:pt x="10" y="0"/>
                  </a:moveTo>
                  <a:lnTo>
                    <a:pt x="246" y="0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4" y="2"/>
                  </a:lnTo>
                  <a:lnTo>
                    <a:pt x="256" y="6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14"/>
                  </a:lnTo>
                  <a:lnTo>
                    <a:pt x="254" y="18"/>
                  </a:lnTo>
                  <a:lnTo>
                    <a:pt x="250" y="20"/>
                  </a:lnTo>
                  <a:lnTo>
                    <a:pt x="246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3026" y="2856"/>
              <a:ext cx="8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6" y="2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8" h="8">
                  <a:moveTo>
                    <a:pt x="4" y="0"/>
                  </a:moveTo>
                  <a:lnTo>
                    <a:pt x="84" y="0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2940" y="2932"/>
              <a:ext cx="32" cy="1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2" y="14"/>
                </a:cxn>
                <a:cxn ang="0">
                  <a:pos x="32" y="124"/>
                </a:cxn>
                <a:cxn ang="0">
                  <a:pos x="32" y="124"/>
                </a:cxn>
                <a:cxn ang="0">
                  <a:pos x="30" y="130"/>
                </a:cxn>
                <a:cxn ang="0">
                  <a:pos x="28" y="134"/>
                </a:cxn>
                <a:cxn ang="0">
                  <a:pos x="22" y="138"/>
                </a:cxn>
                <a:cxn ang="0">
                  <a:pos x="18" y="138"/>
                </a:cxn>
                <a:cxn ang="0">
                  <a:pos x="16" y="138"/>
                </a:cxn>
                <a:cxn ang="0">
                  <a:pos x="16" y="138"/>
                </a:cxn>
                <a:cxn ang="0">
                  <a:pos x="10" y="138"/>
                </a:cxn>
                <a:cxn ang="0">
                  <a:pos x="4" y="134"/>
                </a:cxn>
                <a:cxn ang="0">
                  <a:pos x="2" y="130"/>
                </a:cxn>
                <a:cxn ang="0">
                  <a:pos x="0" y="12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138">
                  <a:moveTo>
                    <a:pt x="16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0" y="130"/>
                  </a:lnTo>
                  <a:lnTo>
                    <a:pt x="28" y="134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0" y="138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0" y="12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33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2942" y="2938"/>
              <a:ext cx="20" cy="12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0" y="14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20" y="116"/>
                </a:cxn>
                <a:cxn ang="0">
                  <a:pos x="18" y="120"/>
                </a:cxn>
                <a:cxn ang="0">
                  <a:pos x="14" y="124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6" y="124"/>
                </a:cxn>
                <a:cxn ang="0">
                  <a:pos x="2" y="120"/>
                </a:cxn>
                <a:cxn ang="0">
                  <a:pos x="0" y="116"/>
                </a:cxn>
                <a:cxn ang="0">
                  <a:pos x="0" y="1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126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18" y="120"/>
                  </a:lnTo>
                  <a:lnTo>
                    <a:pt x="14" y="124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6" y="124"/>
                  </a:lnTo>
                  <a:lnTo>
                    <a:pt x="2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3032" y="3474"/>
              <a:ext cx="54" cy="2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6" y="16"/>
                </a:cxn>
                <a:cxn ang="0">
                  <a:pos x="54" y="22"/>
                </a:cxn>
                <a:cxn ang="0">
                  <a:pos x="54" y="12"/>
                </a:cxn>
                <a:cxn ang="0">
                  <a:pos x="54" y="0"/>
                </a:cxn>
                <a:cxn ang="0">
                  <a:pos x="26" y="6"/>
                </a:cxn>
                <a:cxn ang="0">
                  <a:pos x="0" y="12"/>
                </a:cxn>
              </a:cxnLst>
              <a:rect l="0" t="0" r="r" b="b"/>
              <a:pathLst>
                <a:path w="54" h="22">
                  <a:moveTo>
                    <a:pt x="0" y="12"/>
                  </a:moveTo>
                  <a:lnTo>
                    <a:pt x="26" y="16"/>
                  </a:lnTo>
                  <a:lnTo>
                    <a:pt x="54" y="22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2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3304" y="3474"/>
              <a:ext cx="52" cy="22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26" y="16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26" y="6"/>
                </a:cxn>
                <a:cxn ang="0">
                  <a:pos x="52" y="12"/>
                </a:cxn>
              </a:cxnLst>
              <a:rect l="0" t="0" r="r" b="b"/>
              <a:pathLst>
                <a:path w="52" h="22">
                  <a:moveTo>
                    <a:pt x="52" y="12"/>
                  </a:moveTo>
                  <a:lnTo>
                    <a:pt x="26" y="16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6" y="6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7"/>
            <p:cNvSpPr>
              <a:spLocks/>
            </p:cNvSpPr>
            <p:nvPr/>
          </p:nvSpPr>
          <p:spPr bwMode="auto">
            <a:xfrm>
              <a:off x="3034" y="3536"/>
              <a:ext cx="60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4" y="0"/>
                </a:cxn>
                <a:cxn ang="0">
                  <a:pos x="56" y="2"/>
                </a:cxn>
                <a:cxn ang="0">
                  <a:pos x="58" y="4"/>
                </a:cxn>
                <a:cxn ang="0">
                  <a:pos x="60" y="8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58" y="14"/>
                </a:cxn>
                <a:cxn ang="0">
                  <a:pos x="56" y="16"/>
                </a:cxn>
                <a:cxn ang="0">
                  <a:pos x="54" y="18"/>
                </a:cxn>
                <a:cxn ang="0">
                  <a:pos x="52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60" h="18">
                  <a:moveTo>
                    <a:pt x="8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14"/>
                  </a:lnTo>
                  <a:lnTo>
                    <a:pt x="56" y="16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8"/>
            <p:cNvSpPr>
              <a:spLocks/>
            </p:cNvSpPr>
            <p:nvPr/>
          </p:nvSpPr>
          <p:spPr bwMode="auto">
            <a:xfrm>
              <a:off x="3296" y="3536"/>
              <a:ext cx="60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0" y="8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60" y="14"/>
                </a:cxn>
                <a:cxn ang="0">
                  <a:pos x="58" y="16"/>
                </a:cxn>
                <a:cxn ang="0">
                  <a:pos x="52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60" h="18">
                  <a:moveTo>
                    <a:pt x="8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58" y="16"/>
                  </a:lnTo>
                  <a:lnTo>
                    <a:pt x="5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9"/>
          <p:cNvGrpSpPr>
            <a:grpSpLocks/>
          </p:cNvGrpSpPr>
          <p:nvPr/>
        </p:nvGrpSpPr>
        <p:grpSpPr bwMode="auto">
          <a:xfrm>
            <a:off x="3276600" y="2670551"/>
            <a:ext cx="363538" cy="381000"/>
            <a:chOff x="1637" y="1248"/>
            <a:chExt cx="1162" cy="1218"/>
          </a:xfrm>
        </p:grpSpPr>
        <p:sp>
          <p:nvSpPr>
            <p:cNvPr id="97" name="AutoShape 100"/>
            <p:cNvSpPr>
              <a:spLocks noChangeAspect="1" noChangeArrowheads="1" noTextEdit="1"/>
            </p:cNvSpPr>
            <p:nvPr/>
          </p:nvSpPr>
          <p:spPr bwMode="auto">
            <a:xfrm>
              <a:off x="1637" y="1248"/>
              <a:ext cx="1162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1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DF14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2"/>
            <p:cNvSpPr>
              <a:spLocks/>
            </p:cNvSpPr>
            <p:nvPr/>
          </p:nvSpPr>
          <p:spPr bwMode="auto">
            <a:xfrm>
              <a:off x="1641" y="1252"/>
              <a:ext cx="1154" cy="1210"/>
            </a:xfrm>
            <a:custGeom>
              <a:avLst/>
              <a:gdLst/>
              <a:ahLst/>
              <a:cxnLst>
                <a:cxn ang="0">
                  <a:pos x="1110" y="2"/>
                </a:cxn>
                <a:cxn ang="0">
                  <a:pos x="1064" y="6"/>
                </a:cxn>
                <a:cxn ang="0">
                  <a:pos x="984" y="18"/>
                </a:cxn>
                <a:cxn ang="0">
                  <a:pos x="950" y="28"/>
                </a:cxn>
                <a:cxn ang="0">
                  <a:pos x="890" y="52"/>
                </a:cxn>
                <a:cxn ang="0">
                  <a:pos x="842" y="82"/>
                </a:cxn>
                <a:cxn ang="0">
                  <a:pos x="818" y="104"/>
                </a:cxn>
                <a:cxn ang="0">
                  <a:pos x="766" y="158"/>
                </a:cxn>
                <a:cxn ang="0">
                  <a:pos x="738" y="192"/>
                </a:cxn>
                <a:cxn ang="0">
                  <a:pos x="670" y="286"/>
                </a:cxn>
                <a:cxn ang="0">
                  <a:pos x="578" y="420"/>
                </a:cxn>
                <a:cxn ang="0">
                  <a:pos x="398" y="698"/>
                </a:cxn>
                <a:cxn ang="0">
                  <a:pos x="332" y="800"/>
                </a:cxn>
                <a:cxn ang="0">
                  <a:pos x="298" y="848"/>
                </a:cxn>
                <a:cxn ang="0">
                  <a:pos x="278" y="800"/>
                </a:cxn>
                <a:cxn ang="0">
                  <a:pos x="258" y="746"/>
                </a:cxn>
                <a:cxn ang="0">
                  <a:pos x="244" y="714"/>
                </a:cxn>
                <a:cxn ang="0">
                  <a:pos x="228" y="694"/>
                </a:cxn>
                <a:cxn ang="0">
                  <a:pos x="218" y="686"/>
                </a:cxn>
                <a:cxn ang="0">
                  <a:pos x="196" y="678"/>
                </a:cxn>
                <a:cxn ang="0">
                  <a:pos x="182" y="676"/>
                </a:cxn>
                <a:cxn ang="0">
                  <a:pos x="152" y="680"/>
                </a:cxn>
                <a:cxn ang="0">
                  <a:pos x="122" y="688"/>
                </a:cxn>
                <a:cxn ang="0">
                  <a:pos x="94" y="700"/>
                </a:cxn>
                <a:cxn ang="0">
                  <a:pos x="64" y="720"/>
                </a:cxn>
                <a:cxn ang="0">
                  <a:pos x="36" y="742"/>
                </a:cxn>
                <a:cxn ang="0">
                  <a:pos x="16" y="768"/>
                </a:cxn>
                <a:cxn ang="0">
                  <a:pos x="4" y="796"/>
                </a:cxn>
                <a:cxn ang="0">
                  <a:pos x="0" y="824"/>
                </a:cxn>
                <a:cxn ang="0">
                  <a:pos x="0" y="836"/>
                </a:cxn>
                <a:cxn ang="0">
                  <a:pos x="12" y="890"/>
                </a:cxn>
                <a:cxn ang="0">
                  <a:pos x="24" y="940"/>
                </a:cxn>
                <a:cxn ang="0">
                  <a:pos x="28" y="952"/>
                </a:cxn>
                <a:cxn ang="0">
                  <a:pos x="48" y="1022"/>
                </a:cxn>
                <a:cxn ang="0">
                  <a:pos x="66" y="1074"/>
                </a:cxn>
                <a:cxn ang="0">
                  <a:pos x="94" y="1132"/>
                </a:cxn>
                <a:cxn ang="0">
                  <a:pos x="102" y="1146"/>
                </a:cxn>
                <a:cxn ang="0">
                  <a:pos x="132" y="1176"/>
                </a:cxn>
                <a:cxn ang="0">
                  <a:pos x="162" y="1196"/>
                </a:cxn>
                <a:cxn ang="0">
                  <a:pos x="178" y="1202"/>
                </a:cxn>
                <a:cxn ang="0">
                  <a:pos x="218" y="1210"/>
                </a:cxn>
                <a:cxn ang="0">
                  <a:pos x="240" y="1210"/>
                </a:cxn>
                <a:cxn ang="0">
                  <a:pos x="292" y="1204"/>
                </a:cxn>
                <a:cxn ang="0">
                  <a:pos x="338" y="1182"/>
                </a:cxn>
                <a:cxn ang="0">
                  <a:pos x="378" y="1144"/>
                </a:cxn>
                <a:cxn ang="0">
                  <a:pos x="410" y="1094"/>
                </a:cxn>
                <a:cxn ang="0">
                  <a:pos x="436" y="1042"/>
                </a:cxn>
                <a:cxn ang="0">
                  <a:pos x="512" y="916"/>
                </a:cxn>
                <a:cxn ang="0">
                  <a:pos x="676" y="666"/>
                </a:cxn>
                <a:cxn ang="0">
                  <a:pos x="762" y="544"/>
                </a:cxn>
                <a:cxn ang="0">
                  <a:pos x="946" y="306"/>
                </a:cxn>
                <a:cxn ang="0">
                  <a:pos x="1144" y="76"/>
                </a:cxn>
                <a:cxn ang="0">
                  <a:pos x="1130" y="0"/>
                </a:cxn>
              </a:cxnLst>
              <a:rect l="0" t="0" r="r" b="b"/>
              <a:pathLst>
                <a:path w="1154" h="1210">
                  <a:moveTo>
                    <a:pt x="1130" y="0"/>
                  </a:moveTo>
                  <a:lnTo>
                    <a:pt x="1110" y="2"/>
                  </a:lnTo>
                  <a:lnTo>
                    <a:pt x="1110" y="2"/>
                  </a:lnTo>
                  <a:lnTo>
                    <a:pt x="1064" y="6"/>
                  </a:lnTo>
                  <a:lnTo>
                    <a:pt x="1022" y="12"/>
                  </a:lnTo>
                  <a:lnTo>
                    <a:pt x="984" y="18"/>
                  </a:lnTo>
                  <a:lnTo>
                    <a:pt x="950" y="28"/>
                  </a:lnTo>
                  <a:lnTo>
                    <a:pt x="950" y="28"/>
                  </a:lnTo>
                  <a:lnTo>
                    <a:pt x="918" y="38"/>
                  </a:lnTo>
                  <a:lnTo>
                    <a:pt x="890" y="52"/>
                  </a:lnTo>
                  <a:lnTo>
                    <a:pt x="864" y="66"/>
                  </a:lnTo>
                  <a:lnTo>
                    <a:pt x="842" y="82"/>
                  </a:lnTo>
                  <a:lnTo>
                    <a:pt x="842" y="82"/>
                  </a:lnTo>
                  <a:lnTo>
                    <a:pt x="818" y="104"/>
                  </a:lnTo>
                  <a:lnTo>
                    <a:pt x="792" y="130"/>
                  </a:lnTo>
                  <a:lnTo>
                    <a:pt x="766" y="158"/>
                  </a:lnTo>
                  <a:lnTo>
                    <a:pt x="738" y="192"/>
                  </a:lnTo>
                  <a:lnTo>
                    <a:pt x="738" y="192"/>
                  </a:lnTo>
                  <a:lnTo>
                    <a:pt x="708" y="234"/>
                  </a:lnTo>
                  <a:lnTo>
                    <a:pt x="670" y="286"/>
                  </a:lnTo>
                  <a:lnTo>
                    <a:pt x="578" y="420"/>
                  </a:lnTo>
                  <a:lnTo>
                    <a:pt x="578" y="420"/>
                  </a:lnTo>
                  <a:lnTo>
                    <a:pt x="496" y="546"/>
                  </a:lnTo>
                  <a:lnTo>
                    <a:pt x="398" y="698"/>
                  </a:lnTo>
                  <a:lnTo>
                    <a:pt x="398" y="698"/>
                  </a:lnTo>
                  <a:lnTo>
                    <a:pt x="332" y="800"/>
                  </a:lnTo>
                  <a:lnTo>
                    <a:pt x="298" y="848"/>
                  </a:lnTo>
                  <a:lnTo>
                    <a:pt x="298" y="848"/>
                  </a:lnTo>
                  <a:lnTo>
                    <a:pt x="290" y="830"/>
                  </a:lnTo>
                  <a:lnTo>
                    <a:pt x="278" y="800"/>
                  </a:lnTo>
                  <a:lnTo>
                    <a:pt x="278" y="800"/>
                  </a:lnTo>
                  <a:lnTo>
                    <a:pt x="258" y="746"/>
                  </a:lnTo>
                  <a:lnTo>
                    <a:pt x="258" y="746"/>
                  </a:lnTo>
                  <a:lnTo>
                    <a:pt x="244" y="714"/>
                  </a:lnTo>
                  <a:lnTo>
                    <a:pt x="236" y="702"/>
                  </a:lnTo>
                  <a:lnTo>
                    <a:pt x="228" y="694"/>
                  </a:lnTo>
                  <a:lnTo>
                    <a:pt x="228" y="694"/>
                  </a:lnTo>
                  <a:lnTo>
                    <a:pt x="218" y="686"/>
                  </a:lnTo>
                  <a:lnTo>
                    <a:pt x="208" y="682"/>
                  </a:lnTo>
                  <a:lnTo>
                    <a:pt x="196" y="678"/>
                  </a:lnTo>
                  <a:lnTo>
                    <a:pt x="182" y="676"/>
                  </a:lnTo>
                  <a:lnTo>
                    <a:pt x="182" y="676"/>
                  </a:lnTo>
                  <a:lnTo>
                    <a:pt x="168" y="678"/>
                  </a:lnTo>
                  <a:lnTo>
                    <a:pt x="152" y="680"/>
                  </a:lnTo>
                  <a:lnTo>
                    <a:pt x="138" y="682"/>
                  </a:lnTo>
                  <a:lnTo>
                    <a:pt x="122" y="688"/>
                  </a:lnTo>
                  <a:lnTo>
                    <a:pt x="108" y="694"/>
                  </a:lnTo>
                  <a:lnTo>
                    <a:pt x="94" y="700"/>
                  </a:lnTo>
                  <a:lnTo>
                    <a:pt x="64" y="720"/>
                  </a:lnTo>
                  <a:lnTo>
                    <a:pt x="64" y="720"/>
                  </a:lnTo>
                  <a:lnTo>
                    <a:pt x="48" y="730"/>
                  </a:lnTo>
                  <a:lnTo>
                    <a:pt x="36" y="742"/>
                  </a:lnTo>
                  <a:lnTo>
                    <a:pt x="24" y="756"/>
                  </a:lnTo>
                  <a:lnTo>
                    <a:pt x="16" y="768"/>
                  </a:lnTo>
                  <a:lnTo>
                    <a:pt x="8" y="782"/>
                  </a:lnTo>
                  <a:lnTo>
                    <a:pt x="4" y="796"/>
                  </a:lnTo>
                  <a:lnTo>
                    <a:pt x="0" y="810"/>
                  </a:lnTo>
                  <a:lnTo>
                    <a:pt x="0" y="824"/>
                  </a:lnTo>
                  <a:lnTo>
                    <a:pt x="0" y="824"/>
                  </a:lnTo>
                  <a:lnTo>
                    <a:pt x="0" y="836"/>
                  </a:lnTo>
                  <a:lnTo>
                    <a:pt x="4" y="856"/>
                  </a:lnTo>
                  <a:lnTo>
                    <a:pt x="12" y="890"/>
                  </a:lnTo>
                  <a:lnTo>
                    <a:pt x="24" y="940"/>
                  </a:lnTo>
                  <a:lnTo>
                    <a:pt x="24" y="940"/>
                  </a:lnTo>
                  <a:lnTo>
                    <a:pt x="28" y="954"/>
                  </a:lnTo>
                  <a:lnTo>
                    <a:pt x="28" y="952"/>
                  </a:lnTo>
                  <a:lnTo>
                    <a:pt x="28" y="952"/>
                  </a:lnTo>
                  <a:lnTo>
                    <a:pt x="48" y="1022"/>
                  </a:lnTo>
                  <a:lnTo>
                    <a:pt x="66" y="1074"/>
                  </a:lnTo>
                  <a:lnTo>
                    <a:pt x="66" y="1074"/>
                  </a:lnTo>
                  <a:lnTo>
                    <a:pt x="84" y="1114"/>
                  </a:lnTo>
                  <a:lnTo>
                    <a:pt x="94" y="1132"/>
                  </a:lnTo>
                  <a:lnTo>
                    <a:pt x="102" y="1146"/>
                  </a:lnTo>
                  <a:lnTo>
                    <a:pt x="102" y="1146"/>
                  </a:lnTo>
                  <a:lnTo>
                    <a:pt x="116" y="1164"/>
                  </a:lnTo>
                  <a:lnTo>
                    <a:pt x="132" y="1176"/>
                  </a:lnTo>
                  <a:lnTo>
                    <a:pt x="146" y="1188"/>
                  </a:lnTo>
                  <a:lnTo>
                    <a:pt x="162" y="1196"/>
                  </a:lnTo>
                  <a:lnTo>
                    <a:pt x="162" y="1196"/>
                  </a:lnTo>
                  <a:lnTo>
                    <a:pt x="178" y="1202"/>
                  </a:lnTo>
                  <a:lnTo>
                    <a:pt x="198" y="1208"/>
                  </a:lnTo>
                  <a:lnTo>
                    <a:pt x="218" y="1210"/>
                  </a:lnTo>
                  <a:lnTo>
                    <a:pt x="240" y="1210"/>
                  </a:lnTo>
                  <a:lnTo>
                    <a:pt x="240" y="1210"/>
                  </a:lnTo>
                  <a:lnTo>
                    <a:pt x="266" y="1210"/>
                  </a:lnTo>
                  <a:lnTo>
                    <a:pt x="292" y="1204"/>
                  </a:lnTo>
                  <a:lnTo>
                    <a:pt x="316" y="1194"/>
                  </a:lnTo>
                  <a:lnTo>
                    <a:pt x="338" y="1182"/>
                  </a:lnTo>
                  <a:lnTo>
                    <a:pt x="358" y="1164"/>
                  </a:lnTo>
                  <a:lnTo>
                    <a:pt x="378" y="1144"/>
                  </a:lnTo>
                  <a:lnTo>
                    <a:pt x="394" y="1120"/>
                  </a:lnTo>
                  <a:lnTo>
                    <a:pt x="410" y="1094"/>
                  </a:lnTo>
                  <a:lnTo>
                    <a:pt x="410" y="1094"/>
                  </a:lnTo>
                  <a:lnTo>
                    <a:pt x="436" y="1042"/>
                  </a:lnTo>
                  <a:lnTo>
                    <a:pt x="436" y="1042"/>
                  </a:lnTo>
                  <a:lnTo>
                    <a:pt x="512" y="916"/>
                  </a:lnTo>
                  <a:lnTo>
                    <a:pt x="592" y="790"/>
                  </a:lnTo>
                  <a:lnTo>
                    <a:pt x="676" y="666"/>
                  </a:lnTo>
                  <a:lnTo>
                    <a:pt x="762" y="544"/>
                  </a:lnTo>
                  <a:lnTo>
                    <a:pt x="762" y="544"/>
                  </a:lnTo>
                  <a:lnTo>
                    <a:pt x="852" y="424"/>
                  </a:lnTo>
                  <a:lnTo>
                    <a:pt x="946" y="306"/>
                  </a:lnTo>
                  <a:lnTo>
                    <a:pt x="1044" y="190"/>
                  </a:lnTo>
                  <a:lnTo>
                    <a:pt x="1144" y="76"/>
                  </a:lnTo>
                  <a:lnTo>
                    <a:pt x="1154" y="6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3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4"/>
            <p:cNvSpPr>
              <a:spLocks/>
            </p:cNvSpPr>
            <p:nvPr/>
          </p:nvSpPr>
          <p:spPr bwMode="auto">
            <a:xfrm>
              <a:off x="1695" y="1312"/>
              <a:ext cx="1030" cy="1096"/>
            </a:xfrm>
            <a:custGeom>
              <a:avLst/>
              <a:gdLst/>
              <a:ahLst/>
              <a:cxnLst>
                <a:cxn ang="0">
                  <a:pos x="664" y="452"/>
                </a:cxn>
                <a:cxn ang="0">
                  <a:pos x="492" y="700"/>
                </a:cxn>
                <a:cxn ang="0">
                  <a:pos x="334" y="954"/>
                </a:cxn>
                <a:cxn ang="0">
                  <a:pos x="306" y="1008"/>
                </a:cxn>
                <a:cxn ang="0">
                  <a:pos x="294" y="1030"/>
                </a:cxn>
                <a:cxn ang="0">
                  <a:pos x="270" y="1062"/>
                </a:cxn>
                <a:cxn ang="0">
                  <a:pos x="238" y="1084"/>
                </a:cxn>
                <a:cxn ang="0">
                  <a:pos x="204" y="1094"/>
                </a:cxn>
                <a:cxn ang="0">
                  <a:pos x="186" y="1096"/>
                </a:cxn>
                <a:cxn ang="0">
                  <a:pos x="154" y="1094"/>
                </a:cxn>
                <a:cxn ang="0">
                  <a:pos x="130" y="1086"/>
                </a:cxn>
                <a:cxn ang="0">
                  <a:pos x="122" y="1082"/>
                </a:cxn>
                <a:cxn ang="0">
                  <a:pos x="102" y="1064"/>
                </a:cxn>
                <a:cxn ang="0">
                  <a:pos x="94" y="1054"/>
                </a:cxn>
                <a:cxn ang="0">
                  <a:pos x="64" y="994"/>
                </a:cxn>
                <a:cxn ang="0">
                  <a:pos x="46" y="946"/>
                </a:cxn>
                <a:cxn ang="0">
                  <a:pos x="26" y="876"/>
                </a:cxn>
                <a:cxn ang="0">
                  <a:pos x="24" y="866"/>
                </a:cxn>
                <a:cxn ang="0">
                  <a:pos x="12" y="820"/>
                </a:cxn>
                <a:cxn ang="0">
                  <a:pos x="2" y="772"/>
                </a:cxn>
                <a:cxn ang="0">
                  <a:pos x="0" y="764"/>
                </a:cxn>
                <a:cxn ang="0">
                  <a:pos x="2" y="748"/>
                </a:cxn>
                <a:cxn ang="0">
                  <a:pos x="24" y="718"/>
                </a:cxn>
                <a:cxn ang="0">
                  <a:pos x="42" y="704"/>
                </a:cxn>
                <a:cxn ang="0">
                  <a:pos x="86" y="680"/>
                </a:cxn>
                <a:cxn ang="0">
                  <a:pos x="128" y="672"/>
                </a:cxn>
                <a:cxn ang="0">
                  <a:pos x="134" y="672"/>
                </a:cxn>
                <a:cxn ang="0">
                  <a:pos x="136" y="674"/>
                </a:cxn>
                <a:cxn ang="0">
                  <a:pos x="154" y="706"/>
                </a:cxn>
                <a:cxn ang="0">
                  <a:pos x="172" y="758"/>
                </a:cxn>
                <a:cxn ang="0">
                  <a:pos x="188" y="798"/>
                </a:cxn>
                <a:cxn ang="0">
                  <a:pos x="204" y="828"/>
                </a:cxn>
                <a:cxn ang="0">
                  <a:pos x="222" y="846"/>
                </a:cxn>
                <a:cxn ang="0">
                  <a:pos x="244" y="852"/>
                </a:cxn>
                <a:cxn ang="0">
                  <a:pos x="250" y="852"/>
                </a:cxn>
                <a:cxn ang="0">
                  <a:pos x="268" y="842"/>
                </a:cxn>
                <a:cxn ang="0">
                  <a:pos x="298" y="808"/>
                </a:cxn>
                <a:cxn ang="0">
                  <a:pos x="352" y="728"/>
                </a:cxn>
                <a:cxn ang="0">
                  <a:pos x="392" y="668"/>
                </a:cxn>
                <a:cxn ang="0">
                  <a:pos x="570" y="392"/>
                </a:cxn>
                <a:cxn ang="0">
                  <a:pos x="662" y="258"/>
                </a:cxn>
                <a:cxn ang="0">
                  <a:pos x="728" y="166"/>
                </a:cxn>
                <a:cxn ang="0">
                  <a:pos x="754" y="136"/>
                </a:cxn>
                <a:cxn ang="0">
                  <a:pos x="800" y="84"/>
                </a:cxn>
                <a:cxn ang="0">
                  <a:pos x="822" y="64"/>
                </a:cxn>
                <a:cxn ang="0">
                  <a:pos x="862" y="40"/>
                </a:cxn>
                <a:cxn ang="0">
                  <a:pos x="912" y="20"/>
                </a:cxn>
                <a:cxn ang="0">
                  <a:pos x="938" y="14"/>
                </a:cxn>
                <a:cxn ang="0">
                  <a:pos x="996" y="4"/>
                </a:cxn>
                <a:cxn ang="0">
                  <a:pos x="1030" y="0"/>
                </a:cxn>
                <a:cxn ang="0">
                  <a:pos x="842" y="222"/>
                </a:cxn>
                <a:cxn ang="0">
                  <a:pos x="664" y="452"/>
                </a:cxn>
              </a:cxnLst>
              <a:rect l="0" t="0" r="r" b="b"/>
              <a:pathLst>
                <a:path w="1030" h="1096">
                  <a:moveTo>
                    <a:pt x="664" y="452"/>
                  </a:moveTo>
                  <a:lnTo>
                    <a:pt x="664" y="452"/>
                  </a:lnTo>
                  <a:lnTo>
                    <a:pt x="576" y="576"/>
                  </a:lnTo>
                  <a:lnTo>
                    <a:pt x="492" y="700"/>
                  </a:lnTo>
                  <a:lnTo>
                    <a:pt x="412" y="826"/>
                  </a:lnTo>
                  <a:lnTo>
                    <a:pt x="334" y="954"/>
                  </a:lnTo>
                  <a:lnTo>
                    <a:pt x="334" y="954"/>
                  </a:lnTo>
                  <a:lnTo>
                    <a:pt x="306" y="1008"/>
                  </a:lnTo>
                  <a:lnTo>
                    <a:pt x="306" y="1008"/>
                  </a:lnTo>
                  <a:lnTo>
                    <a:pt x="294" y="1030"/>
                  </a:lnTo>
                  <a:lnTo>
                    <a:pt x="282" y="1048"/>
                  </a:lnTo>
                  <a:lnTo>
                    <a:pt x="270" y="1062"/>
                  </a:lnTo>
                  <a:lnTo>
                    <a:pt x="254" y="1074"/>
                  </a:lnTo>
                  <a:lnTo>
                    <a:pt x="238" y="1084"/>
                  </a:lnTo>
                  <a:lnTo>
                    <a:pt x="222" y="1090"/>
                  </a:lnTo>
                  <a:lnTo>
                    <a:pt x="204" y="1094"/>
                  </a:lnTo>
                  <a:lnTo>
                    <a:pt x="186" y="1096"/>
                  </a:lnTo>
                  <a:lnTo>
                    <a:pt x="186" y="1096"/>
                  </a:lnTo>
                  <a:lnTo>
                    <a:pt x="170" y="1096"/>
                  </a:lnTo>
                  <a:lnTo>
                    <a:pt x="154" y="1094"/>
                  </a:lnTo>
                  <a:lnTo>
                    <a:pt x="142" y="1090"/>
                  </a:lnTo>
                  <a:lnTo>
                    <a:pt x="130" y="1086"/>
                  </a:lnTo>
                  <a:lnTo>
                    <a:pt x="130" y="1086"/>
                  </a:lnTo>
                  <a:lnTo>
                    <a:pt x="122" y="1082"/>
                  </a:lnTo>
                  <a:lnTo>
                    <a:pt x="112" y="1074"/>
                  </a:lnTo>
                  <a:lnTo>
                    <a:pt x="102" y="1064"/>
                  </a:lnTo>
                  <a:lnTo>
                    <a:pt x="94" y="1054"/>
                  </a:lnTo>
                  <a:lnTo>
                    <a:pt x="94" y="1054"/>
                  </a:lnTo>
                  <a:lnTo>
                    <a:pt x="78" y="1028"/>
                  </a:lnTo>
                  <a:lnTo>
                    <a:pt x="64" y="994"/>
                  </a:lnTo>
                  <a:lnTo>
                    <a:pt x="64" y="994"/>
                  </a:lnTo>
                  <a:lnTo>
                    <a:pt x="46" y="946"/>
                  </a:lnTo>
                  <a:lnTo>
                    <a:pt x="28" y="878"/>
                  </a:lnTo>
                  <a:lnTo>
                    <a:pt x="26" y="876"/>
                  </a:lnTo>
                  <a:lnTo>
                    <a:pt x="24" y="868"/>
                  </a:lnTo>
                  <a:lnTo>
                    <a:pt x="24" y="866"/>
                  </a:lnTo>
                  <a:lnTo>
                    <a:pt x="24" y="866"/>
                  </a:lnTo>
                  <a:lnTo>
                    <a:pt x="12" y="820"/>
                  </a:lnTo>
                  <a:lnTo>
                    <a:pt x="4" y="788"/>
                  </a:lnTo>
                  <a:lnTo>
                    <a:pt x="2" y="772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2" y="756"/>
                  </a:lnTo>
                  <a:lnTo>
                    <a:pt x="2" y="748"/>
                  </a:lnTo>
                  <a:lnTo>
                    <a:pt x="10" y="734"/>
                  </a:lnTo>
                  <a:lnTo>
                    <a:pt x="24" y="718"/>
                  </a:lnTo>
                  <a:lnTo>
                    <a:pt x="42" y="704"/>
                  </a:lnTo>
                  <a:lnTo>
                    <a:pt x="42" y="704"/>
                  </a:lnTo>
                  <a:lnTo>
                    <a:pt x="64" y="690"/>
                  </a:lnTo>
                  <a:lnTo>
                    <a:pt x="86" y="680"/>
                  </a:lnTo>
                  <a:lnTo>
                    <a:pt x="108" y="674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34" y="672"/>
                  </a:lnTo>
                  <a:lnTo>
                    <a:pt x="136" y="674"/>
                  </a:lnTo>
                  <a:lnTo>
                    <a:pt x="136" y="674"/>
                  </a:lnTo>
                  <a:lnTo>
                    <a:pt x="142" y="680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72" y="758"/>
                  </a:lnTo>
                  <a:lnTo>
                    <a:pt x="172" y="758"/>
                  </a:lnTo>
                  <a:lnTo>
                    <a:pt x="188" y="798"/>
                  </a:lnTo>
                  <a:lnTo>
                    <a:pt x="196" y="814"/>
                  </a:lnTo>
                  <a:lnTo>
                    <a:pt x="204" y="828"/>
                  </a:lnTo>
                  <a:lnTo>
                    <a:pt x="212" y="838"/>
                  </a:lnTo>
                  <a:lnTo>
                    <a:pt x="222" y="846"/>
                  </a:lnTo>
                  <a:lnTo>
                    <a:pt x="232" y="852"/>
                  </a:lnTo>
                  <a:lnTo>
                    <a:pt x="244" y="852"/>
                  </a:lnTo>
                  <a:lnTo>
                    <a:pt x="244" y="852"/>
                  </a:lnTo>
                  <a:lnTo>
                    <a:pt x="250" y="852"/>
                  </a:lnTo>
                  <a:lnTo>
                    <a:pt x="258" y="850"/>
                  </a:lnTo>
                  <a:lnTo>
                    <a:pt x="268" y="842"/>
                  </a:lnTo>
                  <a:lnTo>
                    <a:pt x="280" y="830"/>
                  </a:lnTo>
                  <a:lnTo>
                    <a:pt x="298" y="808"/>
                  </a:lnTo>
                  <a:lnTo>
                    <a:pt x="322" y="774"/>
                  </a:lnTo>
                  <a:lnTo>
                    <a:pt x="352" y="728"/>
                  </a:lnTo>
                  <a:lnTo>
                    <a:pt x="392" y="668"/>
                  </a:lnTo>
                  <a:lnTo>
                    <a:pt x="392" y="668"/>
                  </a:lnTo>
                  <a:lnTo>
                    <a:pt x="488" y="516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662" y="258"/>
                  </a:lnTo>
                  <a:lnTo>
                    <a:pt x="698" y="206"/>
                  </a:lnTo>
                  <a:lnTo>
                    <a:pt x="728" y="166"/>
                  </a:lnTo>
                  <a:lnTo>
                    <a:pt x="728" y="166"/>
                  </a:lnTo>
                  <a:lnTo>
                    <a:pt x="754" y="136"/>
                  </a:lnTo>
                  <a:lnTo>
                    <a:pt x="778" y="108"/>
                  </a:lnTo>
                  <a:lnTo>
                    <a:pt x="800" y="84"/>
                  </a:lnTo>
                  <a:lnTo>
                    <a:pt x="822" y="64"/>
                  </a:lnTo>
                  <a:lnTo>
                    <a:pt x="822" y="64"/>
                  </a:lnTo>
                  <a:lnTo>
                    <a:pt x="840" y="52"/>
                  </a:lnTo>
                  <a:lnTo>
                    <a:pt x="862" y="40"/>
                  </a:lnTo>
                  <a:lnTo>
                    <a:pt x="886" y="30"/>
                  </a:lnTo>
                  <a:lnTo>
                    <a:pt x="912" y="20"/>
                  </a:lnTo>
                  <a:lnTo>
                    <a:pt x="912" y="20"/>
                  </a:lnTo>
                  <a:lnTo>
                    <a:pt x="938" y="14"/>
                  </a:lnTo>
                  <a:lnTo>
                    <a:pt x="966" y="8"/>
                  </a:lnTo>
                  <a:lnTo>
                    <a:pt x="996" y="4"/>
                  </a:lnTo>
                  <a:lnTo>
                    <a:pt x="1030" y="0"/>
                  </a:lnTo>
                  <a:lnTo>
                    <a:pt x="1030" y="0"/>
                  </a:lnTo>
                  <a:lnTo>
                    <a:pt x="934" y="110"/>
                  </a:lnTo>
                  <a:lnTo>
                    <a:pt x="842" y="222"/>
                  </a:lnTo>
                  <a:lnTo>
                    <a:pt x="752" y="336"/>
                  </a:lnTo>
                  <a:lnTo>
                    <a:pt x="664" y="452"/>
                  </a:lnTo>
                  <a:lnTo>
                    <a:pt x="664" y="452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" name="Picture 105" descr="MCj04325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975351"/>
            <a:ext cx="381000" cy="381000"/>
          </a:xfrm>
          <a:prstGeom prst="rect">
            <a:avLst/>
          </a:prstGeom>
          <a:noFill/>
        </p:spPr>
      </p:pic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4589463" y="2899151"/>
            <a:ext cx="363537" cy="381000"/>
            <a:chOff x="1637" y="1248"/>
            <a:chExt cx="1162" cy="1218"/>
          </a:xfrm>
        </p:grpSpPr>
        <p:sp>
          <p:nvSpPr>
            <p:cNvPr id="104" name="AutoShape 107"/>
            <p:cNvSpPr>
              <a:spLocks noChangeAspect="1" noChangeArrowheads="1" noTextEdit="1"/>
            </p:cNvSpPr>
            <p:nvPr/>
          </p:nvSpPr>
          <p:spPr bwMode="auto">
            <a:xfrm>
              <a:off x="1637" y="1248"/>
              <a:ext cx="1162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8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DF14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9"/>
            <p:cNvSpPr>
              <a:spLocks/>
            </p:cNvSpPr>
            <p:nvPr/>
          </p:nvSpPr>
          <p:spPr bwMode="auto">
            <a:xfrm>
              <a:off x="1641" y="1252"/>
              <a:ext cx="1154" cy="1210"/>
            </a:xfrm>
            <a:custGeom>
              <a:avLst/>
              <a:gdLst/>
              <a:ahLst/>
              <a:cxnLst>
                <a:cxn ang="0">
                  <a:pos x="1110" y="2"/>
                </a:cxn>
                <a:cxn ang="0">
                  <a:pos x="1064" y="6"/>
                </a:cxn>
                <a:cxn ang="0">
                  <a:pos x="984" y="18"/>
                </a:cxn>
                <a:cxn ang="0">
                  <a:pos x="950" y="28"/>
                </a:cxn>
                <a:cxn ang="0">
                  <a:pos x="890" y="52"/>
                </a:cxn>
                <a:cxn ang="0">
                  <a:pos x="842" y="82"/>
                </a:cxn>
                <a:cxn ang="0">
                  <a:pos x="818" y="104"/>
                </a:cxn>
                <a:cxn ang="0">
                  <a:pos x="766" y="158"/>
                </a:cxn>
                <a:cxn ang="0">
                  <a:pos x="738" y="192"/>
                </a:cxn>
                <a:cxn ang="0">
                  <a:pos x="670" y="286"/>
                </a:cxn>
                <a:cxn ang="0">
                  <a:pos x="578" y="420"/>
                </a:cxn>
                <a:cxn ang="0">
                  <a:pos x="398" y="698"/>
                </a:cxn>
                <a:cxn ang="0">
                  <a:pos x="332" y="800"/>
                </a:cxn>
                <a:cxn ang="0">
                  <a:pos x="298" y="848"/>
                </a:cxn>
                <a:cxn ang="0">
                  <a:pos x="278" y="800"/>
                </a:cxn>
                <a:cxn ang="0">
                  <a:pos x="258" y="746"/>
                </a:cxn>
                <a:cxn ang="0">
                  <a:pos x="244" y="714"/>
                </a:cxn>
                <a:cxn ang="0">
                  <a:pos x="228" y="694"/>
                </a:cxn>
                <a:cxn ang="0">
                  <a:pos x="218" y="686"/>
                </a:cxn>
                <a:cxn ang="0">
                  <a:pos x="196" y="678"/>
                </a:cxn>
                <a:cxn ang="0">
                  <a:pos x="182" y="676"/>
                </a:cxn>
                <a:cxn ang="0">
                  <a:pos x="152" y="680"/>
                </a:cxn>
                <a:cxn ang="0">
                  <a:pos x="122" y="688"/>
                </a:cxn>
                <a:cxn ang="0">
                  <a:pos x="94" y="700"/>
                </a:cxn>
                <a:cxn ang="0">
                  <a:pos x="64" y="720"/>
                </a:cxn>
                <a:cxn ang="0">
                  <a:pos x="36" y="742"/>
                </a:cxn>
                <a:cxn ang="0">
                  <a:pos x="16" y="768"/>
                </a:cxn>
                <a:cxn ang="0">
                  <a:pos x="4" y="796"/>
                </a:cxn>
                <a:cxn ang="0">
                  <a:pos x="0" y="824"/>
                </a:cxn>
                <a:cxn ang="0">
                  <a:pos x="0" y="836"/>
                </a:cxn>
                <a:cxn ang="0">
                  <a:pos x="12" y="890"/>
                </a:cxn>
                <a:cxn ang="0">
                  <a:pos x="24" y="940"/>
                </a:cxn>
                <a:cxn ang="0">
                  <a:pos x="28" y="952"/>
                </a:cxn>
                <a:cxn ang="0">
                  <a:pos x="48" y="1022"/>
                </a:cxn>
                <a:cxn ang="0">
                  <a:pos x="66" y="1074"/>
                </a:cxn>
                <a:cxn ang="0">
                  <a:pos x="94" y="1132"/>
                </a:cxn>
                <a:cxn ang="0">
                  <a:pos x="102" y="1146"/>
                </a:cxn>
                <a:cxn ang="0">
                  <a:pos x="132" y="1176"/>
                </a:cxn>
                <a:cxn ang="0">
                  <a:pos x="162" y="1196"/>
                </a:cxn>
                <a:cxn ang="0">
                  <a:pos x="178" y="1202"/>
                </a:cxn>
                <a:cxn ang="0">
                  <a:pos x="218" y="1210"/>
                </a:cxn>
                <a:cxn ang="0">
                  <a:pos x="240" y="1210"/>
                </a:cxn>
                <a:cxn ang="0">
                  <a:pos x="292" y="1204"/>
                </a:cxn>
                <a:cxn ang="0">
                  <a:pos x="338" y="1182"/>
                </a:cxn>
                <a:cxn ang="0">
                  <a:pos x="378" y="1144"/>
                </a:cxn>
                <a:cxn ang="0">
                  <a:pos x="410" y="1094"/>
                </a:cxn>
                <a:cxn ang="0">
                  <a:pos x="436" y="1042"/>
                </a:cxn>
                <a:cxn ang="0">
                  <a:pos x="512" y="916"/>
                </a:cxn>
                <a:cxn ang="0">
                  <a:pos x="676" y="666"/>
                </a:cxn>
                <a:cxn ang="0">
                  <a:pos x="762" y="544"/>
                </a:cxn>
                <a:cxn ang="0">
                  <a:pos x="946" y="306"/>
                </a:cxn>
                <a:cxn ang="0">
                  <a:pos x="1144" y="76"/>
                </a:cxn>
                <a:cxn ang="0">
                  <a:pos x="1130" y="0"/>
                </a:cxn>
              </a:cxnLst>
              <a:rect l="0" t="0" r="r" b="b"/>
              <a:pathLst>
                <a:path w="1154" h="1210">
                  <a:moveTo>
                    <a:pt x="1130" y="0"/>
                  </a:moveTo>
                  <a:lnTo>
                    <a:pt x="1110" y="2"/>
                  </a:lnTo>
                  <a:lnTo>
                    <a:pt x="1110" y="2"/>
                  </a:lnTo>
                  <a:lnTo>
                    <a:pt x="1064" y="6"/>
                  </a:lnTo>
                  <a:lnTo>
                    <a:pt x="1022" y="12"/>
                  </a:lnTo>
                  <a:lnTo>
                    <a:pt x="984" y="18"/>
                  </a:lnTo>
                  <a:lnTo>
                    <a:pt x="950" y="28"/>
                  </a:lnTo>
                  <a:lnTo>
                    <a:pt x="950" y="28"/>
                  </a:lnTo>
                  <a:lnTo>
                    <a:pt x="918" y="38"/>
                  </a:lnTo>
                  <a:lnTo>
                    <a:pt x="890" y="52"/>
                  </a:lnTo>
                  <a:lnTo>
                    <a:pt x="864" y="66"/>
                  </a:lnTo>
                  <a:lnTo>
                    <a:pt x="842" y="82"/>
                  </a:lnTo>
                  <a:lnTo>
                    <a:pt x="842" y="82"/>
                  </a:lnTo>
                  <a:lnTo>
                    <a:pt x="818" y="104"/>
                  </a:lnTo>
                  <a:lnTo>
                    <a:pt x="792" y="130"/>
                  </a:lnTo>
                  <a:lnTo>
                    <a:pt x="766" y="158"/>
                  </a:lnTo>
                  <a:lnTo>
                    <a:pt x="738" y="192"/>
                  </a:lnTo>
                  <a:lnTo>
                    <a:pt x="738" y="192"/>
                  </a:lnTo>
                  <a:lnTo>
                    <a:pt x="708" y="234"/>
                  </a:lnTo>
                  <a:lnTo>
                    <a:pt x="670" y="286"/>
                  </a:lnTo>
                  <a:lnTo>
                    <a:pt x="578" y="420"/>
                  </a:lnTo>
                  <a:lnTo>
                    <a:pt x="578" y="420"/>
                  </a:lnTo>
                  <a:lnTo>
                    <a:pt x="496" y="546"/>
                  </a:lnTo>
                  <a:lnTo>
                    <a:pt x="398" y="698"/>
                  </a:lnTo>
                  <a:lnTo>
                    <a:pt x="398" y="698"/>
                  </a:lnTo>
                  <a:lnTo>
                    <a:pt x="332" y="800"/>
                  </a:lnTo>
                  <a:lnTo>
                    <a:pt x="298" y="848"/>
                  </a:lnTo>
                  <a:lnTo>
                    <a:pt x="298" y="848"/>
                  </a:lnTo>
                  <a:lnTo>
                    <a:pt x="290" y="830"/>
                  </a:lnTo>
                  <a:lnTo>
                    <a:pt x="278" y="800"/>
                  </a:lnTo>
                  <a:lnTo>
                    <a:pt x="278" y="800"/>
                  </a:lnTo>
                  <a:lnTo>
                    <a:pt x="258" y="746"/>
                  </a:lnTo>
                  <a:lnTo>
                    <a:pt x="258" y="746"/>
                  </a:lnTo>
                  <a:lnTo>
                    <a:pt x="244" y="714"/>
                  </a:lnTo>
                  <a:lnTo>
                    <a:pt x="236" y="702"/>
                  </a:lnTo>
                  <a:lnTo>
                    <a:pt x="228" y="694"/>
                  </a:lnTo>
                  <a:lnTo>
                    <a:pt x="228" y="694"/>
                  </a:lnTo>
                  <a:lnTo>
                    <a:pt x="218" y="686"/>
                  </a:lnTo>
                  <a:lnTo>
                    <a:pt x="208" y="682"/>
                  </a:lnTo>
                  <a:lnTo>
                    <a:pt x="196" y="678"/>
                  </a:lnTo>
                  <a:lnTo>
                    <a:pt x="182" y="676"/>
                  </a:lnTo>
                  <a:lnTo>
                    <a:pt x="182" y="676"/>
                  </a:lnTo>
                  <a:lnTo>
                    <a:pt x="168" y="678"/>
                  </a:lnTo>
                  <a:lnTo>
                    <a:pt x="152" y="680"/>
                  </a:lnTo>
                  <a:lnTo>
                    <a:pt x="138" y="682"/>
                  </a:lnTo>
                  <a:lnTo>
                    <a:pt x="122" y="688"/>
                  </a:lnTo>
                  <a:lnTo>
                    <a:pt x="108" y="694"/>
                  </a:lnTo>
                  <a:lnTo>
                    <a:pt x="94" y="700"/>
                  </a:lnTo>
                  <a:lnTo>
                    <a:pt x="64" y="720"/>
                  </a:lnTo>
                  <a:lnTo>
                    <a:pt x="64" y="720"/>
                  </a:lnTo>
                  <a:lnTo>
                    <a:pt x="48" y="730"/>
                  </a:lnTo>
                  <a:lnTo>
                    <a:pt x="36" y="742"/>
                  </a:lnTo>
                  <a:lnTo>
                    <a:pt x="24" y="756"/>
                  </a:lnTo>
                  <a:lnTo>
                    <a:pt x="16" y="768"/>
                  </a:lnTo>
                  <a:lnTo>
                    <a:pt x="8" y="782"/>
                  </a:lnTo>
                  <a:lnTo>
                    <a:pt x="4" y="796"/>
                  </a:lnTo>
                  <a:lnTo>
                    <a:pt x="0" y="810"/>
                  </a:lnTo>
                  <a:lnTo>
                    <a:pt x="0" y="824"/>
                  </a:lnTo>
                  <a:lnTo>
                    <a:pt x="0" y="824"/>
                  </a:lnTo>
                  <a:lnTo>
                    <a:pt x="0" y="836"/>
                  </a:lnTo>
                  <a:lnTo>
                    <a:pt x="4" y="856"/>
                  </a:lnTo>
                  <a:lnTo>
                    <a:pt x="12" y="890"/>
                  </a:lnTo>
                  <a:lnTo>
                    <a:pt x="24" y="940"/>
                  </a:lnTo>
                  <a:lnTo>
                    <a:pt x="24" y="940"/>
                  </a:lnTo>
                  <a:lnTo>
                    <a:pt x="28" y="954"/>
                  </a:lnTo>
                  <a:lnTo>
                    <a:pt x="28" y="952"/>
                  </a:lnTo>
                  <a:lnTo>
                    <a:pt x="28" y="952"/>
                  </a:lnTo>
                  <a:lnTo>
                    <a:pt x="48" y="1022"/>
                  </a:lnTo>
                  <a:lnTo>
                    <a:pt x="66" y="1074"/>
                  </a:lnTo>
                  <a:lnTo>
                    <a:pt x="66" y="1074"/>
                  </a:lnTo>
                  <a:lnTo>
                    <a:pt x="84" y="1114"/>
                  </a:lnTo>
                  <a:lnTo>
                    <a:pt x="94" y="1132"/>
                  </a:lnTo>
                  <a:lnTo>
                    <a:pt x="102" y="1146"/>
                  </a:lnTo>
                  <a:lnTo>
                    <a:pt x="102" y="1146"/>
                  </a:lnTo>
                  <a:lnTo>
                    <a:pt x="116" y="1164"/>
                  </a:lnTo>
                  <a:lnTo>
                    <a:pt x="132" y="1176"/>
                  </a:lnTo>
                  <a:lnTo>
                    <a:pt x="146" y="1188"/>
                  </a:lnTo>
                  <a:lnTo>
                    <a:pt x="162" y="1196"/>
                  </a:lnTo>
                  <a:lnTo>
                    <a:pt x="162" y="1196"/>
                  </a:lnTo>
                  <a:lnTo>
                    <a:pt x="178" y="1202"/>
                  </a:lnTo>
                  <a:lnTo>
                    <a:pt x="198" y="1208"/>
                  </a:lnTo>
                  <a:lnTo>
                    <a:pt x="218" y="1210"/>
                  </a:lnTo>
                  <a:lnTo>
                    <a:pt x="240" y="1210"/>
                  </a:lnTo>
                  <a:lnTo>
                    <a:pt x="240" y="1210"/>
                  </a:lnTo>
                  <a:lnTo>
                    <a:pt x="266" y="1210"/>
                  </a:lnTo>
                  <a:lnTo>
                    <a:pt x="292" y="1204"/>
                  </a:lnTo>
                  <a:lnTo>
                    <a:pt x="316" y="1194"/>
                  </a:lnTo>
                  <a:lnTo>
                    <a:pt x="338" y="1182"/>
                  </a:lnTo>
                  <a:lnTo>
                    <a:pt x="358" y="1164"/>
                  </a:lnTo>
                  <a:lnTo>
                    <a:pt x="378" y="1144"/>
                  </a:lnTo>
                  <a:lnTo>
                    <a:pt x="394" y="1120"/>
                  </a:lnTo>
                  <a:lnTo>
                    <a:pt x="410" y="1094"/>
                  </a:lnTo>
                  <a:lnTo>
                    <a:pt x="410" y="1094"/>
                  </a:lnTo>
                  <a:lnTo>
                    <a:pt x="436" y="1042"/>
                  </a:lnTo>
                  <a:lnTo>
                    <a:pt x="436" y="1042"/>
                  </a:lnTo>
                  <a:lnTo>
                    <a:pt x="512" y="916"/>
                  </a:lnTo>
                  <a:lnTo>
                    <a:pt x="592" y="790"/>
                  </a:lnTo>
                  <a:lnTo>
                    <a:pt x="676" y="666"/>
                  </a:lnTo>
                  <a:lnTo>
                    <a:pt x="762" y="544"/>
                  </a:lnTo>
                  <a:lnTo>
                    <a:pt x="762" y="544"/>
                  </a:lnTo>
                  <a:lnTo>
                    <a:pt x="852" y="424"/>
                  </a:lnTo>
                  <a:lnTo>
                    <a:pt x="946" y="306"/>
                  </a:lnTo>
                  <a:lnTo>
                    <a:pt x="1044" y="190"/>
                  </a:lnTo>
                  <a:lnTo>
                    <a:pt x="1144" y="76"/>
                  </a:lnTo>
                  <a:lnTo>
                    <a:pt x="1154" y="6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0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1"/>
            <p:cNvSpPr>
              <a:spLocks/>
            </p:cNvSpPr>
            <p:nvPr/>
          </p:nvSpPr>
          <p:spPr bwMode="auto">
            <a:xfrm>
              <a:off x="1695" y="1312"/>
              <a:ext cx="1030" cy="1096"/>
            </a:xfrm>
            <a:custGeom>
              <a:avLst/>
              <a:gdLst/>
              <a:ahLst/>
              <a:cxnLst>
                <a:cxn ang="0">
                  <a:pos x="664" y="452"/>
                </a:cxn>
                <a:cxn ang="0">
                  <a:pos x="492" y="700"/>
                </a:cxn>
                <a:cxn ang="0">
                  <a:pos x="334" y="954"/>
                </a:cxn>
                <a:cxn ang="0">
                  <a:pos x="306" y="1008"/>
                </a:cxn>
                <a:cxn ang="0">
                  <a:pos x="294" y="1030"/>
                </a:cxn>
                <a:cxn ang="0">
                  <a:pos x="270" y="1062"/>
                </a:cxn>
                <a:cxn ang="0">
                  <a:pos x="238" y="1084"/>
                </a:cxn>
                <a:cxn ang="0">
                  <a:pos x="204" y="1094"/>
                </a:cxn>
                <a:cxn ang="0">
                  <a:pos x="186" y="1096"/>
                </a:cxn>
                <a:cxn ang="0">
                  <a:pos x="154" y="1094"/>
                </a:cxn>
                <a:cxn ang="0">
                  <a:pos x="130" y="1086"/>
                </a:cxn>
                <a:cxn ang="0">
                  <a:pos x="122" y="1082"/>
                </a:cxn>
                <a:cxn ang="0">
                  <a:pos x="102" y="1064"/>
                </a:cxn>
                <a:cxn ang="0">
                  <a:pos x="94" y="1054"/>
                </a:cxn>
                <a:cxn ang="0">
                  <a:pos x="64" y="994"/>
                </a:cxn>
                <a:cxn ang="0">
                  <a:pos x="46" y="946"/>
                </a:cxn>
                <a:cxn ang="0">
                  <a:pos x="26" y="876"/>
                </a:cxn>
                <a:cxn ang="0">
                  <a:pos x="24" y="866"/>
                </a:cxn>
                <a:cxn ang="0">
                  <a:pos x="12" y="820"/>
                </a:cxn>
                <a:cxn ang="0">
                  <a:pos x="2" y="772"/>
                </a:cxn>
                <a:cxn ang="0">
                  <a:pos x="0" y="764"/>
                </a:cxn>
                <a:cxn ang="0">
                  <a:pos x="2" y="748"/>
                </a:cxn>
                <a:cxn ang="0">
                  <a:pos x="24" y="718"/>
                </a:cxn>
                <a:cxn ang="0">
                  <a:pos x="42" y="704"/>
                </a:cxn>
                <a:cxn ang="0">
                  <a:pos x="86" y="680"/>
                </a:cxn>
                <a:cxn ang="0">
                  <a:pos x="128" y="672"/>
                </a:cxn>
                <a:cxn ang="0">
                  <a:pos x="134" y="672"/>
                </a:cxn>
                <a:cxn ang="0">
                  <a:pos x="136" y="674"/>
                </a:cxn>
                <a:cxn ang="0">
                  <a:pos x="154" y="706"/>
                </a:cxn>
                <a:cxn ang="0">
                  <a:pos x="172" y="758"/>
                </a:cxn>
                <a:cxn ang="0">
                  <a:pos x="188" y="798"/>
                </a:cxn>
                <a:cxn ang="0">
                  <a:pos x="204" y="828"/>
                </a:cxn>
                <a:cxn ang="0">
                  <a:pos x="222" y="846"/>
                </a:cxn>
                <a:cxn ang="0">
                  <a:pos x="244" y="852"/>
                </a:cxn>
                <a:cxn ang="0">
                  <a:pos x="250" y="852"/>
                </a:cxn>
                <a:cxn ang="0">
                  <a:pos x="268" y="842"/>
                </a:cxn>
                <a:cxn ang="0">
                  <a:pos x="298" y="808"/>
                </a:cxn>
                <a:cxn ang="0">
                  <a:pos x="352" y="728"/>
                </a:cxn>
                <a:cxn ang="0">
                  <a:pos x="392" y="668"/>
                </a:cxn>
                <a:cxn ang="0">
                  <a:pos x="570" y="392"/>
                </a:cxn>
                <a:cxn ang="0">
                  <a:pos x="662" y="258"/>
                </a:cxn>
                <a:cxn ang="0">
                  <a:pos x="728" y="166"/>
                </a:cxn>
                <a:cxn ang="0">
                  <a:pos x="754" y="136"/>
                </a:cxn>
                <a:cxn ang="0">
                  <a:pos x="800" y="84"/>
                </a:cxn>
                <a:cxn ang="0">
                  <a:pos x="822" y="64"/>
                </a:cxn>
                <a:cxn ang="0">
                  <a:pos x="862" y="40"/>
                </a:cxn>
                <a:cxn ang="0">
                  <a:pos x="912" y="20"/>
                </a:cxn>
                <a:cxn ang="0">
                  <a:pos x="938" y="14"/>
                </a:cxn>
                <a:cxn ang="0">
                  <a:pos x="996" y="4"/>
                </a:cxn>
                <a:cxn ang="0">
                  <a:pos x="1030" y="0"/>
                </a:cxn>
                <a:cxn ang="0">
                  <a:pos x="842" y="222"/>
                </a:cxn>
                <a:cxn ang="0">
                  <a:pos x="664" y="452"/>
                </a:cxn>
              </a:cxnLst>
              <a:rect l="0" t="0" r="r" b="b"/>
              <a:pathLst>
                <a:path w="1030" h="1096">
                  <a:moveTo>
                    <a:pt x="664" y="452"/>
                  </a:moveTo>
                  <a:lnTo>
                    <a:pt x="664" y="452"/>
                  </a:lnTo>
                  <a:lnTo>
                    <a:pt x="576" y="576"/>
                  </a:lnTo>
                  <a:lnTo>
                    <a:pt x="492" y="700"/>
                  </a:lnTo>
                  <a:lnTo>
                    <a:pt x="412" y="826"/>
                  </a:lnTo>
                  <a:lnTo>
                    <a:pt x="334" y="954"/>
                  </a:lnTo>
                  <a:lnTo>
                    <a:pt x="334" y="954"/>
                  </a:lnTo>
                  <a:lnTo>
                    <a:pt x="306" y="1008"/>
                  </a:lnTo>
                  <a:lnTo>
                    <a:pt x="306" y="1008"/>
                  </a:lnTo>
                  <a:lnTo>
                    <a:pt x="294" y="1030"/>
                  </a:lnTo>
                  <a:lnTo>
                    <a:pt x="282" y="1048"/>
                  </a:lnTo>
                  <a:lnTo>
                    <a:pt x="270" y="1062"/>
                  </a:lnTo>
                  <a:lnTo>
                    <a:pt x="254" y="1074"/>
                  </a:lnTo>
                  <a:lnTo>
                    <a:pt x="238" y="1084"/>
                  </a:lnTo>
                  <a:lnTo>
                    <a:pt x="222" y="1090"/>
                  </a:lnTo>
                  <a:lnTo>
                    <a:pt x="204" y="1094"/>
                  </a:lnTo>
                  <a:lnTo>
                    <a:pt x="186" y="1096"/>
                  </a:lnTo>
                  <a:lnTo>
                    <a:pt x="186" y="1096"/>
                  </a:lnTo>
                  <a:lnTo>
                    <a:pt x="170" y="1096"/>
                  </a:lnTo>
                  <a:lnTo>
                    <a:pt x="154" y="1094"/>
                  </a:lnTo>
                  <a:lnTo>
                    <a:pt x="142" y="1090"/>
                  </a:lnTo>
                  <a:lnTo>
                    <a:pt x="130" y="1086"/>
                  </a:lnTo>
                  <a:lnTo>
                    <a:pt x="130" y="1086"/>
                  </a:lnTo>
                  <a:lnTo>
                    <a:pt x="122" y="1082"/>
                  </a:lnTo>
                  <a:lnTo>
                    <a:pt x="112" y="1074"/>
                  </a:lnTo>
                  <a:lnTo>
                    <a:pt x="102" y="1064"/>
                  </a:lnTo>
                  <a:lnTo>
                    <a:pt x="94" y="1054"/>
                  </a:lnTo>
                  <a:lnTo>
                    <a:pt x="94" y="1054"/>
                  </a:lnTo>
                  <a:lnTo>
                    <a:pt x="78" y="1028"/>
                  </a:lnTo>
                  <a:lnTo>
                    <a:pt x="64" y="994"/>
                  </a:lnTo>
                  <a:lnTo>
                    <a:pt x="64" y="994"/>
                  </a:lnTo>
                  <a:lnTo>
                    <a:pt x="46" y="946"/>
                  </a:lnTo>
                  <a:lnTo>
                    <a:pt x="28" y="878"/>
                  </a:lnTo>
                  <a:lnTo>
                    <a:pt x="26" y="876"/>
                  </a:lnTo>
                  <a:lnTo>
                    <a:pt x="24" y="868"/>
                  </a:lnTo>
                  <a:lnTo>
                    <a:pt x="24" y="866"/>
                  </a:lnTo>
                  <a:lnTo>
                    <a:pt x="24" y="866"/>
                  </a:lnTo>
                  <a:lnTo>
                    <a:pt x="12" y="820"/>
                  </a:lnTo>
                  <a:lnTo>
                    <a:pt x="4" y="788"/>
                  </a:lnTo>
                  <a:lnTo>
                    <a:pt x="2" y="772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2" y="756"/>
                  </a:lnTo>
                  <a:lnTo>
                    <a:pt x="2" y="748"/>
                  </a:lnTo>
                  <a:lnTo>
                    <a:pt x="10" y="734"/>
                  </a:lnTo>
                  <a:lnTo>
                    <a:pt x="24" y="718"/>
                  </a:lnTo>
                  <a:lnTo>
                    <a:pt x="42" y="704"/>
                  </a:lnTo>
                  <a:lnTo>
                    <a:pt x="42" y="704"/>
                  </a:lnTo>
                  <a:lnTo>
                    <a:pt x="64" y="690"/>
                  </a:lnTo>
                  <a:lnTo>
                    <a:pt x="86" y="680"/>
                  </a:lnTo>
                  <a:lnTo>
                    <a:pt x="108" y="674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34" y="672"/>
                  </a:lnTo>
                  <a:lnTo>
                    <a:pt x="136" y="674"/>
                  </a:lnTo>
                  <a:lnTo>
                    <a:pt x="136" y="674"/>
                  </a:lnTo>
                  <a:lnTo>
                    <a:pt x="142" y="680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72" y="758"/>
                  </a:lnTo>
                  <a:lnTo>
                    <a:pt x="172" y="758"/>
                  </a:lnTo>
                  <a:lnTo>
                    <a:pt x="188" y="798"/>
                  </a:lnTo>
                  <a:lnTo>
                    <a:pt x="196" y="814"/>
                  </a:lnTo>
                  <a:lnTo>
                    <a:pt x="204" y="828"/>
                  </a:lnTo>
                  <a:lnTo>
                    <a:pt x="212" y="838"/>
                  </a:lnTo>
                  <a:lnTo>
                    <a:pt x="222" y="846"/>
                  </a:lnTo>
                  <a:lnTo>
                    <a:pt x="232" y="852"/>
                  </a:lnTo>
                  <a:lnTo>
                    <a:pt x="244" y="852"/>
                  </a:lnTo>
                  <a:lnTo>
                    <a:pt x="244" y="852"/>
                  </a:lnTo>
                  <a:lnTo>
                    <a:pt x="250" y="852"/>
                  </a:lnTo>
                  <a:lnTo>
                    <a:pt x="258" y="850"/>
                  </a:lnTo>
                  <a:lnTo>
                    <a:pt x="268" y="842"/>
                  </a:lnTo>
                  <a:lnTo>
                    <a:pt x="280" y="830"/>
                  </a:lnTo>
                  <a:lnTo>
                    <a:pt x="298" y="808"/>
                  </a:lnTo>
                  <a:lnTo>
                    <a:pt x="322" y="774"/>
                  </a:lnTo>
                  <a:lnTo>
                    <a:pt x="352" y="728"/>
                  </a:lnTo>
                  <a:lnTo>
                    <a:pt x="392" y="668"/>
                  </a:lnTo>
                  <a:lnTo>
                    <a:pt x="392" y="668"/>
                  </a:lnTo>
                  <a:lnTo>
                    <a:pt x="488" y="516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662" y="258"/>
                  </a:lnTo>
                  <a:lnTo>
                    <a:pt x="698" y="206"/>
                  </a:lnTo>
                  <a:lnTo>
                    <a:pt x="728" y="166"/>
                  </a:lnTo>
                  <a:lnTo>
                    <a:pt x="728" y="166"/>
                  </a:lnTo>
                  <a:lnTo>
                    <a:pt x="754" y="136"/>
                  </a:lnTo>
                  <a:lnTo>
                    <a:pt x="778" y="108"/>
                  </a:lnTo>
                  <a:lnTo>
                    <a:pt x="800" y="84"/>
                  </a:lnTo>
                  <a:lnTo>
                    <a:pt x="822" y="64"/>
                  </a:lnTo>
                  <a:lnTo>
                    <a:pt x="822" y="64"/>
                  </a:lnTo>
                  <a:lnTo>
                    <a:pt x="840" y="52"/>
                  </a:lnTo>
                  <a:lnTo>
                    <a:pt x="862" y="40"/>
                  </a:lnTo>
                  <a:lnTo>
                    <a:pt x="886" y="30"/>
                  </a:lnTo>
                  <a:lnTo>
                    <a:pt x="912" y="20"/>
                  </a:lnTo>
                  <a:lnTo>
                    <a:pt x="912" y="20"/>
                  </a:lnTo>
                  <a:lnTo>
                    <a:pt x="938" y="14"/>
                  </a:lnTo>
                  <a:lnTo>
                    <a:pt x="966" y="8"/>
                  </a:lnTo>
                  <a:lnTo>
                    <a:pt x="996" y="4"/>
                  </a:lnTo>
                  <a:lnTo>
                    <a:pt x="1030" y="0"/>
                  </a:lnTo>
                  <a:lnTo>
                    <a:pt x="1030" y="0"/>
                  </a:lnTo>
                  <a:lnTo>
                    <a:pt x="934" y="110"/>
                  </a:lnTo>
                  <a:lnTo>
                    <a:pt x="842" y="222"/>
                  </a:lnTo>
                  <a:lnTo>
                    <a:pt x="752" y="336"/>
                  </a:lnTo>
                  <a:lnTo>
                    <a:pt x="664" y="452"/>
                  </a:lnTo>
                  <a:lnTo>
                    <a:pt x="664" y="452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9" name="Picture 112" descr="MCj04325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423151"/>
            <a:ext cx="381000" cy="381000"/>
          </a:xfrm>
          <a:prstGeom prst="rect">
            <a:avLst/>
          </a:prstGeom>
          <a:noFill/>
        </p:spPr>
      </p:pic>
      <p:pic>
        <p:nvPicPr>
          <p:cNvPr id="110" name="Picture 113" descr="MCj04325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03951"/>
            <a:ext cx="381000" cy="381000"/>
          </a:xfrm>
          <a:prstGeom prst="rect">
            <a:avLst/>
          </a:prstGeom>
          <a:noFill/>
        </p:spPr>
      </p:pic>
      <p:pic>
        <p:nvPicPr>
          <p:cNvPr id="111" name="Picture 114" descr="MCj04325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51351"/>
            <a:ext cx="381000" cy="381000"/>
          </a:xfrm>
          <a:prstGeom prst="rect">
            <a:avLst/>
          </a:prstGeom>
          <a:noFill/>
        </p:spPr>
      </p:pic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7315200" y="1679951"/>
            <a:ext cx="1659429" cy="8309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Prob. of</a:t>
            </a:r>
            <a:br>
              <a:rPr lang="en-US" sz="2400" dirty="0"/>
            </a:br>
            <a:r>
              <a:rPr lang="en-US" sz="2400" dirty="0"/>
              <a:t>influencing</a:t>
            </a:r>
          </a:p>
        </p:txBody>
      </p:sp>
      <p:sp>
        <p:nvSpPr>
          <p:cNvPr id="113" name="Line 118"/>
          <p:cNvSpPr>
            <a:spLocks noChangeShapeType="1"/>
          </p:cNvSpPr>
          <p:nvPr/>
        </p:nvSpPr>
        <p:spPr bwMode="auto">
          <a:xfrm flipH="1">
            <a:off x="7391400" y="2518151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19"/>
          <p:cNvGrpSpPr/>
          <p:nvPr/>
        </p:nvGrpSpPr>
        <p:grpSpPr>
          <a:xfrm>
            <a:off x="685800" y="1070351"/>
            <a:ext cx="8042311" cy="3882649"/>
            <a:chOff x="685800" y="838200"/>
            <a:chExt cx="8042311" cy="3882649"/>
          </a:xfrm>
        </p:grpSpPr>
        <p:pic>
          <p:nvPicPr>
            <p:cNvPr id="11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44828" b="56322"/>
            <a:stretch>
              <a:fillRect/>
            </a:stretch>
          </p:blipFill>
          <p:spPr bwMode="auto">
            <a:xfrm>
              <a:off x="1319463" y="1219200"/>
              <a:ext cx="1347537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b="58222"/>
            <a:stretch>
              <a:fillRect/>
            </a:stretch>
          </p:blipFill>
          <p:spPr bwMode="auto">
            <a:xfrm>
              <a:off x="6553200" y="3352800"/>
              <a:ext cx="1299656" cy="131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9273" r="9273"/>
            <a:stretch>
              <a:fillRect/>
            </a:stretch>
          </p:blipFill>
          <p:spPr bwMode="auto">
            <a:xfrm>
              <a:off x="6019800" y="1295400"/>
              <a:ext cx="1124712" cy="1004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b="30566"/>
            <a:stretch>
              <a:fillRect/>
            </a:stretch>
          </p:blipFill>
          <p:spPr bwMode="auto">
            <a:xfrm>
              <a:off x="3657600" y="3124200"/>
              <a:ext cx="1066800" cy="1090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7800" y="3581400"/>
              <a:ext cx="1066800" cy="1139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Text Box 53"/>
            <p:cNvSpPr txBox="1">
              <a:spLocks noChangeArrowheads="1"/>
            </p:cNvSpPr>
            <p:nvPr/>
          </p:nvSpPr>
          <p:spPr bwMode="auto">
            <a:xfrm>
              <a:off x="685800" y="1143000"/>
              <a:ext cx="853119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Alice</a:t>
              </a:r>
            </a:p>
          </p:txBody>
        </p:sp>
        <p:sp>
          <p:nvSpPr>
            <p:cNvPr id="51" name="Text Box 54"/>
            <p:cNvSpPr txBox="1">
              <a:spLocks noChangeArrowheads="1"/>
            </p:cNvSpPr>
            <p:nvPr/>
          </p:nvSpPr>
          <p:spPr bwMode="auto">
            <a:xfrm>
              <a:off x="839788" y="3446463"/>
              <a:ext cx="73289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Bob</a:t>
              </a:r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3581400" y="4208463"/>
              <a:ext cx="1162498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Charlie</a:t>
              </a:r>
            </a:p>
          </p:txBody>
        </p:sp>
        <p:sp>
          <p:nvSpPr>
            <p:cNvPr id="53" name="Text Box 56"/>
            <p:cNvSpPr txBox="1">
              <a:spLocks noChangeArrowheads="1"/>
            </p:cNvSpPr>
            <p:nvPr/>
          </p:nvSpPr>
          <p:spPr bwMode="auto">
            <a:xfrm>
              <a:off x="3573753" y="838200"/>
              <a:ext cx="922047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/>
                <a:t>Daria</a:t>
              </a:r>
              <a:endParaRPr lang="en-US" sz="2400" dirty="0"/>
            </a:p>
          </p:txBody>
        </p:sp>
        <p:sp>
          <p:nvSpPr>
            <p:cNvPr id="54" name="Text Box 57"/>
            <p:cNvSpPr txBox="1">
              <a:spLocks noChangeArrowheads="1"/>
            </p:cNvSpPr>
            <p:nvPr/>
          </p:nvSpPr>
          <p:spPr bwMode="auto">
            <a:xfrm>
              <a:off x="6724650" y="931863"/>
              <a:ext cx="715260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Eric</a:t>
              </a:r>
            </a:p>
          </p:txBody>
        </p:sp>
        <p:sp>
          <p:nvSpPr>
            <p:cNvPr id="55" name="Text Box 58"/>
            <p:cNvSpPr txBox="1">
              <a:spLocks noChangeArrowheads="1"/>
            </p:cNvSpPr>
            <p:nvPr/>
          </p:nvSpPr>
          <p:spPr bwMode="auto">
            <a:xfrm>
              <a:off x="7772400" y="3810000"/>
              <a:ext cx="955711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Fiona</a:t>
              </a:r>
            </a:p>
          </p:txBody>
        </p:sp>
        <p:pic>
          <p:nvPicPr>
            <p:cNvPr id="117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0000" y="1193673"/>
              <a:ext cx="800528" cy="1068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1" name="TextBox 120"/>
          <p:cNvSpPr txBox="1"/>
          <p:nvPr/>
        </p:nvSpPr>
        <p:spPr>
          <a:xfrm>
            <a:off x="2362200" y="762000"/>
            <a:ext cx="427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Kempe</a:t>
            </a:r>
            <a:r>
              <a:rPr lang="en-US" dirty="0" smtClean="0">
                <a:solidFill>
                  <a:srgbClr val="0070C0"/>
                </a:solidFill>
              </a:rPr>
              <a:t>, Kleinberg, &amp; </a:t>
            </a:r>
            <a:r>
              <a:rPr lang="en-US" dirty="0" err="1" smtClean="0">
                <a:solidFill>
                  <a:srgbClr val="0070C0"/>
                </a:solidFill>
              </a:rPr>
              <a:t>Tardos</a:t>
            </a:r>
            <a:r>
              <a:rPr lang="en-US" dirty="0" smtClean="0">
                <a:solidFill>
                  <a:srgbClr val="0070C0"/>
                </a:solidFill>
              </a:rPr>
              <a:t>, KDD `03]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/>
          <p:nvPr/>
        </p:nvGrpSpPr>
        <p:grpSpPr>
          <a:xfrm>
            <a:off x="609600" y="536951"/>
            <a:ext cx="8042311" cy="3882649"/>
            <a:chOff x="685800" y="838200"/>
            <a:chExt cx="8042311" cy="3882649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58222"/>
            <a:stretch>
              <a:fillRect/>
            </a:stretch>
          </p:blipFill>
          <p:spPr bwMode="auto">
            <a:xfrm>
              <a:off x="6553200" y="3352800"/>
              <a:ext cx="1299656" cy="131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273" r="9273"/>
            <a:stretch>
              <a:fillRect/>
            </a:stretch>
          </p:blipFill>
          <p:spPr bwMode="auto">
            <a:xfrm>
              <a:off x="6019800" y="1295400"/>
              <a:ext cx="1124712" cy="1004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b="30566"/>
            <a:stretch>
              <a:fillRect/>
            </a:stretch>
          </p:blipFill>
          <p:spPr bwMode="auto">
            <a:xfrm>
              <a:off x="3657600" y="3124200"/>
              <a:ext cx="1066800" cy="1090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7800" y="3581400"/>
              <a:ext cx="1066800" cy="1139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 l="44828" b="56322"/>
            <a:stretch>
              <a:fillRect/>
            </a:stretch>
          </p:blipFill>
          <p:spPr bwMode="auto">
            <a:xfrm>
              <a:off x="1319463" y="1219200"/>
              <a:ext cx="1347537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7" name="Text Box 53"/>
            <p:cNvSpPr txBox="1">
              <a:spLocks noChangeArrowheads="1"/>
            </p:cNvSpPr>
            <p:nvPr/>
          </p:nvSpPr>
          <p:spPr bwMode="auto">
            <a:xfrm>
              <a:off x="685800" y="1143000"/>
              <a:ext cx="853119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Alice</a:t>
              </a:r>
            </a:p>
          </p:txBody>
        </p: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839788" y="3446463"/>
              <a:ext cx="73289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Bob</a:t>
              </a:r>
            </a:p>
          </p:txBody>
        </p:sp>
        <p:sp>
          <p:nvSpPr>
            <p:cNvPr id="69" name="Text Box 55"/>
            <p:cNvSpPr txBox="1">
              <a:spLocks noChangeArrowheads="1"/>
            </p:cNvSpPr>
            <p:nvPr/>
          </p:nvSpPr>
          <p:spPr bwMode="auto">
            <a:xfrm>
              <a:off x="3581400" y="4208463"/>
              <a:ext cx="1162498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Charlie</a:t>
              </a:r>
            </a:p>
          </p:txBody>
        </p:sp>
        <p:sp>
          <p:nvSpPr>
            <p:cNvPr id="70" name="Text Box 56"/>
            <p:cNvSpPr txBox="1">
              <a:spLocks noChangeArrowheads="1"/>
            </p:cNvSpPr>
            <p:nvPr/>
          </p:nvSpPr>
          <p:spPr bwMode="auto">
            <a:xfrm>
              <a:off x="3573753" y="838200"/>
              <a:ext cx="922047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/>
                <a:t>Daria</a:t>
              </a:r>
              <a:endParaRPr lang="en-US" sz="2400" dirty="0"/>
            </a:p>
          </p:txBody>
        </p:sp>
        <p:sp>
          <p:nvSpPr>
            <p:cNvPr id="71" name="Text Box 57"/>
            <p:cNvSpPr txBox="1">
              <a:spLocks noChangeArrowheads="1"/>
            </p:cNvSpPr>
            <p:nvPr/>
          </p:nvSpPr>
          <p:spPr bwMode="auto">
            <a:xfrm>
              <a:off x="6724650" y="931863"/>
              <a:ext cx="715260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Eric</a:t>
              </a:r>
            </a:p>
          </p:txBody>
        </p:sp>
        <p:sp>
          <p:nvSpPr>
            <p:cNvPr id="72" name="Text Box 58"/>
            <p:cNvSpPr txBox="1">
              <a:spLocks noChangeArrowheads="1"/>
            </p:cNvSpPr>
            <p:nvPr/>
          </p:nvSpPr>
          <p:spPr bwMode="auto">
            <a:xfrm>
              <a:off x="7772400" y="3810000"/>
              <a:ext cx="955711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Fiona</a:t>
              </a:r>
            </a:p>
          </p:txBody>
        </p:sp>
        <p:pic>
          <p:nvPicPr>
            <p:cNvPr id="7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10000" y="1193673"/>
              <a:ext cx="800528" cy="1068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2514600" y="3124200"/>
            <a:ext cx="990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362200" y="2051050"/>
            <a:ext cx="1295400" cy="768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114800" y="2051050"/>
            <a:ext cx="0" cy="692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648200" y="136525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553200" y="2051050"/>
            <a:ext cx="4572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828800" y="2051050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648200" y="1822450"/>
            <a:ext cx="20574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2743200" y="3422650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0.5</a:t>
            </a:r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1219200" y="2279650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ahoma" pitchFamily="34" charset="0"/>
              </a:rPr>
              <a:t>0.3</a:t>
            </a: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2743200" y="1974850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0.5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4191000" y="2051050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0.4</a:t>
            </a: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5029200" y="831850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0.2</a:t>
            </a: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5562600" y="2203450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0.2</a:t>
            </a: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6781800" y="2279650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0.5</a:t>
            </a:r>
          </a:p>
        </p:txBody>
      </p: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3276600" y="2051050"/>
            <a:ext cx="363538" cy="381000"/>
            <a:chOff x="1637" y="1248"/>
            <a:chExt cx="1162" cy="1218"/>
          </a:xfrm>
        </p:grpSpPr>
        <p:sp>
          <p:nvSpPr>
            <p:cNvPr id="34" name="AutoShape 94"/>
            <p:cNvSpPr>
              <a:spLocks noChangeAspect="1" noChangeArrowheads="1" noTextEdit="1"/>
            </p:cNvSpPr>
            <p:nvPr/>
          </p:nvSpPr>
          <p:spPr bwMode="auto">
            <a:xfrm>
              <a:off x="1637" y="1248"/>
              <a:ext cx="1162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DF14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1641" y="1252"/>
              <a:ext cx="1154" cy="1210"/>
            </a:xfrm>
            <a:custGeom>
              <a:avLst/>
              <a:gdLst/>
              <a:ahLst/>
              <a:cxnLst>
                <a:cxn ang="0">
                  <a:pos x="1110" y="2"/>
                </a:cxn>
                <a:cxn ang="0">
                  <a:pos x="1064" y="6"/>
                </a:cxn>
                <a:cxn ang="0">
                  <a:pos x="984" y="18"/>
                </a:cxn>
                <a:cxn ang="0">
                  <a:pos x="950" y="28"/>
                </a:cxn>
                <a:cxn ang="0">
                  <a:pos x="890" y="52"/>
                </a:cxn>
                <a:cxn ang="0">
                  <a:pos x="842" y="82"/>
                </a:cxn>
                <a:cxn ang="0">
                  <a:pos x="818" y="104"/>
                </a:cxn>
                <a:cxn ang="0">
                  <a:pos x="766" y="158"/>
                </a:cxn>
                <a:cxn ang="0">
                  <a:pos x="738" y="192"/>
                </a:cxn>
                <a:cxn ang="0">
                  <a:pos x="670" y="286"/>
                </a:cxn>
                <a:cxn ang="0">
                  <a:pos x="578" y="420"/>
                </a:cxn>
                <a:cxn ang="0">
                  <a:pos x="398" y="698"/>
                </a:cxn>
                <a:cxn ang="0">
                  <a:pos x="332" y="800"/>
                </a:cxn>
                <a:cxn ang="0">
                  <a:pos x="298" y="848"/>
                </a:cxn>
                <a:cxn ang="0">
                  <a:pos x="278" y="800"/>
                </a:cxn>
                <a:cxn ang="0">
                  <a:pos x="258" y="746"/>
                </a:cxn>
                <a:cxn ang="0">
                  <a:pos x="244" y="714"/>
                </a:cxn>
                <a:cxn ang="0">
                  <a:pos x="228" y="694"/>
                </a:cxn>
                <a:cxn ang="0">
                  <a:pos x="218" y="686"/>
                </a:cxn>
                <a:cxn ang="0">
                  <a:pos x="196" y="678"/>
                </a:cxn>
                <a:cxn ang="0">
                  <a:pos x="182" y="676"/>
                </a:cxn>
                <a:cxn ang="0">
                  <a:pos x="152" y="680"/>
                </a:cxn>
                <a:cxn ang="0">
                  <a:pos x="122" y="688"/>
                </a:cxn>
                <a:cxn ang="0">
                  <a:pos x="94" y="700"/>
                </a:cxn>
                <a:cxn ang="0">
                  <a:pos x="64" y="720"/>
                </a:cxn>
                <a:cxn ang="0">
                  <a:pos x="36" y="742"/>
                </a:cxn>
                <a:cxn ang="0">
                  <a:pos x="16" y="768"/>
                </a:cxn>
                <a:cxn ang="0">
                  <a:pos x="4" y="796"/>
                </a:cxn>
                <a:cxn ang="0">
                  <a:pos x="0" y="824"/>
                </a:cxn>
                <a:cxn ang="0">
                  <a:pos x="0" y="836"/>
                </a:cxn>
                <a:cxn ang="0">
                  <a:pos x="12" y="890"/>
                </a:cxn>
                <a:cxn ang="0">
                  <a:pos x="24" y="940"/>
                </a:cxn>
                <a:cxn ang="0">
                  <a:pos x="28" y="952"/>
                </a:cxn>
                <a:cxn ang="0">
                  <a:pos x="48" y="1022"/>
                </a:cxn>
                <a:cxn ang="0">
                  <a:pos x="66" y="1074"/>
                </a:cxn>
                <a:cxn ang="0">
                  <a:pos x="94" y="1132"/>
                </a:cxn>
                <a:cxn ang="0">
                  <a:pos x="102" y="1146"/>
                </a:cxn>
                <a:cxn ang="0">
                  <a:pos x="132" y="1176"/>
                </a:cxn>
                <a:cxn ang="0">
                  <a:pos x="162" y="1196"/>
                </a:cxn>
                <a:cxn ang="0">
                  <a:pos x="178" y="1202"/>
                </a:cxn>
                <a:cxn ang="0">
                  <a:pos x="218" y="1210"/>
                </a:cxn>
                <a:cxn ang="0">
                  <a:pos x="240" y="1210"/>
                </a:cxn>
                <a:cxn ang="0">
                  <a:pos x="292" y="1204"/>
                </a:cxn>
                <a:cxn ang="0">
                  <a:pos x="338" y="1182"/>
                </a:cxn>
                <a:cxn ang="0">
                  <a:pos x="378" y="1144"/>
                </a:cxn>
                <a:cxn ang="0">
                  <a:pos x="410" y="1094"/>
                </a:cxn>
                <a:cxn ang="0">
                  <a:pos x="436" y="1042"/>
                </a:cxn>
                <a:cxn ang="0">
                  <a:pos x="512" y="916"/>
                </a:cxn>
                <a:cxn ang="0">
                  <a:pos x="676" y="666"/>
                </a:cxn>
                <a:cxn ang="0">
                  <a:pos x="762" y="544"/>
                </a:cxn>
                <a:cxn ang="0">
                  <a:pos x="946" y="306"/>
                </a:cxn>
                <a:cxn ang="0">
                  <a:pos x="1144" y="76"/>
                </a:cxn>
                <a:cxn ang="0">
                  <a:pos x="1130" y="0"/>
                </a:cxn>
              </a:cxnLst>
              <a:rect l="0" t="0" r="r" b="b"/>
              <a:pathLst>
                <a:path w="1154" h="1210">
                  <a:moveTo>
                    <a:pt x="1130" y="0"/>
                  </a:moveTo>
                  <a:lnTo>
                    <a:pt x="1110" y="2"/>
                  </a:lnTo>
                  <a:lnTo>
                    <a:pt x="1110" y="2"/>
                  </a:lnTo>
                  <a:lnTo>
                    <a:pt x="1064" y="6"/>
                  </a:lnTo>
                  <a:lnTo>
                    <a:pt x="1022" y="12"/>
                  </a:lnTo>
                  <a:lnTo>
                    <a:pt x="984" y="18"/>
                  </a:lnTo>
                  <a:lnTo>
                    <a:pt x="950" y="28"/>
                  </a:lnTo>
                  <a:lnTo>
                    <a:pt x="950" y="28"/>
                  </a:lnTo>
                  <a:lnTo>
                    <a:pt x="918" y="38"/>
                  </a:lnTo>
                  <a:lnTo>
                    <a:pt x="890" y="52"/>
                  </a:lnTo>
                  <a:lnTo>
                    <a:pt x="864" y="66"/>
                  </a:lnTo>
                  <a:lnTo>
                    <a:pt x="842" y="82"/>
                  </a:lnTo>
                  <a:lnTo>
                    <a:pt x="842" y="82"/>
                  </a:lnTo>
                  <a:lnTo>
                    <a:pt x="818" y="104"/>
                  </a:lnTo>
                  <a:lnTo>
                    <a:pt x="792" y="130"/>
                  </a:lnTo>
                  <a:lnTo>
                    <a:pt x="766" y="158"/>
                  </a:lnTo>
                  <a:lnTo>
                    <a:pt x="738" y="192"/>
                  </a:lnTo>
                  <a:lnTo>
                    <a:pt x="738" y="192"/>
                  </a:lnTo>
                  <a:lnTo>
                    <a:pt x="708" y="234"/>
                  </a:lnTo>
                  <a:lnTo>
                    <a:pt x="670" y="286"/>
                  </a:lnTo>
                  <a:lnTo>
                    <a:pt x="578" y="420"/>
                  </a:lnTo>
                  <a:lnTo>
                    <a:pt x="578" y="420"/>
                  </a:lnTo>
                  <a:lnTo>
                    <a:pt x="496" y="546"/>
                  </a:lnTo>
                  <a:lnTo>
                    <a:pt x="398" y="698"/>
                  </a:lnTo>
                  <a:lnTo>
                    <a:pt x="398" y="698"/>
                  </a:lnTo>
                  <a:lnTo>
                    <a:pt x="332" y="800"/>
                  </a:lnTo>
                  <a:lnTo>
                    <a:pt x="298" y="848"/>
                  </a:lnTo>
                  <a:lnTo>
                    <a:pt x="298" y="848"/>
                  </a:lnTo>
                  <a:lnTo>
                    <a:pt x="290" y="830"/>
                  </a:lnTo>
                  <a:lnTo>
                    <a:pt x="278" y="800"/>
                  </a:lnTo>
                  <a:lnTo>
                    <a:pt x="278" y="800"/>
                  </a:lnTo>
                  <a:lnTo>
                    <a:pt x="258" y="746"/>
                  </a:lnTo>
                  <a:lnTo>
                    <a:pt x="258" y="746"/>
                  </a:lnTo>
                  <a:lnTo>
                    <a:pt x="244" y="714"/>
                  </a:lnTo>
                  <a:lnTo>
                    <a:pt x="236" y="702"/>
                  </a:lnTo>
                  <a:lnTo>
                    <a:pt x="228" y="694"/>
                  </a:lnTo>
                  <a:lnTo>
                    <a:pt x="228" y="694"/>
                  </a:lnTo>
                  <a:lnTo>
                    <a:pt x="218" y="686"/>
                  </a:lnTo>
                  <a:lnTo>
                    <a:pt x="208" y="682"/>
                  </a:lnTo>
                  <a:lnTo>
                    <a:pt x="196" y="678"/>
                  </a:lnTo>
                  <a:lnTo>
                    <a:pt x="182" y="676"/>
                  </a:lnTo>
                  <a:lnTo>
                    <a:pt x="182" y="676"/>
                  </a:lnTo>
                  <a:lnTo>
                    <a:pt x="168" y="678"/>
                  </a:lnTo>
                  <a:lnTo>
                    <a:pt x="152" y="680"/>
                  </a:lnTo>
                  <a:lnTo>
                    <a:pt x="138" y="682"/>
                  </a:lnTo>
                  <a:lnTo>
                    <a:pt x="122" y="688"/>
                  </a:lnTo>
                  <a:lnTo>
                    <a:pt x="108" y="694"/>
                  </a:lnTo>
                  <a:lnTo>
                    <a:pt x="94" y="700"/>
                  </a:lnTo>
                  <a:lnTo>
                    <a:pt x="64" y="720"/>
                  </a:lnTo>
                  <a:lnTo>
                    <a:pt x="64" y="720"/>
                  </a:lnTo>
                  <a:lnTo>
                    <a:pt x="48" y="730"/>
                  </a:lnTo>
                  <a:lnTo>
                    <a:pt x="36" y="742"/>
                  </a:lnTo>
                  <a:lnTo>
                    <a:pt x="24" y="756"/>
                  </a:lnTo>
                  <a:lnTo>
                    <a:pt x="16" y="768"/>
                  </a:lnTo>
                  <a:lnTo>
                    <a:pt x="8" y="782"/>
                  </a:lnTo>
                  <a:lnTo>
                    <a:pt x="4" y="796"/>
                  </a:lnTo>
                  <a:lnTo>
                    <a:pt x="0" y="810"/>
                  </a:lnTo>
                  <a:lnTo>
                    <a:pt x="0" y="824"/>
                  </a:lnTo>
                  <a:lnTo>
                    <a:pt x="0" y="824"/>
                  </a:lnTo>
                  <a:lnTo>
                    <a:pt x="0" y="836"/>
                  </a:lnTo>
                  <a:lnTo>
                    <a:pt x="4" y="856"/>
                  </a:lnTo>
                  <a:lnTo>
                    <a:pt x="12" y="890"/>
                  </a:lnTo>
                  <a:lnTo>
                    <a:pt x="24" y="940"/>
                  </a:lnTo>
                  <a:lnTo>
                    <a:pt x="24" y="940"/>
                  </a:lnTo>
                  <a:lnTo>
                    <a:pt x="28" y="954"/>
                  </a:lnTo>
                  <a:lnTo>
                    <a:pt x="28" y="952"/>
                  </a:lnTo>
                  <a:lnTo>
                    <a:pt x="28" y="952"/>
                  </a:lnTo>
                  <a:lnTo>
                    <a:pt x="48" y="1022"/>
                  </a:lnTo>
                  <a:lnTo>
                    <a:pt x="66" y="1074"/>
                  </a:lnTo>
                  <a:lnTo>
                    <a:pt x="66" y="1074"/>
                  </a:lnTo>
                  <a:lnTo>
                    <a:pt x="84" y="1114"/>
                  </a:lnTo>
                  <a:lnTo>
                    <a:pt x="94" y="1132"/>
                  </a:lnTo>
                  <a:lnTo>
                    <a:pt x="102" y="1146"/>
                  </a:lnTo>
                  <a:lnTo>
                    <a:pt x="102" y="1146"/>
                  </a:lnTo>
                  <a:lnTo>
                    <a:pt x="116" y="1164"/>
                  </a:lnTo>
                  <a:lnTo>
                    <a:pt x="132" y="1176"/>
                  </a:lnTo>
                  <a:lnTo>
                    <a:pt x="146" y="1188"/>
                  </a:lnTo>
                  <a:lnTo>
                    <a:pt x="162" y="1196"/>
                  </a:lnTo>
                  <a:lnTo>
                    <a:pt x="162" y="1196"/>
                  </a:lnTo>
                  <a:lnTo>
                    <a:pt x="178" y="1202"/>
                  </a:lnTo>
                  <a:lnTo>
                    <a:pt x="198" y="1208"/>
                  </a:lnTo>
                  <a:lnTo>
                    <a:pt x="218" y="1210"/>
                  </a:lnTo>
                  <a:lnTo>
                    <a:pt x="240" y="1210"/>
                  </a:lnTo>
                  <a:lnTo>
                    <a:pt x="240" y="1210"/>
                  </a:lnTo>
                  <a:lnTo>
                    <a:pt x="266" y="1210"/>
                  </a:lnTo>
                  <a:lnTo>
                    <a:pt x="292" y="1204"/>
                  </a:lnTo>
                  <a:lnTo>
                    <a:pt x="316" y="1194"/>
                  </a:lnTo>
                  <a:lnTo>
                    <a:pt x="338" y="1182"/>
                  </a:lnTo>
                  <a:lnTo>
                    <a:pt x="358" y="1164"/>
                  </a:lnTo>
                  <a:lnTo>
                    <a:pt x="378" y="1144"/>
                  </a:lnTo>
                  <a:lnTo>
                    <a:pt x="394" y="1120"/>
                  </a:lnTo>
                  <a:lnTo>
                    <a:pt x="410" y="1094"/>
                  </a:lnTo>
                  <a:lnTo>
                    <a:pt x="410" y="1094"/>
                  </a:lnTo>
                  <a:lnTo>
                    <a:pt x="436" y="1042"/>
                  </a:lnTo>
                  <a:lnTo>
                    <a:pt x="436" y="1042"/>
                  </a:lnTo>
                  <a:lnTo>
                    <a:pt x="512" y="916"/>
                  </a:lnTo>
                  <a:lnTo>
                    <a:pt x="592" y="790"/>
                  </a:lnTo>
                  <a:lnTo>
                    <a:pt x="676" y="666"/>
                  </a:lnTo>
                  <a:lnTo>
                    <a:pt x="762" y="544"/>
                  </a:lnTo>
                  <a:lnTo>
                    <a:pt x="762" y="544"/>
                  </a:lnTo>
                  <a:lnTo>
                    <a:pt x="852" y="424"/>
                  </a:lnTo>
                  <a:lnTo>
                    <a:pt x="946" y="306"/>
                  </a:lnTo>
                  <a:lnTo>
                    <a:pt x="1044" y="190"/>
                  </a:lnTo>
                  <a:lnTo>
                    <a:pt x="1144" y="76"/>
                  </a:lnTo>
                  <a:lnTo>
                    <a:pt x="1154" y="6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1695" y="1312"/>
              <a:ext cx="1030" cy="1096"/>
            </a:xfrm>
            <a:custGeom>
              <a:avLst/>
              <a:gdLst/>
              <a:ahLst/>
              <a:cxnLst>
                <a:cxn ang="0">
                  <a:pos x="664" y="452"/>
                </a:cxn>
                <a:cxn ang="0">
                  <a:pos x="492" y="700"/>
                </a:cxn>
                <a:cxn ang="0">
                  <a:pos x="334" y="954"/>
                </a:cxn>
                <a:cxn ang="0">
                  <a:pos x="306" y="1008"/>
                </a:cxn>
                <a:cxn ang="0">
                  <a:pos x="294" y="1030"/>
                </a:cxn>
                <a:cxn ang="0">
                  <a:pos x="270" y="1062"/>
                </a:cxn>
                <a:cxn ang="0">
                  <a:pos x="238" y="1084"/>
                </a:cxn>
                <a:cxn ang="0">
                  <a:pos x="204" y="1094"/>
                </a:cxn>
                <a:cxn ang="0">
                  <a:pos x="186" y="1096"/>
                </a:cxn>
                <a:cxn ang="0">
                  <a:pos x="154" y="1094"/>
                </a:cxn>
                <a:cxn ang="0">
                  <a:pos x="130" y="1086"/>
                </a:cxn>
                <a:cxn ang="0">
                  <a:pos x="122" y="1082"/>
                </a:cxn>
                <a:cxn ang="0">
                  <a:pos x="102" y="1064"/>
                </a:cxn>
                <a:cxn ang="0">
                  <a:pos x="94" y="1054"/>
                </a:cxn>
                <a:cxn ang="0">
                  <a:pos x="64" y="994"/>
                </a:cxn>
                <a:cxn ang="0">
                  <a:pos x="46" y="946"/>
                </a:cxn>
                <a:cxn ang="0">
                  <a:pos x="26" y="876"/>
                </a:cxn>
                <a:cxn ang="0">
                  <a:pos x="24" y="866"/>
                </a:cxn>
                <a:cxn ang="0">
                  <a:pos x="12" y="820"/>
                </a:cxn>
                <a:cxn ang="0">
                  <a:pos x="2" y="772"/>
                </a:cxn>
                <a:cxn ang="0">
                  <a:pos x="0" y="764"/>
                </a:cxn>
                <a:cxn ang="0">
                  <a:pos x="2" y="748"/>
                </a:cxn>
                <a:cxn ang="0">
                  <a:pos x="24" y="718"/>
                </a:cxn>
                <a:cxn ang="0">
                  <a:pos x="42" y="704"/>
                </a:cxn>
                <a:cxn ang="0">
                  <a:pos x="86" y="680"/>
                </a:cxn>
                <a:cxn ang="0">
                  <a:pos x="128" y="672"/>
                </a:cxn>
                <a:cxn ang="0">
                  <a:pos x="134" y="672"/>
                </a:cxn>
                <a:cxn ang="0">
                  <a:pos x="136" y="674"/>
                </a:cxn>
                <a:cxn ang="0">
                  <a:pos x="154" y="706"/>
                </a:cxn>
                <a:cxn ang="0">
                  <a:pos x="172" y="758"/>
                </a:cxn>
                <a:cxn ang="0">
                  <a:pos x="188" y="798"/>
                </a:cxn>
                <a:cxn ang="0">
                  <a:pos x="204" y="828"/>
                </a:cxn>
                <a:cxn ang="0">
                  <a:pos x="222" y="846"/>
                </a:cxn>
                <a:cxn ang="0">
                  <a:pos x="244" y="852"/>
                </a:cxn>
                <a:cxn ang="0">
                  <a:pos x="250" y="852"/>
                </a:cxn>
                <a:cxn ang="0">
                  <a:pos x="268" y="842"/>
                </a:cxn>
                <a:cxn ang="0">
                  <a:pos x="298" y="808"/>
                </a:cxn>
                <a:cxn ang="0">
                  <a:pos x="352" y="728"/>
                </a:cxn>
                <a:cxn ang="0">
                  <a:pos x="392" y="668"/>
                </a:cxn>
                <a:cxn ang="0">
                  <a:pos x="570" y="392"/>
                </a:cxn>
                <a:cxn ang="0">
                  <a:pos x="662" y="258"/>
                </a:cxn>
                <a:cxn ang="0">
                  <a:pos x="728" y="166"/>
                </a:cxn>
                <a:cxn ang="0">
                  <a:pos x="754" y="136"/>
                </a:cxn>
                <a:cxn ang="0">
                  <a:pos x="800" y="84"/>
                </a:cxn>
                <a:cxn ang="0">
                  <a:pos x="822" y="64"/>
                </a:cxn>
                <a:cxn ang="0">
                  <a:pos x="862" y="40"/>
                </a:cxn>
                <a:cxn ang="0">
                  <a:pos x="912" y="20"/>
                </a:cxn>
                <a:cxn ang="0">
                  <a:pos x="938" y="14"/>
                </a:cxn>
                <a:cxn ang="0">
                  <a:pos x="996" y="4"/>
                </a:cxn>
                <a:cxn ang="0">
                  <a:pos x="1030" y="0"/>
                </a:cxn>
                <a:cxn ang="0">
                  <a:pos x="842" y="222"/>
                </a:cxn>
                <a:cxn ang="0">
                  <a:pos x="664" y="452"/>
                </a:cxn>
              </a:cxnLst>
              <a:rect l="0" t="0" r="r" b="b"/>
              <a:pathLst>
                <a:path w="1030" h="1096">
                  <a:moveTo>
                    <a:pt x="664" y="452"/>
                  </a:moveTo>
                  <a:lnTo>
                    <a:pt x="664" y="452"/>
                  </a:lnTo>
                  <a:lnTo>
                    <a:pt x="576" y="576"/>
                  </a:lnTo>
                  <a:lnTo>
                    <a:pt x="492" y="700"/>
                  </a:lnTo>
                  <a:lnTo>
                    <a:pt x="412" y="826"/>
                  </a:lnTo>
                  <a:lnTo>
                    <a:pt x="334" y="954"/>
                  </a:lnTo>
                  <a:lnTo>
                    <a:pt x="334" y="954"/>
                  </a:lnTo>
                  <a:lnTo>
                    <a:pt x="306" y="1008"/>
                  </a:lnTo>
                  <a:lnTo>
                    <a:pt x="306" y="1008"/>
                  </a:lnTo>
                  <a:lnTo>
                    <a:pt x="294" y="1030"/>
                  </a:lnTo>
                  <a:lnTo>
                    <a:pt x="282" y="1048"/>
                  </a:lnTo>
                  <a:lnTo>
                    <a:pt x="270" y="1062"/>
                  </a:lnTo>
                  <a:lnTo>
                    <a:pt x="254" y="1074"/>
                  </a:lnTo>
                  <a:lnTo>
                    <a:pt x="238" y="1084"/>
                  </a:lnTo>
                  <a:lnTo>
                    <a:pt x="222" y="1090"/>
                  </a:lnTo>
                  <a:lnTo>
                    <a:pt x="204" y="1094"/>
                  </a:lnTo>
                  <a:lnTo>
                    <a:pt x="186" y="1096"/>
                  </a:lnTo>
                  <a:lnTo>
                    <a:pt x="186" y="1096"/>
                  </a:lnTo>
                  <a:lnTo>
                    <a:pt x="170" y="1096"/>
                  </a:lnTo>
                  <a:lnTo>
                    <a:pt x="154" y="1094"/>
                  </a:lnTo>
                  <a:lnTo>
                    <a:pt x="142" y="1090"/>
                  </a:lnTo>
                  <a:lnTo>
                    <a:pt x="130" y="1086"/>
                  </a:lnTo>
                  <a:lnTo>
                    <a:pt x="130" y="1086"/>
                  </a:lnTo>
                  <a:lnTo>
                    <a:pt x="122" y="1082"/>
                  </a:lnTo>
                  <a:lnTo>
                    <a:pt x="112" y="1074"/>
                  </a:lnTo>
                  <a:lnTo>
                    <a:pt x="102" y="1064"/>
                  </a:lnTo>
                  <a:lnTo>
                    <a:pt x="94" y="1054"/>
                  </a:lnTo>
                  <a:lnTo>
                    <a:pt x="94" y="1054"/>
                  </a:lnTo>
                  <a:lnTo>
                    <a:pt x="78" y="1028"/>
                  </a:lnTo>
                  <a:lnTo>
                    <a:pt x="64" y="994"/>
                  </a:lnTo>
                  <a:lnTo>
                    <a:pt x="64" y="994"/>
                  </a:lnTo>
                  <a:lnTo>
                    <a:pt x="46" y="946"/>
                  </a:lnTo>
                  <a:lnTo>
                    <a:pt x="28" y="878"/>
                  </a:lnTo>
                  <a:lnTo>
                    <a:pt x="26" y="876"/>
                  </a:lnTo>
                  <a:lnTo>
                    <a:pt x="24" y="868"/>
                  </a:lnTo>
                  <a:lnTo>
                    <a:pt x="24" y="866"/>
                  </a:lnTo>
                  <a:lnTo>
                    <a:pt x="24" y="866"/>
                  </a:lnTo>
                  <a:lnTo>
                    <a:pt x="12" y="820"/>
                  </a:lnTo>
                  <a:lnTo>
                    <a:pt x="4" y="788"/>
                  </a:lnTo>
                  <a:lnTo>
                    <a:pt x="2" y="772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2" y="756"/>
                  </a:lnTo>
                  <a:lnTo>
                    <a:pt x="2" y="748"/>
                  </a:lnTo>
                  <a:lnTo>
                    <a:pt x="10" y="734"/>
                  </a:lnTo>
                  <a:lnTo>
                    <a:pt x="24" y="718"/>
                  </a:lnTo>
                  <a:lnTo>
                    <a:pt x="42" y="704"/>
                  </a:lnTo>
                  <a:lnTo>
                    <a:pt x="42" y="704"/>
                  </a:lnTo>
                  <a:lnTo>
                    <a:pt x="64" y="690"/>
                  </a:lnTo>
                  <a:lnTo>
                    <a:pt x="86" y="680"/>
                  </a:lnTo>
                  <a:lnTo>
                    <a:pt x="108" y="674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34" y="672"/>
                  </a:lnTo>
                  <a:lnTo>
                    <a:pt x="136" y="674"/>
                  </a:lnTo>
                  <a:lnTo>
                    <a:pt x="136" y="674"/>
                  </a:lnTo>
                  <a:lnTo>
                    <a:pt x="142" y="680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72" y="758"/>
                  </a:lnTo>
                  <a:lnTo>
                    <a:pt x="172" y="758"/>
                  </a:lnTo>
                  <a:lnTo>
                    <a:pt x="188" y="798"/>
                  </a:lnTo>
                  <a:lnTo>
                    <a:pt x="196" y="814"/>
                  </a:lnTo>
                  <a:lnTo>
                    <a:pt x="204" y="828"/>
                  </a:lnTo>
                  <a:lnTo>
                    <a:pt x="212" y="838"/>
                  </a:lnTo>
                  <a:lnTo>
                    <a:pt x="222" y="846"/>
                  </a:lnTo>
                  <a:lnTo>
                    <a:pt x="232" y="852"/>
                  </a:lnTo>
                  <a:lnTo>
                    <a:pt x="244" y="852"/>
                  </a:lnTo>
                  <a:lnTo>
                    <a:pt x="244" y="852"/>
                  </a:lnTo>
                  <a:lnTo>
                    <a:pt x="250" y="852"/>
                  </a:lnTo>
                  <a:lnTo>
                    <a:pt x="258" y="850"/>
                  </a:lnTo>
                  <a:lnTo>
                    <a:pt x="268" y="842"/>
                  </a:lnTo>
                  <a:lnTo>
                    <a:pt x="280" y="830"/>
                  </a:lnTo>
                  <a:lnTo>
                    <a:pt x="298" y="808"/>
                  </a:lnTo>
                  <a:lnTo>
                    <a:pt x="322" y="774"/>
                  </a:lnTo>
                  <a:lnTo>
                    <a:pt x="352" y="728"/>
                  </a:lnTo>
                  <a:lnTo>
                    <a:pt x="392" y="668"/>
                  </a:lnTo>
                  <a:lnTo>
                    <a:pt x="392" y="668"/>
                  </a:lnTo>
                  <a:lnTo>
                    <a:pt x="488" y="516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662" y="258"/>
                  </a:lnTo>
                  <a:lnTo>
                    <a:pt x="698" y="206"/>
                  </a:lnTo>
                  <a:lnTo>
                    <a:pt x="728" y="166"/>
                  </a:lnTo>
                  <a:lnTo>
                    <a:pt x="728" y="166"/>
                  </a:lnTo>
                  <a:lnTo>
                    <a:pt x="754" y="136"/>
                  </a:lnTo>
                  <a:lnTo>
                    <a:pt x="778" y="108"/>
                  </a:lnTo>
                  <a:lnTo>
                    <a:pt x="800" y="84"/>
                  </a:lnTo>
                  <a:lnTo>
                    <a:pt x="822" y="64"/>
                  </a:lnTo>
                  <a:lnTo>
                    <a:pt x="822" y="64"/>
                  </a:lnTo>
                  <a:lnTo>
                    <a:pt x="840" y="52"/>
                  </a:lnTo>
                  <a:lnTo>
                    <a:pt x="862" y="40"/>
                  </a:lnTo>
                  <a:lnTo>
                    <a:pt x="886" y="30"/>
                  </a:lnTo>
                  <a:lnTo>
                    <a:pt x="912" y="20"/>
                  </a:lnTo>
                  <a:lnTo>
                    <a:pt x="912" y="20"/>
                  </a:lnTo>
                  <a:lnTo>
                    <a:pt x="938" y="14"/>
                  </a:lnTo>
                  <a:lnTo>
                    <a:pt x="966" y="8"/>
                  </a:lnTo>
                  <a:lnTo>
                    <a:pt x="996" y="4"/>
                  </a:lnTo>
                  <a:lnTo>
                    <a:pt x="1030" y="0"/>
                  </a:lnTo>
                  <a:lnTo>
                    <a:pt x="1030" y="0"/>
                  </a:lnTo>
                  <a:lnTo>
                    <a:pt x="934" y="110"/>
                  </a:lnTo>
                  <a:lnTo>
                    <a:pt x="842" y="222"/>
                  </a:lnTo>
                  <a:lnTo>
                    <a:pt x="752" y="336"/>
                  </a:lnTo>
                  <a:lnTo>
                    <a:pt x="664" y="452"/>
                  </a:lnTo>
                  <a:lnTo>
                    <a:pt x="664" y="452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" name="Picture 99" descr="MCj0432537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2355850"/>
            <a:ext cx="381000" cy="381000"/>
          </a:xfrm>
          <a:prstGeom prst="rect">
            <a:avLst/>
          </a:prstGeom>
          <a:noFill/>
        </p:spPr>
      </p:pic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4589463" y="2279650"/>
            <a:ext cx="363537" cy="381000"/>
            <a:chOff x="1637" y="1248"/>
            <a:chExt cx="1162" cy="1218"/>
          </a:xfrm>
        </p:grpSpPr>
        <p:sp>
          <p:nvSpPr>
            <p:cNvPr id="41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637" y="1248"/>
              <a:ext cx="1162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DF14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1641" y="1252"/>
              <a:ext cx="1154" cy="1210"/>
            </a:xfrm>
            <a:custGeom>
              <a:avLst/>
              <a:gdLst/>
              <a:ahLst/>
              <a:cxnLst>
                <a:cxn ang="0">
                  <a:pos x="1110" y="2"/>
                </a:cxn>
                <a:cxn ang="0">
                  <a:pos x="1064" y="6"/>
                </a:cxn>
                <a:cxn ang="0">
                  <a:pos x="984" y="18"/>
                </a:cxn>
                <a:cxn ang="0">
                  <a:pos x="950" y="28"/>
                </a:cxn>
                <a:cxn ang="0">
                  <a:pos x="890" y="52"/>
                </a:cxn>
                <a:cxn ang="0">
                  <a:pos x="842" y="82"/>
                </a:cxn>
                <a:cxn ang="0">
                  <a:pos x="818" y="104"/>
                </a:cxn>
                <a:cxn ang="0">
                  <a:pos x="766" y="158"/>
                </a:cxn>
                <a:cxn ang="0">
                  <a:pos x="738" y="192"/>
                </a:cxn>
                <a:cxn ang="0">
                  <a:pos x="670" y="286"/>
                </a:cxn>
                <a:cxn ang="0">
                  <a:pos x="578" y="420"/>
                </a:cxn>
                <a:cxn ang="0">
                  <a:pos x="398" y="698"/>
                </a:cxn>
                <a:cxn ang="0">
                  <a:pos x="332" y="800"/>
                </a:cxn>
                <a:cxn ang="0">
                  <a:pos x="298" y="848"/>
                </a:cxn>
                <a:cxn ang="0">
                  <a:pos x="278" y="800"/>
                </a:cxn>
                <a:cxn ang="0">
                  <a:pos x="258" y="746"/>
                </a:cxn>
                <a:cxn ang="0">
                  <a:pos x="244" y="714"/>
                </a:cxn>
                <a:cxn ang="0">
                  <a:pos x="228" y="694"/>
                </a:cxn>
                <a:cxn ang="0">
                  <a:pos x="218" y="686"/>
                </a:cxn>
                <a:cxn ang="0">
                  <a:pos x="196" y="678"/>
                </a:cxn>
                <a:cxn ang="0">
                  <a:pos x="182" y="676"/>
                </a:cxn>
                <a:cxn ang="0">
                  <a:pos x="152" y="680"/>
                </a:cxn>
                <a:cxn ang="0">
                  <a:pos x="122" y="688"/>
                </a:cxn>
                <a:cxn ang="0">
                  <a:pos x="94" y="700"/>
                </a:cxn>
                <a:cxn ang="0">
                  <a:pos x="64" y="720"/>
                </a:cxn>
                <a:cxn ang="0">
                  <a:pos x="36" y="742"/>
                </a:cxn>
                <a:cxn ang="0">
                  <a:pos x="16" y="768"/>
                </a:cxn>
                <a:cxn ang="0">
                  <a:pos x="4" y="796"/>
                </a:cxn>
                <a:cxn ang="0">
                  <a:pos x="0" y="824"/>
                </a:cxn>
                <a:cxn ang="0">
                  <a:pos x="0" y="836"/>
                </a:cxn>
                <a:cxn ang="0">
                  <a:pos x="12" y="890"/>
                </a:cxn>
                <a:cxn ang="0">
                  <a:pos x="24" y="940"/>
                </a:cxn>
                <a:cxn ang="0">
                  <a:pos x="28" y="952"/>
                </a:cxn>
                <a:cxn ang="0">
                  <a:pos x="48" y="1022"/>
                </a:cxn>
                <a:cxn ang="0">
                  <a:pos x="66" y="1074"/>
                </a:cxn>
                <a:cxn ang="0">
                  <a:pos x="94" y="1132"/>
                </a:cxn>
                <a:cxn ang="0">
                  <a:pos x="102" y="1146"/>
                </a:cxn>
                <a:cxn ang="0">
                  <a:pos x="132" y="1176"/>
                </a:cxn>
                <a:cxn ang="0">
                  <a:pos x="162" y="1196"/>
                </a:cxn>
                <a:cxn ang="0">
                  <a:pos x="178" y="1202"/>
                </a:cxn>
                <a:cxn ang="0">
                  <a:pos x="218" y="1210"/>
                </a:cxn>
                <a:cxn ang="0">
                  <a:pos x="240" y="1210"/>
                </a:cxn>
                <a:cxn ang="0">
                  <a:pos x="292" y="1204"/>
                </a:cxn>
                <a:cxn ang="0">
                  <a:pos x="338" y="1182"/>
                </a:cxn>
                <a:cxn ang="0">
                  <a:pos x="378" y="1144"/>
                </a:cxn>
                <a:cxn ang="0">
                  <a:pos x="410" y="1094"/>
                </a:cxn>
                <a:cxn ang="0">
                  <a:pos x="436" y="1042"/>
                </a:cxn>
                <a:cxn ang="0">
                  <a:pos x="512" y="916"/>
                </a:cxn>
                <a:cxn ang="0">
                  <a:pos x="676" y="666"/>
                </a:cxn>
                <a:cxn ang="0">
                  <a:pos x="762" y="544"/>
                </a:cxn>
                <a:cxn ang="0">
                  <a:pos x="946" y="306"/>
                </a:cxn>
                <a:cxn ang="0">
                  <a:pos x="1144" y="76"/>
                </a:cxn>
                <a:cxn ang="0">
                  <a:pos x="1130" y="0"/>
                </a:cxn>
              </a:cxnLst>
              <a:rect l="0" t="0" r="r" b="b"/>
              <a:pathLst>
                <a:path w="1154" h="1210">
                  <a:moveTo>
                    <a:pt x="1130" y="0"/>
                  </a:moveTo>
                  <a:lnTo>
                    <a:pt x="1110" y="2"/>
                  </a:lnTo>
                  <a:lnTo>
                    <a:pt x="1110" y="2"/>
                  </a:lnTo>
                  <a:lnTo>
                    <a:pt x="1064" y="6"/>
                  </a:lnTo>
                  <a:lnTo>
                    <a:pt x="1022" y="12"/>
                  </a:lnTo>
                  <a:lnTo>
                    <a:pt x="984" y="18"/>
                  </a:lnTo>
                  <a:lnTo>
                    <a:pt x="950" y="28"/>
                  </a:lnTo>
                  <a:lnTo>
                    <a:pt x="950" y="28"/>
                  </a:lnTo>
                  <a:lnTo>
                    <a:pt x="918" y="38"/>
                  </a:lnTo>
                  <a:lnTo>
                    <a:pt x="890" y="52"/>
                  </a:lnTo>
                  <a:lnTo>
                    <a:pt x="864" y="66"/>
                  </a:lnTo>
                  <a:lnTo>
                    <a:pt x="842" y="82"/>
                  </a:lnTo>
                  <a:lnTo>
                    <a:pt x="842" y="82"/>
                  </a:lnTo>
                  <a:lnTo>
                    <a:pt x="818" y="104"/>
                  </a:lnTo>
                  <a:lnTo>
                    <a:pt x="792" y="130"/>
                  </a:lnTo>
                  <a:lnTo>
                    <a:pt x="766" y="158"/>
                  </a:lnTo>
                  <a:lnTo>
                    <a:pt x="738" y="192"/>
                  </a:lnTo>
                  <a:lnTo>
                    <a:pt x="738" y="192"/>
                  </a:lnTo>
                  <a:lnTo>
                    <a:pt x="708" y="234"/>
                  </a:lnTo>
                  <a:lnTo>
                    <a:pt x="670" y="286"/>
                  </a:lnTo>
                  <a:lnTo>
                    <a:pt x="578" y="420"/>
                  </a:lnTo>
                  <a:lnTo>
                    <a:pt x="578" y="420"/>
                  </a:lnTo>
                  <a:lnTo>
                    <a:pt x="496" y="546"/>
                  </a:lnTo>
                  <a:lnTo>
                    <a:pt x="398" y="698"/>
                  </a:lnTo>
                  <a:lnTo>
                    <a:pt x="398" y="698"/>
                  </a:lnTo>
                  <a:lnTo>
                    <a:pt x="332" y="800"/>
                  </a:lnTo>
                  <a:lnTo>
                    <a:pt x="298" y="848"/>
                  </a:lnTo>
                  <a:lnTo>
                    <a:pt x="298" y="848"/>
                  </a:lnTo>
                  <a:lnTo>
                    <a:pt x="290" y="830"/>
                  </a:lnTo>
                  <a:lnTo>
                    <a:pt x="278" y="800"/>
                  </a:lnTo>
                  <a:lnTo>
                    <a:pt x="278" y="800"/>
                  </a:lnTo>
                  <a:lnTo>
                    <a:pt x="258" y="746"/>
                  </a:lnTo>
                  <a:lnTo>
                    <a:pt x="258" y="746"/>
                  </a:lnTo>
                  <a:lnTo>
                    <a:pt x="244" y="714"/>
                  </a:lnTo>
                  <a:lnTo>
                    <a:pt x="236" y="702"/>
                  </a:lnTo>
                  <a:lnTo>
                    <a:pt x="228" y="694"/>
                  </a:lnTo>
                  <a:lnTo>
                    <a:pt x="228" y="694"/>
                  </a:lnTo>
                  <a:lnTo>
                    <a:pt x="218" y="686"/>
                  </a:lnTo>
                  <a:lnTo>
                    <a:pt x="208" y="682"/>
                  </a:lnTo>
                  <a:lnTo>
                    <a:pt x="196" y="678"/>
                  </a:lnTo>
                  <a:lnTo>
                    <a:pt x="182" y="676"/>
                  </a:lnTo>
                  <a:lnTo>
                    <a:pt x="182" y="676"/>
                  </a:lnTo>
                  <a:lnTo>
                    <a:pt x="168" y="678"/>
                  </a:lnTo>
                  <a:lnTo>
                    <a:pt x="152" y="680"/>
                  </a:lnTo>
                  <a:lnTo>
                    <a:pt x="138" y="682"/>
                  </a:lnTo>
                  <a:lnTo>
                    <a:pt x="122" y="688"/>
                  </a:lnTo>
                  <a:lnTo>
                    <a:pt x="108" y="694"/>
                  </a:lnTo>
                  <a:lnTo>
                    <a:pt x="94" y="700"/>
                  </a:lnTo>
                  <a:lnTo>
                    <a:pt x="64" y="720"/>
                  </a:lnTo>
                  <a:lnTo>
                    <a:pt x="64" y="720"/>
                  </a:lnTo>
                  <a:lnTo>
                    <a:pt x="48" y="730"/>
                  </a:lnTo>
                  <a:lnTo>
                    <a:pt x="36" y="742"/>
                  </a:lnTo>
                  <a:lnTo>
                    <a:pt x="24" y="756"/>
                  </a:lnTo>
                  <a:lnTo>
                    <a:pt x="16" y="768"/>
                  </a:lnTo>
                  <a:lnTo>
                    <a:pt x="8" y="782"/>
                  </a:lnTo>
                  <a:lnTo>
                    <a:pt x="4" y="796"/>
                  </a:lnTo>
                  <a:lnTo>
                    <a:pt x="0" y="810"/>
                  </a:lnTo>
                  <a:lnTo>
                    <a:pt x="0" y="824"/>
                  </a:lnTo>
                  <a:lnTo>
                    <a:pt x="0" y="824"/>
                  </a:lnTo>
                  <a:lnTo>
                    <a:pt x="0" y="836"/>
                  </a:lnTo>
                  <a:lnTo>
                    <a:pt x="4" y="856"/>
                  </a:lnTo>
                  <a:lnTo>
                    <a:pt x="12" y="890"/>
                  </a:lnTo>
                  <a:lnTo>
                    <a:pt x="24" y="940"/>
                  </a:lnTo>
                  <a:lnTo>
                    <a:pt x="24" y="940"/>
                  </a:lnTo>
                  <a:lnTo>
                    <a:pt x="28" y="954"/>
                  </a:lnTo>
                  <a:lnTo>
                    <a:pt x="28" y="952"/>
                  </a:lnTo>
                  <a:lnTo>
                    <a:pt x="28" y="952"/>
                  </a:lnTo>
                  <a:lnTo>
                    <a:pt x="48" y="1022"/>
                  </a:lnTo>
                  <a:lnTo>
                    <a:pt x="66" y="1074"/>
                  </a:lnTo>
                  <a:lnTo>
                    <a:pt x="66" y="1074"/>
                  </a:lnTo>
                  <a:lnTo>
                    <a:pt x="84" y="1114"/>
                  </a:lnTo>
                  <a:lnTo>
                    <a:pt x="94" y="1132"/>
                  </a:lnTo>
                  <a:lnTo>
                    <a:pt x="102" y="1146"/>
                  </a:lnTo>
                  <a:lnTo>
                    <a:pt x="102" y="1146"/>
                  </a:lnTo>
                  <a:lnTo>
                    <a:pt x="116" y="1164"/>
                  </a:lnTo>
                  <a:lnTo>
                    <a:pt x="132" y="1176"/>
                  </a:lnTo>
                  <a:lnTo>
                    <a:pt x="146" y="1188"/>
                  </a:lnTo>
                  <a:lnTo>
                    <a:pt x="162" y="1196"/>
                  </a:lnTo>
                  <a:lnTo>
                    <a:pt x="162" y="1196"/>
                  </a:lnTo>
                  <a:lnTo>
                    <a:pt x="178" y="1202"/>
                  </a:lnTo>
                  <a:lnTo>
                    <a:pt x="198" y="1208"/>
                  </a:lnTo>
                  <a:lnTo>
                    <a:pt x="218" y="1210"/>
                  </a:lnTo>
                  <a:lnTo>
                    <a:pt x="240" y="1210"/>
                  </a:lnTo>
                  <a:lnTo>
                    <a:pt x="240" y="1210"/>
                  </a:lnTo>
                  <a:lnTo>
                    <a:pt x="266" y="1210"/>
                  </a:lnTo>
                  <a:lnTo>
                    <a:pt x="292" y="1204"/>
                  </a:lnTo>
                  <a:lnTo>
                    <a:pt x="316" y="1194"/>
                  </a:lnTo>
                  <a:lnTo>
                    <a:pt x="338" y="1182"/>
                  </a:lnTo>
                  <a:lnTo>
                    <a:pt x="358" y="1164"/>
                  </a:lnTo>
                  <a:lnTo>
                    <a:pt x="378" y="1144"/>
                  </a:lnTo>
                  <a:lnTo>
                    <a:pt x="394" y="1120"/>
                  </a:lnTo>
                  <a:lnTo>
                    <a:pt x="410" y="1094"/>
                  </a:lnTo>
                  <a:lnTo>
                    <a:pt x="410" y="1094"/>
                  </a:lnTo>
                  <a:lnTo>
                    <a:pt x="436" y="1042"/>
                  </a:lnTo>
                  <a:lnTo>
                    <a:pt x="436" y="1042"/>
                  </a:lnTo>
                  <a:lnTo>
                    <a:pt x="512" y="916"/>
                  </a:lnTo>
                  <a:lnTo>
                    <a:pt x="592" y="790"/>
                  </a:lnTo>
                  <a:lnTo>
                    <a:pt x="676" y="666"/>
                  </a:lnTo>
                  <a:lnTo>
                    <a:pt x="762" y="544"/>
                  </a:lnTo>
                  <a:lnTo>
                    <a:pt x="762" y="544"/>
                  </a:lnTo>
                  <a:lnTo>
                    <a:pt x="852" y="424"/>
                  </a:lnTo>
                  <a:lnTo>
                    <a:pt x="946" y="306"/>
                  </a:lnTo>
                  <a:lnTo>
                    <a:pt x="1044" y="190"/>
                  </a:lnTo>
                  <a:lnTo>
                    <a:pt x="1144" y="76"/>
                  </a:lnTo>
                  <a:lnTo>
                    <a:pt x="1154" y="6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1695" y="1312"/>
              <a:ext cx="1030" cy="1096"/>
            </a:xfrm>
            <a:custGeom>
              <a:avLst/>
              <a:gdLst/>
              <a:ahLst/>
              <a:cxnLst>
                <a:cxn ang="0">
                  <a:pos x="664" y="452"/>
                </a:cxn>
                <a:cxn ang="0">
                  <a:pos x="492" y="700"/>
                </a:cxn>
                <a:cxn ang="0">
                  <a:pos x="334" y="954"/>
                </a:cxn>
                <a:cxn ang="0">
                  <a:pos x="306" y="1008"/>
                </a:cxn>
                <a:cxn ang="0">
                  <a:pos x="294" y="1030"/>
                </a:cxn>
                <a:cxn ang="0">
                  <a:pos x="270" y="1062"/>
                </a:cxn>
                <a:cxn ang="0">
                  <a:pos x="238" y="1084"/>
                </a:cxn>
                <a:cxn ang="0">
                  <a:pos x="204" y="1094"/>
                </a:cxn>
                <a:cxn ang="0">
                  <a:pos x="186" y="1096"/>
                </a:cxn>
                <a:cxn ang="0">
                  <a:pos x="154" y="1094"/>
                </a:cxn>
                <a:cxn ang="0">
                  <a:pos x="130" y="1086"/>
                </a:cxn>
                <a:cxn ang="0">
                  <a:pos x="122" y="1082"/>
                </a:cxn>
                <a:cxn ang="0">
                  <a:pos x="102" y="1064"/>
                </a:cxn>
                <a:cxn ang="0">
                  <a:pos x="94" y="1054"/>
                </a:cxn>
                <a:cxn ang="0">
                  <a:pos x="64" y="994"/>
                </a:cxn>
                <a:cxn ang="0">
                  <a:pos x="46" y="946"/>
                </a:cxn>
                <a:cxn ang="0">
                  <a:pos x="26" y="876"/>
                </a:cxn>
                <a:cxn ang="0">
                  <a:pos x="24" y="866"/>
                </a:cxn>
                <a:cxn ang="0">
                  <a:pos x="12" y="820"/>
                </a:cxn>
                <a:cxn ang="0">
                  <a:pos x="2" y="772"/>
                </a:cxn>
                <a:cxn ang="0">
                  <a:pos x="0" y="764"/>
                </a:cxn>
                <a:cxn ang="0">
                  <a:pos x="2" y="748"/>
                </a:cxn>
                <a:cxn ang="0">
                  <a:pos x="24" y="718"/>
                </a:cxn>
                <a:cxn ang="0">
                  <a:pos x="42" y="704"/>
                </a:cxn>
                <a:cxn ang="0">
                  <a:pos x="86" y="680"/>
                </a:cxn>
                <a:cxn ang="0">
                  <a:pos x="128" y="672"/>
                </a:cxn>
                <a:cxn ang="0">
                  <a:pos x="134" y="672"/>
                </a:cxn>
                <a:cxn ang="0">
                  <a:pos x="136" y="674"/>
                </a:cxn>
                <a:cxn ang="0">
                  <a:pos x="154" y="706"/>
                </a:cxn>
                <a:cxn ang="0">
                  <a:pos x="172" y="758"/>
                </a:cxn>
                <a:cxn ang="0">
                  <a:pos x="188" y="798"/>
                </a:cxn>
                <a:cxn ang="0">
                  <a:pos x="204" y="828"/>
                </a:cxn>
                <a:cxn ang="0">
                  <a:pos x="222" y="846"/>
                </a:cxn>
                <a:cxn ang="0">
                  <a:pos x="244" y="852"/>
                </a:cxn>
                <a:cxn ang="0">
                  <a:pos x="250" y="852"/>
                </a:cxn>
                <a:cxn ang="0">
                  <a:pos x="268" y="842"/>
                </a:cxn>
                <a:cxn ang="0">
                  <a:pos x="298" y="808"/>
                </a:cxn>
                <a:cxn ang="0">
                  <a:pos x="352" y="728"/>
                </a:cxn>
                <a:cxn ang="0">
                  <a:pos x="392" y="668"/>
                </a:cxn>
                <a:cxn ang="0">
                  <a:pos x="570" y="392"/>
                </a:cxn>
                <a:cxn ang="0">
                  <a:pos x="662" y="258"/>
                </a:cxn>
                <a:cxn ang="0">
                  <a:pos x="728" y="166"/>
                </a:cxn>
                <a:cxn ang="0">
                  <a:pos x="754" y="136"/>
                </a:cxn>
                <a:cxn ang="0">
                  <a:pos x="800" y="84"/>
                </a:cxn>
                <a:cxn ang="0">
                  <a:pos x="822" y="64"/>
                </a:cxn>
                <a:cxn ang="0">
                  <a:pos x="862" y="40"/>
                </a:cxn>
                <a:cxn ang="0">
                  <a:pos x="912" y="20"/>
                </a:cxn>
                <a:cxn ang="0">
                  <a:pos x="938" y="14"/>
                </a:cxn>
                <a:cxn ang="0">
                  <a:pos x="996" y="4"/>
                </a:cxn>
                <a:cxn ang="0">
                  <a:pos x="1030" y="0"/>
                </a:cxn>
                <a:cxn ang="0">
                  <a:pos x="842" y="222"/>
                </a:cxn>
                <a:cxn ang="0">
                  <a:pos x="664" y="452"/>
                </a:cxn>
              </a:cxnLst>
              <a:rect l="0" t="0" r="r" b="b"/>
              <a:pathLst>
                <a:path w="1030" h="1096">
                  <a:moveTo>
                    <a:pt x="664" y="452"/>
                  </a:moveTo>
                  <a:lnTo>
                    <a:pt x="664" y="452"/>
                  </a:lnTo>
                  <a:lnTo>
                    <a:pt x="576" y="576"/>
                  </a:lnTo>
                  <a:lnTo>
                    <a:pt x="492" y="700"/>
                  </a:lnTo>
                  <a:lnTo>
                    <a:pt x="412" y="826"/>
                  </a:lnTo>
                  <a:lnTo>
                    <a:pt x="334" y="954"/>
                  </a:lnTo>
                  <a:lnTo>
                    <a:pt x="334" y="954"/>
                  </a:lnTo>
                  <a:lnTo>
                    <a:pt x="306" y="1008"/>
                  </a:lnTo>
                  <a:lnTo>
                    <a:pt x="306" y="1008"/>
                  </a:lnTo>
                  <a:lnTo>
                    <a:pt x="294" y="1030"/>
                  </a:lnTo>
                  <a:lnTo>
                    <a:pt x="282" y="1048"/>
                  </a:lnTo>
                  <a:lnTo>
                    <a:pt x="270" y="1062"/>
                  </a:lnTo>
                  <a:lnTo>
                    <a:pt x="254" y="1074"/>
                  </a:lnTo>
                  <a:lnTo>
                    <a:pt x="238" y="1084"/>
                  </a:lnTo>
                  <a:lnTo>
                    <a:pt x="222" y="1090"/>
                  </a:lnTo>
                  <a:lnTo>
                    <a:pt x="204" y="1094"/>
                  </a:lnTo>
                  <a:lnTo>
                    <a:pt x="186" y="1096"/>
                  </a:lnTo>
                  <a:lnTo>
                    <a:pt x="186" y="1096"/>
                  </a:lnTo>
                  <a:lnTo>
                    <a:pt x="170" y="1096"/>
                  </a:lnTo>
                  <a:lnTo>
                    <a:pt x="154" y="1094"/>
                  </a:lnTo>
                  <a:lnTo>
                    <a:pt x="142" y="1090"/>
                  </a:lnTo>
                  <a:lnTo>
                    <a:pt x="130" y="1086"/>
                  </a:lnTo>
                  <a:lnTo>
                    <a:pt x="130" y="1086"/>
                  </a:lnTo>
                  <a:lnTo>
                    <a:pt x="122" y="1082"/>
                  </a:lnTo>
                  <a:lnTo>
                    <a:pt x="112" y="1074"/>
                  </a:lnTo>
                  <a:lnTo>
                    <a:pt x="102" y="1064"/>
                  </a:lnTo>
                  <a:lnTo>
                    <a:pt x="94" y="1054"/>
                  </a:lnTo>
                  <a:lnTo>
                    <a:pt x="94" y="1054"/>
                  </a:lnTo>
                  <a:lnTo>
                    <a:pt x="78" y="1028"/>
                  </a:lnTo>
                  <a:lnTo>
                    <a:pt x="64" y="994"/>
                  </a:lnTo>
                  <a:lnTo>
                    <a:pt x="64" y="994"/>
                  </a:lnTo>
                  <a:lnTo>
                    <a:pt x="46" y="946"/>
                  </a:lnTo>
                  <a:lnTo>
                    <a:pt x="28" y="878"/>
                  </a:lnTo>
                  <a:lnTo>
                    <a:pt x="26" y="876"/>
                  </a:lnTo>
                  <a:lnTo>
                    <a:pt x="24" y="868"/>
                  </a:lnTo>
                  <a:lnTo>
                    <a:pt x="24" y="866"/>
                  </a:lnTo>
                  <a:lnTo>
                    <a:pt x="24" y="866"/>
                  </a:lnTo>
                  <a:lnTo>
                    <a:pt x="12" y="820"/>
                  </a:lnTo>
                  <a:lnTo>
                    <a:pt x="4" y="788"/>
                  </a:lnTo>
                  <a:lnTo>
                    <a:pt x="2" y="772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2" y="756"/>
                  </a:lnTo>
                  <a:lnTo>
                    <a:pt x="2" y="748"/>
                  </a:lnTo>
                  <a:lnTo>
                    <a:pt x="10" y="734"/>
                  </a:lnTo>
                  <a:lnTo>
                    <a:pt x="24" y="718"/>
                  </a:lnTo>
                  <a:lnTo>
                    <a:pt x="42" y="704"/>
                  </a:lnTo>
                  <a:lnTo>
                    <a:pt x="42" y="704"/>
                  </a:lnTo>
                  <a:lnTo>
                    <a:pt x="64" y="690"/>
                  </a:lnTo>
                  <a:lnTo>
                    <a:pt x="86" y="680"/>
                  </a:lnTo>
                  <a:lnTo>
                    <a:pt x="108" y="674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34" y="672"/>
                  </a:lnTo>
                  <a:lnTo>
                    <a:pt x="136" y="674"/>
                  </a:lnTo>
                  <a:lnTo>
                    <a:pt x="136" y="674"/>
                  </a:lnTo>
                  <a:lnTo>
                    <a:pt x="142" y="680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72" y="758"/>
                  </a:lnTo>
                  <a:lnTo>
                    <a:pt x="172" y="758"/>
                  </a:lnTo>
                  <a:lnTo>
                    <a:pt x="188" y="798"/>
                  </a:lnTo>
                  <a:lnTo>
                    <a:pt x="196" y="814"/>
                  </a:lnTo>
                  <a:lnTo>
                    <a:pt x="204" y="828"/>
                  </a:lnTo>
                  <a:lnTo>
                    <a:pt x="212" y="838"/>
                  </a:lnTo>
                  <a:lnTo>
                    <a:pt x="222" y="846"/>
                  </a:lnTo>
                  <a:lnTo>
                    <a:pt x="232" y="852"/>
                  </a:lnTo>
                  <a:lnTo>
                    <a:pt x="244" y="852"/>
                  </a:lnTo>
                  <a:lnTo>
                    <a:pt x="244" y="852"/>
                  </a:lnTo>
                  <a:lnTo>
                    <a:pt x="250" y="852"/>
                  </a:lnTo>
                  <a:lnTo>
                    <a:pt x="258" y="850"/>
                  </a:lnTo>
                  <a:lnTo>
                    <a:pt x="268" y="842"/>
                  </a:lnTo>
                  <a:lnTo>
                    <a:pt x="280" y="830"/>
                  </a:lnTo>
                  <a:lnTo>
                    <a:pt x="298" y="808"/>
                  </a:lnTo>
                  <a:lnTo>
                    <a:pt x="322" y="774"/>
                  </a:lnTo>
                  <a:lnTo>
                    <a:pt x="352" y="728"/>
                  </a:lnTo>
                  <a:lnTo>
                    <a:pt x="392" y="668"/>
                  </a:lnTo>
                  <a:lnTo>
                    <a:pt x="392" y="668"/>
                  </a:lnTo>
                  <a:lnTo>
                    <a:pt x="488" y="516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662" y="258"/>
                  </a:lnTo>
                  <a:lnTo>
                    <a:pt x="698" y="206"/>
                  </a:lnTo>
                  <a:lnTo>
                    <a:pt x="728" y="166"/>
                  </a:lnTo>
                  <a:lnTo>
                    <a:pt x="728" y="166"/>
                  </a:lnTo>
                  <a:lnTo>
                    <a:pt x="754" y="136"/>
                  </a:lnTo>
                  <a:lnTo>
                    <a:pt x="778" y="108"/>
                  </a:lnTo>
                  <a:lnTo>
                    <a:pt x="800" y="84"/>
                  </a:lnTo>
                  <a:lnTo>
                    <a:pt x="822" y="64"/>
                  </a:lnTo>
                  <a:lnTo>
                    <a:pt x="822" y="64"/>
                  </a:lnTo>
                  <a:lnTo>
                    <a:pt x="840" y="52"/>
                  </a:lnTo>
                  <a:lnTo>
                    <a:pt x="862" y="40"/>
                  </a:lnTo>
                  <a:lnTo>
                    <a:pt x="886" y="30"/>
                  </a:lnTo>
                  <a:lnTo>
                    <a:pt x="912" y="20"/>
                  </a:lnTo>
                  <a:lnTo>
                    <a:pt x="912" y="20"/>
                  </a:lnTo>
                  <a:lnTo>
                    <a:pt x="938" y="14"/>
                  </a:lnTo>
                  <a:lnTo>
                    <a:pt x="966" y="8"/>
                  </a:lnTo>
                  <a:lnTo>
                    <a:pt x="996" y="4"/>
                  </a:lnTo>
                  <a:lnTo>
                    <a:pt x="1030" y="0"/>
                  </a:lnTo>
                  <a:lnTo>
                    <a:pt x="1030" y="0"/>
                  </a:lnTo>
                  <a:lnTo>
                    <a:pt x="934" y="110"/>
                  </a:lnTo>
                  <a:lnTo>
                    <a:pt x="842" y="222"/>
                  </a:lnTo>
                  <a:lnTo>
                    <a:pt x="752" y="336"/>
                  </a:lnTo>
                  <a:lnTo>
                    <a:pt x="664" y="452"/>
                  </a:lnTo>
                  <a:lnTo>
                    <a:pt x="664" y="452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" name="Picture 107" descr="MCj0432537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2584450"/>
            <a:ext cx="381000" cy="381000"/>
          </a:xfrm>
          <a:prstGeom prst="rect">
            <a:avLst/>
          </a:prstGeom>
          <a:noFill/>
        </p:spPr>
      </p:pic>
      <p:pic>
        <p:nvPicPr>
          <p:cNvPr id="47" name="Picture 108" descr="MCj0432537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831850"/>
            <a:ext cx="381000" cy="381000"/>
          </a:xfrm>
          <a:prstGeom prst="rect">
            <a:avLst/>
          </a:prstGeom>
          <a:noFill/>
        </p:spPr>
      </p:pic>
      <p:grpSp>
        <p:nvGrpSpPr>
          <p:cNvPr id="5" name="Group 109"/>
          <p:cNvGrpSpPr>
            <a:grpSpLocks/>
          </p:cNvGrpSpPr>
          <p:nvPr/>
        </p:nvGrpSpPr>
        <p:grpSpPr bwMode="auto">
          <a:xfrm>
            <a:off x="7180263" y="2508250"/>
            <a:ext cx="363537" cy="381000"/>
            <a:chOff x="1637" y="1248"/>
            <a:chExt cx="1162" cy="1218"/>
          </a:xfrm>
        </p:grpSpPr>
        <p:sp>
          <p:nvSpPr>
            <p:cNvPr id="49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1637" y="1248"/>
              <a:ext cx="1162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11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DF14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2"/>
            <p:cNvSpPr>
              <a:spLocks/>
            </p:cNvSpPr>
            <p:nvPr/>
          </p:nvSpPr>
          <p:spPr bwMode="auto">
            <a:xfrm>
              <a:off x="1641" y="1252"/>
              <a:ext cx="1154" cy="1210"/>
            </a:xfrm>
            <a:custGeom>
              <a:avLst/>
              <a:gdLst/>
              <a:ahLst/>
              <a:cxnLst>
                <a:cxn ang="0">
                  <a:pos x="1110" y="2"/>
                </a:cxn>
                <a:cxn ang="0">
                  <a:pos x="1064" y="6"/>
                </a:cxn>
                <a:cxn ang="0">
                  <a:pos x="984" y="18"/>
                </a:cxn>
                <a:cxn ang="0">
                  <a:pos x="950" y="28"/>
                </a:cxn>
                <a:cxn ang="0">
                  <a:pos x="890" y="52"/>
                </a:cxn>
                <a:cxn ang="0">
                  <a:pos x="842" y="82"/>
                </a:cxn>
                <a:cxn ang="0">
                  <a:pos x="818" y="104"/>
                </a:cxn>
                <a:cxn ang="0">
                  <a:pos x="766" y="158"/>
                </a:cxn>
                <a:cxn ang="0">
                  <a:pos x="738" y="192"/>
                </a:cxn>
                <a:cxn ang="0">
                  <a:pos x="670" y="286"/>
                </a:cxn>
                <a:cxn ang="0">
                  <a:pos x="578" y="420"/>
                </a:cxn>
                <a:cxn ang="0">
                  <a:pos x="398" y="698"/>
                </a:cxn>
                <a:cxn ang="0">
                  <a:pos x="332" y="800"/>
                </a:cxn>
                <a:cxn ang="0">
                  <a:pos x="298" y="848"/>
                </a:cxn>
                <a:cxn ang="0">
                  <a:pos x="278" y="800"/>
                </a:cxn>
                <a:cxn ang="0">
                  <a:pos x="258" y="746"/>
                </a:cxn>
                <a:cxn ang="0">
                  <a:pos x="244" y="714"/>
                </a:cxn>
                <a:cxn ang="0">
                  <a:pos x="228" y="694"/>
                </a:cxn>
                <a:cxn ang="0">
                  <a:pos x="218" y="686"/>
                </a:cxn>
                <a:cxn ang="0">
                  <a:pos x="196" y="678"/>
                </a:cxn>
                <a:cxn ang="0">
                  <a:pos x="182" y="676"/>
                </a:cxn>
                <a:cxn ang="0">
                  <a:pos x="152" y="680"/>
                </a:cxn>
                <a:cxn ang="0">
                  <a:pos x="122" y="688"/>
                </a:cxn>
                <a:cxn ang="0">
                  <a:pos x="94" y="700"/>
                </a:cxn>
                <a:cxn ang="0">
                  <a:pos x="64" y="720"/>
                </a:cxn>
                <a:cxn ang="0">
                  <a:pos x="36" y="742"/>
                </a:cxn>
                <a:cxn ang="0">
                  <a:pos x="16" y="768"/>
                </a:cxn>
                <a:cxn ang="0">
                  <a:pos x="4" y="796"/>
                </a:cxn>
                <a:cxn ang="0">
                  <a:pos x="0" y="824"/>
                </a:cxn>
                <a:cxn ang="0">
                  <a:pos x="0" y="836"/>
                </a:cxn>
                <a:cxn ang="0">
                  <a:pos x="12" y="890"/>
                </a:cxn>
                <a:cxn ang="0">
                  <a:pos x="24" y="940"/>
                </a:cxn>
                <a:cxn ang="0">
                  <a:pos x="28" y="952"/>
                </a:cxn>
                <a:cxn ang="0">
                  <a:pos x="48" y="1022"/>
                </a:cxn>
                <a:cxn ang="0">
                  <a:pos x="66" y="1074"/>
                </a:cxn>
                <a:cxn ang="0">
                  <a:pos x="94" y="1132"/>
                </a:cxn>
                <a:cxn ang="0">
                  <a:pos x="102" y="1146"/>
                </a:cxn>
                <a:cxn ang="0">
                  <a:pos x="132" y="1176"/>
                </a:cxn>
                <a:cxn ang="0">
                  <a:pos x="162" y="1196"/>
                </a:cxn>
                <a:cxn ang="0">
                  <a:pos x="178" y="1202"/>
                </a:cxn>
                <a:cxn ang="0">
                  <a:pos x="218" y="1210"/>
                </a:cxn>
                <a:cxn ang="0">
                  <a:pos x="240" y="1210"/>
                </a:cxn>
                <a:cxn ang="0">
                  <a:pos x="292" y="1204"/>
                </a:cxn>
                <a:cxn ang="0">
                  <a:pos x="338" y="1182"/>
                </a:cxn>
                <a:cxn ang="0">
                  <a:pos x="378" y="1144"/>
                </a:cxn>
                <a:cxn ang="0">
                  <a:pos x="410" y="1094"/>
                </a:cxn>
                <a:cxn ang="0">
                  <a:pos x="436" y="1042"/>
                </a:cxn>
                <a:cxn ang="0">
                  <a:pos x="512" y="916"/>
                </a:cxn>
                <a:cxn ang="0">
                  <a:pos x="676" y="666"/>
                </a:cxn>
                <a:cxn ang="0">
                  <a:pos x="762" y="544"/>
                </a:cxn>
                <a:cxn ang="0">
                  <a:pos x="946" y="306"/>
                </a:cxn>
                <a:cxn ang="0">
                  <a:pos x="1144" y="76"/>
                </a:cxn>
                <a:cxn ang="0">
                  <a:pos x="1130" y="0"/>
                </a:cxn>
              </a:cxnLst>
              <a:rect l="0" t="0" r="r" b="b"/>
              <a:pathLst>
                <a:path w="1154" h="1210">
                  <a:moveTo>
                    <a:pt x="1130" y="0"/>
                  </a:moveTo>
                  <a:lnTo>
                    <a:pt x="1110" y="2"/>
                  </a:lnTo>
                  <a:lnTo>
                    <a:pt x="1110" y="2"/>
                  </a:lnTo>
                  <a:lnTo>
                    <a:pt x="1064" y="6"/>
                  </a:lnTo>
                  <a:lnTo>
                    <a:pt x="1022" y="12"/>
                  </a:lnTo>
                  <a:lnTo>
                    <a:pt x="984" y="18"/>
                  </a:lnTo>
                  <a:lnTo>
                    <a:pt x="950" y="28"/>
                  </a:lnTo>
                  <a:lnTo>
                    <a:pt x="950" y="28"/>
                  </a:lnTo>
                  <a:lnTo>
                    <a:pt x="918" y="38"/>
                  </a:lnTo>
                  <a:lnTo>
                    <a:pt x="890" y="52"/>
                  </a:lnTo>
                  <a:lnTo>
                    <a:pt x="864" y="66"/>
                  </a:lnTo>
                  <a:lnTo>
                    <a:pt x="842" y="82"/>
                  </a:lnTo>
                  <a:lnTo>
                    <a:pt x="842" y="82"/>
                  </a:lnTo>
                  <a:lnTo>
                    <a:pt x="818" y="104"/>
                  </a:lnTo>
                  <a:lnTo>
                    <a:pt x="792" y="130"/>
                  </a:lnTo>
                  <a:lnTo>
                    <a:pt x="766" y="158"/>
                  </a:lnTo>
                  <a:lnTo>
                    <a:pt x="738" y="192"/>
                  </a:lnTo>
                  <a:lnTo>
                    <a:pt x="738" y="192"/>
                  </a:lnTo>
                  <a:lnTo>
                    <a:pt x="708" y="234"/>
                  </a:lnTo>
                  <a:lnTo>
                    <a:pt x="670" y="286"/>
                  </a:lnTo>
                  <a:lnTo>
                    <a:pt x="578" y="420"/>
                  </a:lnTo>
                  <a:lnTo>
                    <a:pt x="578" y="420"/>
                  </a:lnTo>
                  <a:lnTo>
                    <a:pt x="496" y="546"/>
                  </a:lnTo>
                  <a:lnTo>
                    <a:pt x="398" y="698"/>
                  </a:lnTo>
                  <a:lnTo>
                    <a:pt x="398" y="698"/>
                  </a:lnTo>
                  <a:lnTo>
                    <a:pt x="332" y="800"/>
                  </a:lnTo>
                  <a:lnTo>
                    <a:pt x="298" y="848"/>
                  </a:lnTo>
                  <a:lnTo>
                    <a:pt x="298" y="848"/>
                  </a:lnTo>
                  <a:lnTo>
                    <a:pt x="290" y="830"/>
                  </a:lnTo>
                  <a:lnTo>
                    <a:pt x="278" y="800"/>
                  </a:lnTo>
                  <a:lnTo>
                    <a:pt x="278" y="800"/>
                  </a:lnTo>
                  <a:lnTo>
                    <a:pt x="258" y="746"/>
                  </a:lnTo>
                  <a:lnTo>
                    <a:pt x="258" y="746"/>
                  </a:lnTo>
                  <a:lnTo>
                    <a:pt x="244" y="714"/>
                  </a:lnTo>
                  <a:lnTo>
                    <a:pt x="236" y="702"/>
                  </a:lnTo>
                  <a:lnTo>
                    <a:pt x="228" y="694"/>
                  </a:lnTo>
                  <a:lnTo>
                    <a:pt x="228" y="694"/>
                  </a:lnTo>
                  <a:lnTo>
                    <a:pt x="218" y="686"/>
                  </a:lnTo>
                  <a:lnTo>
                    <a:pt x="208" y="682"/>
                  </a:lnTo>
                  <a:lnTo>
                    <a:pt x="196" y="678"/>
                  </a:lnTo>
                  <a:lnTo>
                    <a:pt x="182" y="676"/>
                  </a:lnTo>
                  <a:lnTo>
                    <a:pt x="182" y="676"/>
                  </a:lnTo>
                  <a:lnTo>
                    <a:pt x="168" y="678"/>
                  </a:lnTo>
                  <a:lnTo>
                    <a:pt x="152" y="680"/>
                  </a:lnTo>
                  <a:lnTo>
                    <a:pt x="138" y="682"/>
                  </a:lnTo>
                  <a:lnTo>
                    <a:pt x="122" y="688"/>
                  </a:lnTo>
                  <a:lnTo>
                    <a:pt x="108" y="694"/>
                  </a:lnTo>
                  <a:lnTo>
                    <a:pt x="94" y="700"/>
                  </a:lnTo>
                  <a:lnTo>
                    <a:pt x="64" y="720"/>
                  </a:lnTo>
                  <a:lnTo>
                    <a:pt x="64" y="720"/>
                  </a:lnTo>
                  <a:lnTo>
                    <a:pt x="48" y="730"/>
                  </a:lnTo>
                  <a:lnTo>
                    <a:pt x="36" y="742"/>
                  </a:lnTo>
                  <a:lnTo>
                    <a:pt x="24" y="756"/>
                  </a:lnTo>
                  <a:lnTo>
                    <a:pt x="16" y="768"/>
                  </a:lnTo>
                  <a:lnTo>
                    <a:pt x="8" y="782"/>
                  </a:lnTo>
                  <a:lnTo>
                    <a:pt x="4" y="796"/>
                  </a:lnTo>
                  <a:lnTo>
                    <a:pt x="0" y="810"/>
                  </a:lnTo>
                  <a:lnTo>
                    <a:pt x="0" y="824"/>
                  </a:lnTo>
                  <a:lnTo>
                    <a:pt x="0" y="824"/>
                  </a:lnTo>
                  <a:lnTo>
                    <a:pt x="0" y="836"/>
                  </a:lnTo>
                  <a:lnTo>
                    <a:pt x="4" y="856"/>
                  </a:lnTo>
                  <a:lnTo>
                    <a:pt x="12" y="890"/>
                  </a:lnTo>
                  <a:lnTo>
                    <a:pt x="24" y="940"/>
                  </a:lnTo>
                  <a:lnTo>
                    <a:pt x="24" y="940"/>
                  </a:lnTo>
                  <a:lnTo>
                    <a:pt x="28" y="954"/>
                  </a:lnTo>
                  <a:lnTo>
                    <a:pt x="28" y="952"/>
                  </a:lnTo>
                  <a:lnTo>
                    <a:pt x="28" y="952"/>
                  </a:lnTo>
                  <a:lnTo>
                    <a:pt x="48" y="1022"/>
                  </a:lnTo>
                  <a:lnTo>
                    <a:pt x="66" y="1074"/>
                  </a:lnTo>
                  <a:lnTo>
                    <a:pt x="66" y="1074"/>
                  </a:lnTo>
                  <a:lnTo>
                    <a:pt x="84" y="1114"/>
                  </a:lnTo>
                  <a:lnTo>
                    <a:pt x="94" y="1132"/>
                  </a:lnTo>
                  <a:lnTo>
                    <a:pt x="102" y="1146"/>
                  </a:lnTo>
                  <a:lnTo>
                    <a:pt x="102" y="1146"/>
                  </a:lnTo>
                  <a:lnTo>
                    <a:pt x="116" y="1164"/>
                  </a:lnTo>
                  <a:lnTo>
                    <a:pt x="132" y="1176"/>
                  </a:lnTo>
                  <a:lnTo>
                    <a:pt x="146" y="1188"/>
                  </a:lnTo>
                  <a:lnTo>
                    <a:pt x="162" y="1196"/>
                  </a:lnTo>
                  <a:lnTo>
                    <a:pt x="162" y="1196"/>
                  </a:lnTo>
                  <a:lnTo>
                    <a:pt x="178" y="1202"/>
                  </a:lnTo>
                  <a:lnTo>
                    <a:pt x="198" y="1208"/>
                  </a:lnTo>
                  <a:lnTo>
                    <a:pt x="218" y="1210"/>
                  </a:lnTo>
                  <a:lnTo>
                    <a:pt x="240" y="1210"/>
                  </a:lnTo>
                  <a:lnTo>
                    <a:pt x="240" y="1210"/>
                  </a:lnTo>
                  <a:lnTo>
                    <a:pt x="266" y="1210"/>
                  </a:lnTo>
                  <a:lnTo>
                    <a:pt x="292" y="1204"/>
                  </a:lnTo>
                  <a:lnTo>
                    <a:pt x="316" y="1194"/>
                  </a:lnTo>
                  <a:lnTo>
                    <a:pt x="338" y="1182"/>
                  </a:lnTo>
                  <a:lnTo>
                    <a:pt x="358" y="1164"/>
                  </a:lnTo>
                  <a:lnTo>
                    <a:pt x="378" y="1144"/>
                  </a:lnTo>
                  <a:lnTo>
                    <a:pt x="394" y="1120"/>
                  </a:lnTo>
                  <a:lnTo>
                    <a:pt x="410" y="1094"/>
                  </a:lnTo>
                  <a:lnTo>
                    <a:pt x="410" y="1094"/>
                  </a:lnTo>
                  <a:lnTo>
                    <a:pt x="436" y="1042"/>
                  </a:lnTo>
                  <a:lnTo>
                    <a:pt x="436" y="1042"/>
                  </a:lnTo>
                  <a:lnTo>
                    <a:pt x="512" y="916"/>
                  </a:lnTo>
                  <a:lnTo>
                    <a:pt x="592" y="790"/>
                  </a:lnTo>
                  <a:lnTo>
                    <a:pt x="676" y="666"/>
                  </a:lnTo>
                  <a:lnTo>
                    <a:pt x="762" y="544"/>
                  </a:lnTo>
                  <a:lnTo>
                    <a:pt x="762" y="544"/>
                  </a:lnTo>
                  <a:lnTo>
                    <a:pt x="852" y="424"/>
                  </a:lnTo>
                  <a:lnTo>
                    <a:pt x="946" y="306"/>
                  </a:lnTo>
                  <a:lnTo>
                    <a:pt x="1044" y="190"/>
                  </a:lnTo>
                  <a:lnTo>
                    <a:pt x="1144" y="76"/>
                  </a:lnTo>
                  <a:lnTo>
                    <a:pt x="1154" y="6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3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14"/>
            <p:cNvSpPr>
              <a:spLocks/>
            </p:cNvSpPr>
            <p:nvPr/>
          </p:nvSpPr>
          <p:spPr bwMode="auto">
            <a:xfrm>
              <a:off x="1695" y="1312"/>
              <a:ext cx="1030" cy="1096"/>
            </a:xfrm>
            <a:custGeom>
              <a:avLst/>
              <a:gdLst/>
              <a:ahLst/>
              <a:cxnLst>
                <a:cxn ang="0">
                  <a:pos x="664" y="452"/>
                </a:cxn>
                <a:cxn ang="0">
                  <a:pos x="492" y="700"/>
                </a:cxn>
                <a:cxn ang="0">
                  <a:pos x="334" y="954"/>
                </a:cxn>
                <a:cxn ang="0">
                  <a:pos x="306" y="1008"/>
                </a:cxn>
                <a:cxn ang="0">
                  <a:pos x="294" y="1030"/>
                </a:cxn>
                <a:cxn ang="0">
                  <a:pos x="270" y="1062"/>
                </a:cxn>
                <a:cxn ang="0">
                  <a:pos x="238" y="1084"/>
                </a:cxn>
                <a:cxn ang="0">
                  <a:pos x="204" y="1094"/>
                </a:cxn>
                <a:cxn ang="0">
                  <a:pos x="186" y="1096"/>
                </a:cxn>
                <a:cxn ang="0">
                  <a:pos x="154" y="1094"/>
                </a:cxn>
                <a:cxn ang="0">
                  <a:pos x="130" y="1086"/>
                </a:cxn>
                <a:cxn ang="0">
                  <a:pos x="122" y="1082"/>
                </a:cxn>
                <a:cxn ang="0">
                  <a:pos x="102" y="1064"/>
                </a:cxn>
                <a:cxn ang="0">
                  <a:pos x="94" y="1054"/>
                </a:cxn>
                <a:cxn ang="0">
                  <a:pos x="64" y="994"/>
                </a:cxn>
                <a:cxn ang="0">
                  <a:pos x="46" y="946"/>
                </a:cxn>
                <a:cxn ang="0">
                  <a:pos x="26" y="876"/>
                </a:cxn>
                <a:cxn ang="0">
                  <a:pos x="24" y="866"/>
                </a:cxn>
                <a:cxn ang="0">
                  <a:pos x="12" y="820"/>
                </a:cxn>
                <a:cxn ang="0">
                  <a:pos x="2" y="772"/>
                </a:cxn>
                <a:cxn ang="0">
                  <a:pos x="0" y="764"/>
                </a:cxn>
                <a:cxn ang="0">
                  <a:pos x="2" y="748"/>
                </a:cxn>
                <a:cxn ang="0">
                  <a:pos x="24" y="718"/>
                </a:cxn>
                <a:cxn ang="0">
                  <a:pos x="42" y="704"/>
                </a:cxn>
                <a:cxn ang="0">
                  <a:pos x="86" y="680"/>
                </a:cxn>
                <a:cxn ang="0">
                  <a:pos x="128" y="672"/>
                </a:cxn>
                <a:cxn ang="0">
                  <a:pos x="134" y="672"/>
                </a:cxn>
                <a:cxn ang="0">
                  <a:pos x="136" y="674"/>
                </a:cxn>
                <a:cxn ang="0">
                  <a:pos x="154" y="706"/>
                </a:cxn>
                <a:cxn ang="0">
                  <a:pos x="172" y="758"/>
                </a:cxn>
                <a:cxn ang="0">
                  <a:pos x="188" y="798"/>
                </a:cxn>
                <a:cxn ang="0">
                  <a:pos x="204" y="828"/>
                </a:cxn>
                <a:cxn ang="0">
                  <a:pos x="222" y="846"/>
                </a:cxn>
                <a:cxn ang="0">
                  <a:pos x="244" y="852"/>
                </a:cxn>
                <a:cxn ang="0">
                  <a:pos x="250" y="852"/>
                </a:cxn>
                <a:cxn ang="0">
                  <a:pos x="268" y="842"/>
                </a:cxn>
                <a:cxn ang="0">
                  <a:pos x="298" y="808"/>
                </a:cxn>
                <a:cxn ang="0">
                  <a:pos x="352" y="728"/>
                </a:cxn>
                <a:cxn ang="0">
                  <a:pos x="392" y="668"/>
                </a:cxn>
                <a:cxn ang="0">
                  <a:pos x="570" y="392"/>
                </a:cxn>
                <a:cxn ang="0">
                  <a:pos x="662" y="258"/>
                </a:cxn>
                <a:cxn ang="0">
                  <a:pos x="728" y="166"/>
                </a:cxn>
                <a:cxn ang="0">
                  <a:pos x="754" y="136"/>
                </a:cxn>
                <a:cxn ang="0">
                  <a:pos x="800" y="84"/>
                </a:cxn>
                <a:cxn ang="0">
                  <a:pos x="822" y="64"/>
                </a:cxn>
                <a:cxn ang="0">
                  <a:pos x="862" y="40"/>
                </a:cxn>
                <a:cxn ang="0">
                  <a:pos x="912" y="20"/>
                </a:cxn>
                <a:cxn ang="0">
                  <a:pos x="938" y="14"/>
                </a:cxn>
                <a:cxn ang="0">
                  <a:pos x="996" y="4"/>
                </a:cxn>
                <a:cxn ang="0">
                  <a:pos x="1030" y="0"/>
                </a:cxn>
                <a:cxn ang="0">
                  <a:pos x="842" y="222"/>
                </a:cxn>
                <a:cxn ang="0">
                  <a:pos x="664" y="452"/>
                </a:cxn>
              </a:cxnLst>
              <a:rect l="0" t="0" r="r" b="b"/>
              <a:pathLst>
                <a:path w="1030" h="1096">
                  <a:moveTo>
                    <a:pt x="664" y="452"/>
                  </a:moveTo>
                  <a:lnTo>
                    <a:pt x="664" y="452"/>
                  </a:lnTo>
                  <a:lnTo>
                    <a:pt x="576" y="576"/>
                  </a:lnTo>
                  <a:lnTo>
                    <a:pt x="492" y="700"/>
                  </a:lnTo>
                  <a:lnTo>
                    <a:pt x="412" y="826"/>
                  </a:lnTo>
                  <a:lnTo>
                    <a:pt x="334" y="954"/>
                  </a:lnTo>
                  <a:lnTo>
                    <a:pt x="334" y="954"/>
                  </a:lnTo>
                  <a:lnTo>
                    <a:pt x="306" y="1008"/>
                  </a:lnTo>
                  <a:lnTo>
                    <a:pt x="306" y="1008"/>
                  </a:lnTo>
                  <a:lnTo>
                    <a:pt x="294" y="1030"/>
                  </a:lnTo>
                  <a:lnTo>
                    <a:pt x="282" y="1048"/>
                  </a:lnTo>
                  <a:lnTo>
                    <a:pt x="270" y="1062"/>
                  </a:lnTo>
                  <a:lnTo>
                    <a:pt x="254" y="1074"/>
                  </a:lnTo>
                  <a:lnTo>
                    <a:pt x="238" y="1084"/>
                  </a:lnTo>
                  <a:lnTo>
                    <a:pt x="222" y="1090"/>
                  </a:lnTo>
                  <a:lnTo>
                    <a:pt x="204" y="1094"/>
                  </a:lnTo>
                  <a:lnTo>
                    <a:pt x="186" y="1096"/>
                  </a:lnTo>
                  <a:lnTo>
                    <a:pt x="186" y="1096"/>
                  </a:lnTo>
                  <a:lnTo>
                    <a:pt x="170" y="1096"/>
                  </a:lnTo>
                  <a:lnTo>
                    <a:pt x="154" y="1094"/>
                  </a:lnTo>
                  <a:lnTo>
                    <a:pt x="142" y="1090"/>
                  </a:lnTo>
                  <a:lnTo>
                    <a:pt x="130" y="1086"/>
                  </a:lnTo>
                  <a:lnTo>
                    <a:pt x="130" y="1086"/>
                  </a:lnTo>
                  <a:lnTo>
                    <a:pt x="122" y="1082"/>
                  </a:lnTo>
                  <a:lnTo>
                    <a:pt x="112" y="1074"/>
                  </a:lnTo>
                  <a:lnTo>
                    <a:pt x="102" y="1064"/>
                  </a:lnTo>
                  <a:lnTo>
                    <a:pt x="94" y="1054"/>
                  </a:lnTo>
                  <a:lnTo>
                    <a:pt x="94" y="1054"/>
                  </a:lnTo>
                  <a:lnTo>
                    <a:pt x="78" y="1028"/>
                  </a:lnTo>
                  <a:lnTo>
                    <a:pt x="64" y="994"/>
                  </a:lnTo>
                  <a:lnTo>
                    <a:pt x="64" y="994"/>
                  </a:lnTo>
                  <a:lnTo>
                    <a:pt x="46" y="946"/>
                  </a:lnTo>
                  <a:lnTo>
                    <a:pt x="28" y="878"/>
                  </a:lnTo>
                  <a:lnTo>
                    <a:pt x="26" y="876"/>
                  </a:lnTo>
                  <a:lnTo>
                    <a:pt x="24" y="868"/>
                  </a:lnTo>
                  <a:lnTo>
                    <a:pt x="24" y="866"/>
                  </a:lnTo>
                  <a:lnTo>
                    <a:pt x="24" y="866"/>
                  </a:lnTo>
                  <a:lnTo>
                    <a:pt x="12" y="820"/>
                  </a:lnTo>
                  <a:lnTo>
                    <a:pt x="4" y="788"/>
                  </a:lnTo>
                  <a:lnTo>
                    <a:pt x="2" y="772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2" y="756"/>
                  </a:lnTo>
                  <a:lnTo>
                    <a:pt x="2" y="748"/>
                  </a:lnTo>
                  <a:lnTo>
                    <a:pt x="10" y="734"/>
                  </a:lnTo>
                  <a:lnTo>
                    <a:pt x="24" y="718"/>
                  </a:lnTo>
                  <a:lnTo>
                    <a:pt x="42" y="704"/>
                  </a:lnTo>
                  <a:lnTo>
                    <a:pt x="42" y="704"/>
                  </a:lnTo>
                  <a:lnTo>
                    <a:pt x="64" y="690"/>
                  </a:lnTo>
                  <a:lnTo>
                    <a:pt x="86" y="680"/>
                  </a:lnTo>
                  <a:lnTo>
                    <a:pt x="108" y="674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34" y="672"/>
                  </a:lnTo>
                  <a:lnTo>
                    <a:pt x="136" y="674"/>
                  </a:lnTo>
                  <a:lnTo>
                    <a:pt x="136" y="674"/>
                  </a:lnTo>
                  <a:lnTo>
                    <a:pt x="142" y="680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72" y="758"/>
                  </a:lnTo>
                  <a:lnTo>
                    <a:pt x="172" y="758"/>
                  </a:lnTo>
                  <a:lnTo>
                    <a:pt x="188" y="798"/>
                  </a:lnTo>
                  <a:lnTo>
                    <a:pt x="196" y="814"/>
                  </a:lnTo>
                  <a:lnTo>
                    <a:pt x="204" y="828"/>
                  </a:lnTo>
                  <a:lnTo>
                    <a:pt x="212" y="838"/>
                  </a:lnTo>
                  <a:lnTo>
                    <a:pt x="222" y="846"/>
                  </a:lnTo>
                  <a:lnTo>
                    <a:pt x="232" y="852"/>
                  </a:lnTo>
                  <a:lnTo>
                    <a:pt x="244" y="852"/>
                  </a:lnTo>
                  <a:lnTo>
                    <a:pt x="244" y="852"/>
                  </a:lnTo>
                  <a:lnTo>
                    <a:pt x="250" y="852"/>
                  </a:lnTo>
                  <a:lnTo>
                    <a:pt x="258" y="850"/>
                  </a:lnTo>
                  <a:lnTo>
                    <a:pt x="268" y="842"/>
                  </a:lnTo>
                  <a:lnTo>
                    <a:pt x="280" y="830"/>
                  </a:lnTo>
                  <a:lnTo>
                    <a:pt x="298" y="808"/>
                  </a:lnTo>
                  <a:lnTo>
                    <a:pt x="322" y="774"/>
                  </a:lnTo>
                  <a:lnTo>
                    <a:pt x="352" y="728"/>
                  </a:lnTo>
                  <a:lnTo>
                    <a:pt x="392" y="668"/>
                  </a:lnTo>
                  <a:lnTo>
                    <a:pt x="392" y="668"/>
                  </a:lnTo>
                  <a:lnTo>
                    <a:pt x="488" y="516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662" y="258"/>
                  </a:lnTo>
                  <a:lnTo>
                    <a:pt x="698" y="206"/>
                  </a:lnTo>
                  <a:lnTo>
                    <a:pt x="728" y="166"/>
                  </a:lnTo>
                  <a:lnTo>
                    <a:pt x="728" y="166"/>
                  </a:lnTo>
                  <a:lnTo>
                    <a:pt x="754" y="136"/>
                  </a:lnTo>
                  <a:lnTo>
                    <a:pt x="778" y="108"/>
                  </a:lnTo>
                  <a:lnTo>
                    <a:pt x="800" y="84"/>
                  </a:lnTo>
                  <a:lnTo>
                    <a:pt x="822" y="64"/>
                  </a:lnTo>
                  <a:lnTo>
                    <a:pt x="822" y="64"/>
                  </a:lnTo>
                  <a:lnTo>
                    <a:pt x="840" y="52"/>
                  </a:lnTo>
                  <a:lnTo>
                    <a:pt x="862" y="40"/>
                  </a:lnTo>
                  <a:lnTo>
                    <a:pt x="886" y="30"/>
                  </a:lnTo>
                  <a:lnTo>
                    <a:pt x="912" y="20"/>
                  </a:lnTo>
                  <a:lnTo>
                    <a:pt x="912" y="20"/>
                  </a:lnTo>
                  <a:lnTo>
                    <a:pt x="938" y="14"/>
                  </a:lnTo>
                  <a:lnTo>
                    <a:pt x="966" y="8"/>
                  </a:lnTo>
                  <a:lnTo>
                    <a:pt x="996" y="4"/>
                  </a:lnTo>
                  <a:lnTo>
                    <a:pt x="1030" y="0"/>
                  </a:lnTo>
                  <a:lnTo>
                    <a:pt x="1030" y="0"/>
                  </a:lnTo>
                  <a:lnTo>
                    <a:pt x="934" y="110"/>
                  </a:lnTo>
                  <a:lnTo>
                    <a:pt x="842" y="222"/>
                  </a:lnTo>
                  <a:lnTo>
                    <a:pt x="752" y="336"/>
                  </a:lnTo>
                  <a:lnTo>
                    <a:pt x="664" y="452"/>
                  </a:lnTo>
                  <a:lnTo>
                    <a:pt x="664" y="452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 Box 115"/>
          <p:cNvSpPr txBox="1">
            <a:spLocks noChangeArrowheads="1"/>
          </p:cNvSpPr>
          <p:nvPr/>
        </p:nvSpPr>
        <p:spPr bwMode="auto">
          <a:xfrm>
            <a:off x="533400" y="4724400"/>
            <a:ext cx="7705956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Key idea: Flip </a:t>
            </a:r>
            <a:r>
              <a:rPr lang="en-US" sz="2400" dirty="0" smtClean="0"/>
              <a:t>coins </a:t>
            </a:r>
            <a:r>
              <a:rPr lang="en-US" sz="2400" b="1" dirty="0" smtClean="0">
                <a:solidFill>
                  <a:srgbClr val="C00000"/>
                </a:solidFill>
              </a:rPr>
              <a:t>c</a:t>
            </a:r>
            <a:r>
              <a:rPr lang="en-US" sz="2400" dirty="0" smtClean="0"/>
              <a:t> </a:t>
            </a:r>
            <a:r>
              <a:rPr lang="en-US" sz="2400" dirty="0"/>
              <a:t>in advance </a:t>
            </a:r>
            <a:r>
              <a:rPr lang="en-US" sz="2400" dirty="0">
                <a:sym typeface="Wingdings" pitchFamily="2" charset="2"/>
              </a:rPr>
              <a:t> “live” </a:t>
            </a:r>
            <a:r>
              <a:rPr lang="en-US" sz="2400" dirty="0" smtClean="0">
                <a:sym typeface="Wingdings" pitchFamily="2" charset="2"/>
              </a:rPr>
              <a:t>edges</a:t>
            </a:r>
            <a:endParaRPr lang="en-US" sz="2400" dirty="0"/>
          </a:p>
          <a:p>
            <a:pPr algn="l"/>
            <a:r>
              <a:rPr lang="en-US" sz="2400" dirty="0" err="1"/>
              <a:t>F</a:t>
            </a:r>
            <a:r>
              <a:rPr lang="en-US" sz="2400" baseline="-25000" dirty="0" err="1"/>
              <a:t>c</a:t>
            </a:r>
            <a:r>
              <a:rPr lang="en-US" sz="2400" dirty="0"/>
              <a:t>(A) = People </a:t>
            </a:r>
            <a:r>
              <a:rPr lang="en-US" sz="2400" dirty="0" smtClean="0"/>
              <a:t>influenced under </a:t>
            </a:r>
            <a:r>
              <a:rPr lang="en-US" sz="2400" dirty="0"/>
              <a:t>outcome </a:t>
            </a:r>
            <a:r>
              <a:rPr lang="en-US" sz="2400" b="1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 (set cover</a:t>
            </a:r>
            <a:r>
              <a:rPr lang="en-US" sz="2400" dirty="0" smtClean="0"/>
              <a:t>!)</a:t>
            </a:r>
            <a:endParaRPr lang="en-US" sz="2400" dirty="0">
              <a:solidFill>
                <a:srgbClr val="008300"/>
              </a:solidFill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</a:rPr>
              <a:t>F(A) =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</a:t>
            </a:r>
            <a:r>
              <a:rPr lang="en-US" sz="2400" baseline="-25000" dirty="0">
                <a:solidFill>
                  <a:srgbClr val="C00000"/>
                </a:solidFill>
                <a:sym typeface="Symbol" pitchFamily="18" charset="2"/>
              </a:rPr>
              <a:t>c</a:t>
            </a:r>
            <a:r>
              <a:rPr lang="en-US" sz="2400" dirty="0">
                <a:solidFill>
                  <a:srgbClr val="C00000"/>
                </a:solidFill>
              </a:rPr>
              <a:t> P(c) </a:t>
            </a:r>
            <a:r>
              <a:rPr lang="en-US" sz="2400" dirty="0" err="1">
                <a:solidFill>
                  <a:srgbClr val="C00000"/>
                </a:solidFill>
              </a:rPr>
              <a:t>F</a:t>
            </a:r>
            <a:r>
              <a:rPr lang="en-US" sz="2400" baseline="-25000" dirty="0" err="1">
                <a:solidFill>
                  <a:srgbClr val="C00000"/>
                </a:solidFill>
              </a:rPr>
              <a:t>c</a:t>
            </a:r>
            <a:r>
              <a:rPr lang="en-US" sz="2400" dirty="0">
                <a:solidFill>
                  <a:srgbClr val="C00000"/>
                </a:solidFill>
              </a:rPr>
              <a:t>(A) is submodular as well!</a:t>
            </a:r>
          </a:p>
        </p:txBody>
      </p:sp>
      <p:grpSp>
        <p:nvGrpSpPr>
          <p:cNvPr id="6" name="Group 116"/>
          <p:cNvGrpSpPr>
            <a:grpSpLocks/>
          </p:cNvGrpSpPr>
          <p:nvPr/>
        </p:nvGrpSpPr>
        <p:grpSpPr bwMode="auto">
          <a:xfrm>
            <a:off x="3048000" y="3727450"/>
            <a:ext cx="363538" cy="381000"/>
            <a:chOff x="1637" y="1248"/>
            <a:chExt cx="1162" cy="1218"/>
          </a:xfrm>
        </p:grpSpPr>
        <p:sp>
          <p:nvSpPr>
            <p:cNvPr id="56" name="AutoShape 117"/>
            <p:cNvSpPr>
              <a:spLocks noChangeAspect="1" noChangeArrowheads="1" noTextEdit="1"/>
            </p:cNvSpPr>
            <p:nvPr/>
          </p:nvSpPr>
          <p:spPr bwMode="auto">
            <a:xfrm>
              <a:off x="1637" y="1248"/>
              <a:ext cx="1162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18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DF14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19"/>
            <p:cNvSpPr>
              <a:spLocks/>
            </p:cNvSpPr>
            <p:nvPr/>
          </p:nvSpPr>
          <p:spPr bwMode="auto">
            <a:xfrm>
              <a:off x="1641" y="1252"/>
              <a:ext cx="1154" cy="1210"/>
            </a:xfrm>
            <a:custGeom>
              <a:avLst/>
              <a:gdLst/>
              <a:ahLst/>
              <a:cxnLst>
                <a:cxn ang="0">
                  <a:pos x="1110" y="2"/>
                </a:cxn>
                <a:cxn ang="0">
                  <a:pos x="1064" y="6"/>
                </a:cxn>
                <a:cxn ang="0">
                  <a:pos x="984" y="18"/>
                </a:cxn>
                <a:cxn ang="0">
                  <a:pos x="950" y="28"/>
                </a:cxn>
                <a:cxn ang="0">
                  <a:pos x="890" y="52"/>
                </a:cxn>
                <a:cxn ang="0">
                  <a:pos x="842" y="82"/>
                </a:cxn>
                <a:cxn ang="0">
                  <a:pos x="818" y="104"/>
                </a:cxn>
                <a:cxn ang="0">
                  <a:pos x="766" y="158"/>
                </a:cxn>
                <a:cxn ang="0">
                  <a:pos x="738" y="192"/>
                </a:cxn>
                <a:cxn ang="0">
                  <a:pos x="670" y="286"/>
                </a:cxn>
                <a:cxn ang="0">
                  <a:pos x="578" y="420"/>
                </a:cxn>
                <a:cxn ang="0">
                  <a:pos x="398" y="698"/>
                </a:cxn>
                <a:cxn ang="0">
                  <a:pos x="332" y="800"/>
                </a:cxn>
                <a:cxn ang="0">
                  <a:pos x="298" y="848"/>
                </a:cxn>
                <a:cxn ang="0">
                  <a:pos x="278" y="800"/>
                </a:cxn>
                <a:cxn ang="0">
                  <a:pos x="258" y="746"/>
                </a:cxn>
                <a:cxn ang="0">
                  <a:pos x="244" y="714"/>
                </a:cxn>
                <a:cxn ang="0">
                  <a:pos x="228" y="694"/>
                </a:cxn>
                <a:cxn ang="0">
                  <a:pos x="218" y="686"/>
                </a:cxn>
                <a:cxn ang="0">
                  <a:pos x="196" y="678"/>
                </a:cxn>
                <a:cxn ang="0">
                  <a:pos x="182" y="676"/>
                </a:cxn>
                <a:cxn ang="0">
                  <a:pos x="152" y="680"/>
                </a:cxn>
                <a:cxn ang="0">
                  <a:pos x="122" y="688"/>
                </a:cxn>
                <a:cxn ang="0">
                  <a:pos x="94" y="700"/>
                </a:cxn>
                <a:cxn ang="0">
                  <a:pos x="64" y="720"/>
                </a:cxn>
                <a:cxn ang="0">
                  <a:pos x="36" y="742"/>
                </a:cxn>
                <a:cxn ang="0">
                  <a:pos x="16" y="768"/>
                </a:cxn>
                <a:cxn ang="0">
                  <a:pos x="4" y="796"/>
                </a:cxn>
                <a:cxn ang="0">
                  <a:pos x="0" y="824"/>
                </a:cxn>
                <a:cxn ang="0">
                  <a:pos x="0" y="836"/>
                </a:cxn>
                <a:cxn ang="0">
                  <a:pos x="12" y="890"/>
                </a:cxn>
                <a:cxn ang="0">
                  <a:pos x="24" y="940"/>
                </a:cxn>
                <a:cxn ang="0">
                  <a:pos x="28" y="952"/>
                </a:cxn>
                <a:cxn ang="0">
                  <a:pos x="48" y="1022"/>
                </a:cxn>
                <a:cxn ang="0">
                  <a:pos x="66" y="1074"/>
                </a:cxn>
                <a:cxn ang="0">
                  <a:pos x="94" y="1132"/>
                </a:cxn>
                <a:cxn ang="0">
                  <a:pos x="102" y="1146"/>
                </a:cxn>
                <a:cxn ang="0">
                  <a:pos x="132" y="1176"/>
                </a:cxn>
                <a:cxn ang="0">
                  <a:pos x="162" y="1196"/>
                </a:cxn>
                <a:cxn ang="0">
                  <a:pos x="178" y="1202"/>
                </a:cxn>
                <a:cxn ang="0">
                  <a:pos x="218" y="1210"/>
                </a:cxn>
                <a:cxn ang="0">
                  <a:pos x="240" y="1210"/>
                </a:cxn>
                <a:cxn ang="0">
                  <a:pos x="292" y="1204"/>
                </a:cxn>
                <a:cxn ang="0">
                  <a:pos x="338" y="1182"/>
                </a:cxn>
                <a:cxn ang="0">
                  <a:pos x="378" y="1144"/>
                </a:cxn>
                <a:cxn ang="0">
                  <a:pos x="410" y="1094"/>
                </a:cxn>
                <a:cxn ang="0">
                  <a:pos x="436" y="1042"/>
                </a:cxn>
                <a:cxn ang="0">
                  <a:pos x="512" y="916"/>
                </a:cxn>
                <a:cxn ang="0">
                  <a:pos x="676" y="666"/>
                </a:cxn>
                <a:cxn ang="0">
                  <a:pos x="762" y="544"/>
                </a:cxn>
                <a:cxn ang="0">
                  <a:pos x="946" y="306"/>
                </a:cxn>
                <a:cxn ang="0">
                  <a:pos x="1144" y="76"/>
                </a:cxn>
                <a:cxn ang="0">
                  <a:pos x="1130" y="0"/>
                </a:cxn>
              </a:cxnLst>
              <a:rect l="0" t="0" r="r" b="b"/>
              <a:pathLst>
                <a:path w="1154" h="1210">
                  <a:moveTo>
                    <a:pt x="1130" y="0"/>
                  </a:moveTo>
                  <a:lnTo>
                    <a:pt x="1110" y="2"/>
                  </a:lnTo>
                  <a:lnTo>
                    <a:pt x="1110" y="2"/>
                  </a:lnTo>
                  <a:lnTo>
                    <a:pt x="1064" y="6"/>
                  </a:lnTo>
                  <a:lnTo>
                    <a:pt x="1022" y="12"/>
                  </a:lnTo>
                  <a:lnTo>
                    <a:pt x="984" y="18"/>
                  </a:lnTo>
                  <a:lnTo>
                    <a:pt x="950" y="28"/>
                  </a:lnTo>
                  <a:lnTo>
                    <a:pt x="950" y="28"/>
                  </a:lnTo>
                  <a:lnTo>
                    <a:pt x="918" y="38"/>
                  </a:lnTo>
                  <a:lnTo>
                    <a:pt x="890" y="52"/>
                  </a:lnTo>
                  <a:lnTo>
                    <a:pt x="864" y="66"/>
                  </a:lnTo>
                  <a:lnTo>
                    <a:pt x="842" y="82"/>
                  </a:lnTo>
                  <a:lnTo>
                    <a:pt x="842" y="82"/>
                  </a:lnTo>
                  <a:lnTo>
                    <a:pt x="818" y="104"/>
                  </a:lnTo>
                  <a:lnTo>
                    <a:pt x="792" y="130"/>
                  </a:lnTo>
                  <a:lnTo>
                    <a:pt x="766" y="158"/>
                  </a:lnTo>
                  <a:lnTo>
                    <a:pt x="738" y="192"/>
                  </a:lnTo>
                  <a:lnTo>
                    <a:pt x="738" y="192"/>
                  </a:lnTo>
                  <a:lnTo>
                    <a:pt x="708" y="234"/>
                  </a:lnTo>
                  <a:lnTo>
                    <a:pt x="670" y="286"/>
                  </a:lnTo>
                  <a:lnTo>
                    <a:pt x="578" y="420"/>
                  </a:lnTo>
                  <a:lnTo>
                    <a:pt x="578" y="420"/>
                  </a:lnTo>
                  <a:lnTo>
                    <a:pt x="496" y="546"/>
                  </a:lnTo>
                  <a:lnTo>
                    <a:pt x="398" y="698"/>
                  </a:lnTo>
                  <a:lnTo>
                    <a:pt x="398" y="698"/>
                  </a:lnTo>
                  <a:lnTo>
                    <a:pt x="332" y="800"/>
                  </a:lnTo>
                  <a:lnTo>
                    <a:pt x="298" y="848"/>
                  </a:lnTo>
                  <a:lnTo>
                    <a:pt x="298" y="848"/>
                  </a:lnTo>
                  <a:lnTo>
                    <a:pt x="290" y="830"/>
                  </a:lnTo>
                  <a:lnTo>
                    <a:pt x="278" y="800"/>
                  </a:lnTo>
                  <a:lnTo>
                    <a:pt x="278" y="800"/>
                  </a:lnTo>
                  <a:lnTo>
                    <a:pt x="258" y="746"/>
                  </a:lnTo>
                  <a:lnTo>
                    <a:pt x="258" y="746"/>
                  </a:lnTo>
                  <a:lnTo>
                    <a:pt x="244" y="714"/>
                  </a:lnTo>
                  <a:lnTo>
                    <a:pt x="236" y="702"/>
                  </a:lnTo>
                  <a:lnTo>
                    <a:pt x="228" y="694"/>
                  </a:lnTo>
                  <a:lnTo>
                    <a:pt x="228" y="694"/>
                  </a:lnTo>
                  <a:lnTo>
                    <a:pt x="218" y="686"/>
                  </a:lnTo>
                  <a:lnTo>
                    <a:pt x="208" y="682"/>
                  </a:lnTo>
                  <a:lnTo>
                    <a:pt x="196" y="678"/>
                  </a:lnTo>
                  <a:lnTo>
                    <a:pt x="182" y="676"/>
                  </a:lnTo>
                  <a:lnTo>
                    <a:pt x="182" y="676"/>
                  </a:lnTo>
                  <a:lnTo>
                    <a:pt x="168" y="678"/>
                  </a:lnTo>
                  <a:lnTo>
                    <a:pt x="152" y="680"/>
                  </a:lnTo>
                  <a:lnTo>
                    <a:pt x="138" y="682"/>
                  </a:lnTo>
                  <a:lnTo>
                    <a:pt x="122" y="688"/>
                  </a:lnTo>
                  <a:lnTo>
                    <a:pt x="108" y="694"/>
                  </a:lnTo>
                  <a:lnTo>
                    <a:pt x="94" y="700"/>
                  </a:lnTo>
                  <a:lnTo>
                    <a:pt x="64" y="720"/>
                  </a:lnTo>
                  <a:lnTo>
                    <a:pt x="64" y="720"/>
                  </a:lnTo>
                  <a:lnTo>
                    <a:pt x="48" y="730"/>
                  </a:lnTo>
                  <a:lnTo>
                    <a:pt x="36" y="742"/>
                  </a:lnTo>
                  <a:lnTo>
                    <a:pt x="24" y="756"/>
                  </a:lnTo>
                  <a:lnTo>
                    <a:pt x="16" y="768"/>
                  </a:lnTo>
                  <a:lnTo>
                    <a:pt x="8" y="782"/>
                  </a:lnTo>
                  <a:lnTo>
                    <a:pt x="4" y="796"/>
                  </a:lnTo>
                  <a:lnTo>
                    <a:pt x="0" y="810"/>
                  </a:lnTo>
                  <a:lnTo>
                    <a:pt x="0" y="824"/>
                  </a:lnTo>
                  <a:lnTo>
                    <a:pt x="0" y="824"/>
                  </a:lnTo>
                  <a:lnTo>
                    <a:pt x="0" y="836"/>
                  </a:lnTo>
                  <a:lnTo>
                    <a:pt x="4" y="856"/>
                  </a:lnTo>
                  <a:lnTo>
                    <a:pt x="12" y="890"/>
                  </a:lnTo>
                  <a:lnTo>
                    <a:pt x="24" y="940"/>
                  </a:lnTo>
                  <a:lnTo>
                    <a:pt x="24" y="940"/>
                  </a:lnTo>
                  <a:lnTo>
                    <a:pt x="28" y="954"/>
                  </a:lnTo>
                  <a:lnTo>
                    <a:pt x="28" y="952"/>
                  </a:lnTo>
                  <a:lnTo>
                    <a:pt x="28" y="952"/>
                  </a:lnTo>
                  <a:lnTo>
                    <a:pt x="48" y="1022"/>
                  </a:lnTo>
                  <a:lnTo>
                    <a:pt x="66" y="1074"/>
                  </a:lnTo>
                  <a:lnTo>
                    <a:pt x="66" y="1074"/>
                  </a:lnTo>
                  <a:lnTo>
                    <a:pt x="84" y="1114"/>
                  </a:lnTo>
                  <a:lnTo>
                    <a:pt x="94" y="1132"/>
                  </a:lnTo>
                  <a:lnTo>
                    <a:pt x="102" y="1146"/>
                  </a:lnTo>
                  <a:lnTo>
                    <a:pt x="102" y="1146"/>
                  </a:lnTo>
                  <a:lnTo>
                    <a:pt x="116" y="1164"/>
                  </a:lnTo>
                  <a:lnTo>
                    <a:pt x="132" y="1176"/>
                  </a:lnTo>
                  <a:lnTo>
                    <a:pt x="146" y="1188"/>
                  </a:lnTo>
                  <a:lnTo>
                    <a:pt x="162" y="1196"/>
                  </a:lnTo>
                  <a:lnTo>
                    <a:pt x="162" y="1196"/>
                  </a:lnTo>
                  <a:lnTo>
                    <a:pt x="178" y="1202"/>
                  </a:lnTo>
                  <a:lnTo>
                    <a:pt x="198" y="1208"/>
                  </a:lnTo>
                  <a:lnTo>
                    <a:pt x="218" y="1210"/>
                  </a:lnTo>
                  <a:lnTo>
                    <a:pt x="240" y="1210"/>
                  </a:lnTo>
                  <a:lnTo>
                    <a:pt x="240" y="1210"/>
                  </a:lnTo>
                  <a:lnTo>
                    <a:pt x="266" y="1210"/>
                  </a:lnTo>
                  <a:lnTo>
                    <a:pt x="292" y="1204"/>
                  </a:lnTo>
                  <a:lnTo>
                    <a:pt x="316" y="1194"/>
                  </a:lnTo>
                  <a:lnTo>
                    <a:pt x="338" y="1182"/>
                  </a:lnTo>
                  <a:lnTo>
                    <a:pt x="358" y="1164"/>
                  </a:lnTo>
                  <a:lnTo>
                    <a:pt x="378" y="1144"/>
                  </a:lnTo>
                  <a:lnTo>
                    <a:pt x="394" y="1120"/>
                  </a:lnTo>
                  <a:lnTo>
                    <a:pt x="410" y="1094"/>
                  </a:lnTo>
                  <a:lnTo>
                    <a:pt x="410" y="1094"/>
                  </a:lnTo>
                  <a:lnTo>
                    <a:pt x="436" y="1042"/>
                  </a:lnTo>
                  <a:lnTo>
                    <a:pt x="436" y="1042"/>
                  </a:lnTo>
                  <a:lnTo>
                    <a:pt x="512" y="916"/>
                  </a:lnTo>
                  <a:lnTo>
                    <a:pt x="592" y="790"/>
                  </a:lnTo>
                  <a:lnTo>
                    <a:pt x="676" y="666"/>
                  </a:lnTo>
                  <a:lnTo>
                    <a:pt x="762" y="544"/>
                  </a:lnTo>
                  <a:lnTo>
                    <a:pt x="762" y="544"/>
                  </a:lnTo>
                  <a:lnTo>
                    <a:pt x="852" y="424"/>
                  </a:lnTo>
                  <a:lnTo>
                    <a:pt x="946" y="306"/>
                  </a:lnTo>
                  <a:lnTo>
                    <a:pt x="1044" y="190"/>
                  </a:lnTo>
                  <a:lnTo>
                    <a:pt x="1144" y="76"/>
                  </a:lnTo>
                  <a:lnTo>
                    <a:pt x="1154" y="6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0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21"/>
            <p:cNvSpPr>
              <a:spLocks/>
            </p:cNvSpPr>
            <p:nvPr/>
          </p:nvSpPr>
          <p:spPr bwMode="auto">
            <a:xfrm>
              <a:off x="1695" y="1312"/>
              <a:ext cx="1030" cy="1096"/>
            </a:xfrm>
            <a:custGeom>
              <a:avLst/>
              <a:gdLst/>
              <a:ahLst/>
              <a:cxnLst>
                <a:cxn ang="0">
                  <a:pos x="664" y="452"/>
                </a:cxn>
                <a:cxn ang="0">
                  <a:pos x="492" y="700"/>
                </a:cxn>
                <a:cxn ang="0">
                  <a:pos x="334" y="954"/>
                </a:cxn>
                <a:cxn ang="0">
                  <a:pos x="306" y="1008"/>
                </a:cxn>
                <a:cxn ang="0">
                  <a:pos x="294" y="1030"/>
                </a:cxn>
                <a:cxn ang="0">
                  <a:pos x="270" y="1062"/>
                </a:cxn>
                <a:cxn ang="0">
                  <a:pos x="238" y="1084"/>
                </a:cxn>
                <a:cxn ang="0">
                  <a:pos x="204" y="1094"/>
                </a:cxn>
                <a:cxn ang="0">
                  <a:pos x="186" y="1096"/>
                </a:cxn>
                <a:cxn ang="0">
                  <a:pos x="154" y="1094"/>
                </a:cxn>
                <a:cxn ang="0">
                  <a:pos x="130" y="1086"/>
                </a:cxn>
                <a:cxn ang="0">
                  <a:pos x="122" y="1082"/>
                </a:cxn>
                <a:cxn ang="0">
                  <a:pos x="102" y="1064"/>
                </a:cxn>
                <a:cxn ang="0">
                  <a:pos x="94" y="1054"/>
                </a:cxn>
                <a:cxn ang="0">
                  <a:pos x="64" y="994"/>
                </a:cxn>
                <a:cxn ang="0">
                  <a:pos x="46" y="946"/>
                </a:cxn>
                <a:cxn ang="0">
                  <a:pos x="26" y="876"/>
                </a:cxn>
                <a:cxn ang="0">
                  <a:pos x="24" y="866"/>
                </a:cxn>
                <a:cxn ang="0">
                  <a:pos x="12" y="820"/>
                </a:cxn>
                <a:cxn ang="0">
                  <a:pos x="2" y="772"/>
                </a:cxn>
                <a:cxn ang="0">
                  <a:pos x="0" y="764"/>
                </a:cxn>
                <a:cxn ang="0">
                  <a:pos x="2" y="748"/>
                </a:cxn>
                <a:cxn ang="0">
                  <a:pos x="24" y="718"/>
                </a:cxn>
                <a:cxn ang="0">
                  <a:pos x="42" y="704"/>
                </a:cxn>
                <a:cxn ang="0">
                  <a:pos x="86" y="680"/>
                </a:cxn>
                <a:cxn ang="0">
                  <a:pos x="128" y="672"/>
                </a:cxn>
                <a:cxn ang="0">
                  <a:pos x="134" y="672"/>
                </a:cxn>
                <a:cxn ang="0">
                  <a:pos x="136" y="674"/>
                </a:cxn>
                <a:cxn ang="0">
                  <a:pos x="154" y="706"/>
                </a:cxn>
                <a:cxn ang="0">
                  <a:pos x="172" y="758"/>
                </a:cxn>
                <a:cxn ang="0">
                  <a:pos x="188" y="798"/>
                </a:cxn>
                <a:cxn ang="0">
                  <a:pos x="204" y="828"/>
                </a:cxn>
                <a:cxn ang="0">
                  <a:pos x="222" y="846"/>
                </a:cxn>
                <a:cxn ang="0">
                  <a:pos x="244" y="852"/>
                </a:cxn>
                <a:cxn ang="0">
                  <a:pos x="250" y="852"/>
                </a:cxn>
                <a:cxn ang="0">
                  <a:pos x="268" y="842"/>
                </a:cxn>
                <a:cxn ang="0">
                  <a:pos x="298" y="808"/>
                </a:cxn>
                <a:cxn ang="0">
                  <a:pos x="352" y="728"/>
                </a:cxn>
                <a:cxn ang="0">
                  <a:pos x="392" y="668"/>
                </a:cxn>
                <a:cxn ang="0">
                  <a:pos x="570" y="392"/>
                </a:cxn>
                <a:cxn ang="0">
                  <a:pos x="662" y="258"/>
                </a:cxn>
                <a:cxn ang="0">
                  <a:pos x="728" y="166"/>
                </a:cxn>
                <a:cxn ang="0">
                  <a:pos x="754" y="136"/>
                </a:cxn>
                <a:cxn ang="0">
                  <a:pos x="800" y="84"/>
                </a:cxn>
                <a:cxn ang="0">
                  <a:pos x="822" y="64"/>
                </a:cxn>
                <a:cxn ang="0">
                  <a:pos x="862" y="40"/>
                </a:cxn>
                <a:cxn ang="0">
                  <a:pos x="912" y="20"/>
                </a:cxn>
                <a:cxn ang="0">
                  <a:pos x="938" y="14"/>
                </a:cxn>
                <a:cxn ang="0">
                  <a:pos x="996" y="4"/>
                </a:cxn>
                <a:cxn ang="0">
                  <a:pos x="1030" y="0"/>
                </a:cxn>
                <a:cxn ang="0">
                  <a:pos x="842" y="222"/>
                </a:cxn>
                <a:cxn ang="0">
                  <a:pos x="664" y="452"/>
                </a:cxn>
              </a:cxnLst>
              <a:rect l="0" t="0" r="r" b="b"/>
              <a:pathLst>
                <a:path w="1030" h="1096">
                  <a:moveTo>
                    <a:pt x="664" y="452"/>
                  </a:moveTo>
                  <a:lnTo>
                    <a:pt x="664" y="452"/>
                  </a:lnTo>
                  <a:lnTo>
                    <a:pt x="576" y="576"/>
                  </a:lnTo>
                  <a:lnTo>
                    <a:pt x="492" y="700"/>
                  </a:lnTo>
                  <a:lnTo>
                    <a:pt x="412" y="826"/>
                  </a:lnTo>
                  <a:lnTo>
                    <a:pt x="334" y="954"/>
                  </a:lnTo>
                  <a:lnTo>
                    <a:pt x="334" y="954"/>
                  </a:lnTo>
                  <a:lnTo>
                    <a:pt x="306" y="1008"/>
                  </a:lnTo>
                  <a:lnTo>
                    <a:pt x="306" y="1008"/>
                  </a:lnTo>
                  <a:lnTo>
                    <a:pt x="294" y="1030"/>
                  </a:lnTo>
                  <a:lnTo>
                    <a:pt x="282" y="1048"/>
                  </a:lnTo>
                  <a:lnTo>
                    <a:pt x="270" y="1062"/>
                  </a:lnTo>
                  <a:lnTo>
                    <a:pt x="254" y="1074"/>
                  </a:lnTo>
                  <a:lnTo>
                    <a:pt x="238" y="1084"/>
                  </a:lnTo>
                  <a:lnTo>
                    <a:pt x="222" y="1090"/>
                  </a:lnTo>
                  <a:lnTo>
                    <a:pt x="204" y="1094"/>
                  </a:lnTo>
                  <a:lnTo>
                    <a:pt x="186" y="1096"/>
                  </a:lnTo>
                  <a:lnTo>
                    <a:pt x="186" y="1096"/>
                  </a:lnTo>
                  <a:lnTo>
                    <a:pt x="170" y="1096"/>
                  </a:lnTo>
                  <a:lnTo>
                    <a:pt x="154" y="1094"/>
                  </a:lnTo>
                  <a:lnTo>
                    <a:pt x="142" y="1090"/>
                  </a:lnTo>
                  <a:lnTo>
                    <a:pt x="130" y="1086"/>
                  </a:lnTo>
                  <a:lnTo>
                    <a:pt x="130" y="1086"/>
                  </a:lnTo>
                  <a:lnTo>
                    <a:pt x="122" y="1082"/>
                  </a:lnTo>
                  <a:lnTo>
                    <a:pt x="112" y="1074"/>
                  </a:lnTo>
                  <a:lnTo>
                    <a:pt x="102" y="1064"/>
                  </a:lnTo>
                  <a:lnTo>
                    <a:pt x="94" y="1054"/>
                  </a:lnTo>
                  <a:lnTo>
                    <a:pt x="94" y="1054"/>
                  </a:lnTo>
                  <a:lnTo>
                    <a:pt x="78" y="1028"/>
                  </a:lnTo>
                  <a:lnTo>
                    <a:pt x="64" y="994"/>
                  </a:lnTo>
                  <a:lnTo>
                    <a:pt x="64" y="994"/>
                  </a:lnTo>
                  <a:lnTo>
                    <a:pt x="46" y="946"/>
                  </a:lnTo>
                  <a:lnTo>
                    <a:pt x="28" y="878"/>
                  </a:lnTo>
                  <a:lnTo>
                    <a:pt x="26" y="876"/>
                  </a:lnTo>
                  <a:lnTo>
                    <a:pt x="24" y="868"/>
                  </a:lnTo>
                  <a:lnTo>
                    <a:pt x="24" y="866"/>
                  </a:lnTo>
                  <a:lnTo>
                    <a:pt x="24" y="866"/>
                  </a:lnTo>
                  <a:lnTo>
                    <a:pt x="12" y="820"/>
                  </a:lnTo>
                  <a:lnTo>
                    <a:pt x="4" y="788"/>
                  </a:lnTo>
                  <a:lnTo>
                    <a:pt x="2" y="772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2" y="756"/>
                  </a:lnTo>
                  <a:lnTo>
                    <a:pt x="2" y="748"/>
                  </a:lnTo>
                  <a:lnTo>
                    <a:pt x="10" y="734"/>
                  </a:lnTo>
                  <a:lnTo>
                    <a:pt x="24" y="718"/>
                  </a:lnTo>
                  <a:lnTo>
                    <a:pt x="42" y="704"/>
                  </a:lnTo>
                  <a:lnTo>
                    <a:pt x="42" y="704"/>
                  </a:lnTo>
                  <a:lnTo>
                    <a:pt x="64" y="690"/>
                  </a:lnTo>
                  <a:lnTo>
                    <a:pt x="86" y="680"/>
                  </a:lnTo>
                  <a:lnTo>
                    <a:pt x="108" y="674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34" y="672"/>
                  </a:lnTo>
                  <a:lnTo>
                    <a:pt x="136" y="674"/>
                  </a:lnTo>
                  <a:lnTo>
                    <a:pt x="136" y="674"/>
                  </a:lnTo>
                  <a:lnTo>
                    <a:pt x="142" y="680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72" y="758"/>
                  </a:lnTo>
                  <a:lnTo>
                    <a:pt x="172" y="758"/>
                  </a:lnTo>
                  <a:lnTo>
                    <a:pt x="188" y="798"/>
                  </a:lnTo>
                  <a:lnTo>
                    <a:pt x="196" y="814"/>
                  </a:lnTo>
                  <a:lnTo>
                    <a:pt x="204" y="828"/>
                  </a:lnTo>
                  <a:lnTo>
                    <a:pt x="212" y="838"/>
                  </a:lnTo>
                  <a:lnTo>
                    <a:pt x="222" y="846"/>
                  </a:lnTo>
                  <a:lnTo>
                    <a:pt x="232" y="852"/>
                  </a:lnTo>
                  <a:lnTo>
                    <a:pt x="244" y="852"/>
                  </a:lnTo>
                  <a:lnTo>
                    <a:pt x="244" y="852"/>
                  </a:lnTo>
                  <a:lnTo>
                    <a:pt x="250" y="852"/>
                  </a:lnTo>
                  <a:lnTo>
                    <a:pt x="258" y="850"/>
                  </a:lnTo>
                  <a:lnTo>
                    <a:pt x="268" y="842"/>
                  </a:lnTo>
                  <a:lnTo>
                    <a:pt x="280" y="830"/>
                  </a:lnTo>
                  <a:lnTo>
                    <a:pt x="298" y="808"/>
                  </a:lnTo>
                  <a:lnTo>
                    <a:pt x="322" y="774"/>
                  </a:lnTo>
                  <a:lnTo>
                    <a:pt x="352" y="728"/>
                  </a:lnTo>
                  <a:lnTo>
                    <a:pt x="392" y="668"/>
                  </a:lnTo>
                  <a:lnTo>
                    <a:pt x="392" y="668"/>
                  </a:lnTo>
                  <a:lnTo>
                    <a:pt x="488" y="516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662" y="258"/>
                  </a:lnTo>
                  <a:lnTo>
                    <a:pt x="698" y="206"/>
                  </a:lnTo>
                  <a:lnTo>
                    <a:pt x="728" y="166"/>
                  </a:lnTo>
                  <a:lnTo>
                    <a:pt x="728" y="166"/>
                  </a:lnTo>
                  <a:lnTo>
                    <a:pt x="754" y="136"/>
                  </a:lnTo>
                  <a:lnTo>
                    <a:pt x="778" y="108"/>
                  </a:lnTo>
                  <a:lnTo>
                    <a:pt x="800" y="84"/>
                  </a:lnTo>
                  <a:lnTo>
                    <a:pt x="822" y="64"/>
                  </a:lnTo>
                  <a:lnTo>
                    <a:pt x="822" y="64"/>
                  </a:lnTo>
                  <a:lnTo>
                    <a:pt x="840" y="52"/>
                  </a:lnTo>
                  <a:lnTo>
                    <a:pt x="862" y="40"/>
                  </a:lnTo>
                  <a:lnTo>
                    <a:pt x="886" y="30"/>
                  </a:lnTo>
                  <a:lnTo>
                    <a:pt x="912" y="20"/>
                  </a:lnTo>
                  <a:lnTo>
                    <a:pt x="912" y="20"/>
                  </a:lnTo>
                  <a:lnTo>
                    <a:pt x="938" y="14"/>
                  </a:lnTo>
                  <a:lnTo>
                    <a:pt x="966" y="8"/>
                  </a:lnTo>
                  <a:lnTo>
                    <a:pt x="996" y="4"/>
                  </a:lnTo>
                  <a:lnTo>
                    <a:pt x="1030" y="0"/>
                  </a:lnTo>
                  <a:lnTo>
                    <a:pt x="1030" y="0"/>
                  </a:lnTo>
                  <a:lnTo>
                    <a:pt x="934" y="110"/>
                  </a:lnTo>
                  <a:lnTo>
                    <a:pt x="842" y="222"/>
                  </a:lnTo>
                  <a:lnTo>
                    <a:pt x="752" y="336"/>
                  </a:lnTo>
                  <a:lnTo>
                    <a:pt x="664" y="452"/>
                  </a:lnTo>
                  <a:lnTo>
                    <a:pt x="664" y="452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3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3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3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3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4191000" y="2670551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ahoma" pitchFamily="34" charset="0"/>
              </a:rPr>
              <a:t>0.4</a:t>
            </a: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6867144" y="2899151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ahoma" pitchFamily="34" charset="0"/>
              </a:rPr>
              <a:t>0.5</a:t>
            </a: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5562600" y="2822951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ahoma" pitchFamily="34" charset="0"/>
              </a:rPr>
              <a:t>0.2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5029200" y="1451351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0.2</a:t>
            </a:r>
          </a:p>
        </p:txBody>
      </p: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4589463" y="2899151"/>
            <a:ext cx="363537" cy="381000"/>
            <a:chOff x="1637" y="1248"/>
            <a:chExt cx="1162" cy="1218"/>
          </a:xfrm>
        </p:grpSpPr>
        <p:sp>
          <p:nvSpPr>
            <p:cNvPr id="104" name="AutoShape 107"/>
            <p:cNvSpPr>
              <a:spLocks noChangeAspect="1" noChangeArrowheads="1" noTextEdit="1"/>
            </p:cNvSpPr>
            <p:nvPr/>
          </p:nvSpPr>
          <p:spPr bwMode="auto">
            <a:xfrm>
              <a:off x="1637" y="1248"/>
              <a:ext cx="1162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8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DF14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9"/>
            <p:cNvSpPr>
              <a:spLocks/>
            </p:cNvSpPr>
            <p:nvPr/>
          </p:nvSpPr>
          <p:spPr bwMode="auto">
            <a:xfrm>
              <a:off x="1641" y="1252"/>
              <a:ext cx="1154" cy="1210"/>
            </a:xfrm>
            <a:custGeom>
              <a:avLst/>
              <a:gdLst/>
              <a:ahLst/>
              <a:cxnLst>
                <a:cxn ang="0">
                  <a:pos x="1110" y="2"/>
                </a:cxn>
                <a:cxn ang="0">
                  <a:pos x="1064" y="6"/>
                </a:cxn>
                <a:cxn ang="0">
                  <a:pos x="984" y="18"/>
                </a:cxn>
                <a:cxn ang="0">
                  <a:pos x="950" y="28"/>
                </a:cxn>
                <a:cxn ang="0">
                  <a:pos x="890" y="52"/>
                </a:cxn>
                <a:cxn ang="0">
                  <a:pos x="842" y="82"/>
                </a:cxn>
                <a:cxn ang="0">
                  <a:pos x="818" y="104"/>
                </a:cxn>
                <a:cxn ang="0">
                  <a:pos x="766" y="158"/>
                </a:cxn>
                <a:cxn ang="0">
                  <a:pos x="738" y="192"/>
                </a:cxn>
                <a:cxn ang="0">
                  <a:pos x="670" y="286"/>
                </a:cxn>
                <a:cxn ang="0">
                  <a:pos x="578" y="420"/>
                </a:cxn>
                <a:cxn ang="0">
                  <a:pos x="398" y="698"/>
                </a:cxn>
                <a:cxn ang="0">
                  <a:pos x="332" y="800"/>
                </a:cxn>
                <a:cxn ang="0">
                  <a:pos x="298" y="848"/>
                </a:cxn>
                <a:cxn ang="0">
                  <a:pos x="278" y="800"/>
                </a:cxn>
                <a:cxn ang="0">
                  <a:pos x="258" y="746"/>
                </a:cxn>
                <a:cxn ang="0">
                  <a:pos x="244" y="714"/>
                </a:cxn>
                <a:cxn ang="0">
                  <a:pos x="228" y="694"/>
                </a:cxn>
                <a:cxn ang="0">
                  <a:pos x="218" y="686"/>
                </a:cxn>
                <a:cxn ang="0">
                  <a:pos x="196" y="678"/>
                </a:cxn>
                <a:cxn ang="0">
                  <a:pos x="182" y="676"/>
                </a:cxn>
                <a:cxn ang="0">
                  <a:pos x="152" y="680"/>
                </a:cxn>
                <a:cxn ang="0">
                  <a:pos x="122" y="688"/>
                </a:cxn>
                <a:cxn ang="0">
                  <a:pos x="94" y="700"/>
                </a:cxn>
                <a:cxn ang="0">
                  <a:pos x="64" y="720"/>
                </a:cxn>
                <a:cxn ang="0">
                  <a:pos x="36" y="742"/>
                </a:cxn>
                <a:cxn ang="0">
                  <a:pos x="16" y="768"/>
                </a:cxn>
                <a:cxn ang="0">
                  <a:pos x="4" y="796"/>
                </a:cxn>
                <a:cxn ang="0">
                  <a:pos x="0" y="824"/>
                </a:cxn>
                <a:cxn ang="0">
                  <a:pos x="0" y="836"/>
                </a:cxn>
                <a:cxn ang="0">
                  <a:pos x="12" y="890"/>
                </a:cxn>
                <a:cxn ang="0">
                  <a:pos x="24" y="940"/>
                </a:cxn>
                <a:cxn ang="0">
                  <a:pos x="28" y="952"/>
                </a:cxn>
                <a:cxn ang="0">
                  <a:pos x="48" y="1022"/>
                </a:cxn>
                <a:cxn ang="0">
                  <a:pos x="66" y="1074"/>
                </a:cxn>
                <a:cxn ang="0">
                  <a:pos x="94" y="1132"/>
                </a:cxn>
                <a:cxn ang="0">
                  <a:pos x="102" y="1146"/>
                </a:cxn>
                <a:cxn ang="0">
                  <a:pos x="132" y="1176"/>
                </a:cxn>
                <a:cxn ang="0">
                  <a:pos x="162" y="1196"/>
                </a:cxn>
                <a:cxn ang="0">
                  <a:pos x="178" y="1202"/>
                </a:cxn>
                <a:cxn ang="0">
                  <a:pos x="218" y="1210"/>
                </a:cxn>
                <a:cxn ang="0">
                  <a:pos x="240" y="1210"/>
                </a:cxn>
                <a:cxn ang="0">
                  <a:pos x="292" y="1204"/>
                </a:cxn>
                <a:cxn ang="0">
                  <a:pos x="338" y="1182"/>
                </a:cxn>
                <a:cxn ang="0">
                  <a:pos x="378" y="1144"/>
                </a:cxn>
                <a:cxn ang="0">
                  <a:pos x="410" y="1094"/>
                </a:cxn>
                <a:cxn ang="0">
                  <a:pos x="436" y="1042"/>
                </a:cxn>
                <a:cxn ang="0">
                  <a:pos x="512" y="916"/>
                </a:cxn>
                <a:cxn ang="0">
                  <a:pos x="676" y="666"/>
                </a:cxn>
                <a:cxn ang="0">
                  <a:pos x="762" y="544"/>
                </a:cxn>
                <a:cxn ang="0">
                  <a:pos x="946" y="306"/>
                </a:cxn>
                <a:cxn ang="0">
                  <a:pos x="1144" y="76"/>
                </a:cxn>
                <a:cxn ang="0">
                  <a:pos x="1130" y="0"/>
                </a:cxn>
              </a:cxnLst>
              <a:rect l="0" t="0" r="r" b="b"/>
              <a:pathLst>
                <a:path w="1154" h="1210">
                  <a:moveTo>
                    <a:pt x="1130" y="0"/>
                  </a:moveTo>
                  <a:lnTo>
                    <a:pt x="1110" y="2"/>
                  </a:lnTo>
                  <a:lnTo>
                    <a:pt x="1110" y="2"/>
                  </a:lnTo>
                  <a:lnTo>
                    <a:pt x="1064" y="6"/>
                  </a:lnTo>
                  <a:lnTo>
                    <a:pt x="1022" y="12"/>
                  </a:lnTo>
                  <a:lnTo>
                    <a:pt x="984" y="18"/>
                  </a:lnTo>
                  <a:lnTo>
                    <a:pt x="950" y="28"/>
                  </a:lnTo>
                  <a:lnTo>
                    <a:pt x="950" y="28"/>
                  </a:lnTo>
                  <a:lnTo>
                    <a:pt x="918" y="38"/>
                  </a:lnTo>
                  <a:lnTo>
                    <a:pt x="890" y="52"/>
                  </a:lnTo>
                  <a:lnTo>
                    <a:pt x="864" y="66"/>
                  </a:lnTo>
                  <a:lnTo>
                    <a:pt x="842" y="82"/>
                  </a:lnTo>
                  <a:lnTo>
                    <a:pt x="842" y="82"/>
                  </a:lnTo>
                  <a:lnTo>
                    <a:pt x="818" y="104"/>
                  </a:lnTo>
                  <a:lnTo>
                    <a:pt x="792" y="130"/>
                  </a:lnTo>
                  <a:lnTo>
                    <a:pt x="766" y="158"/>
                  </a:lnTo>
                  <a:lnTo>
                    <a:pt x="738" y="192"/>
                  </a:lnTo>
                  <a:lnTo>
                    <a:pt x="738" y="192"/>
                  </a:lnTo>
                  <a:lnTo>
                    <a:pt x="708" y="234"/>
                  </a:lnTo>
                  <a:lnTo>
                    <a:pt x="670" y="286"/>
                  </a:lnTo>
                  <a:lnTo>
                    <a:pt x="578" y="420"/>
                  </a:lnTo>
                  <a:lnTo>
                    <a:pt x="578" y="420"/>
                  </a:lnTo>
                  <a:lnTo>
                    <a:pt x="496" y="546"/>
                  </a:lnTo>
                  <a:lnTo>
                    <a:pt x="398" y="698"/>
                  </a:lnTo>
                  <a:lnTo>
                    <a:pt x="398" y="698"/>
                  </a:lnTo>
                  <a:lnTo>
                    <a:pt x="332" y="800"/>
                  </a:lnTo>
                  <a:lnTo>
                    <a:pt x="298" y="848"/>
                  </a:lnTo>
                  <a:lnTo>
                    <a:pt x="298" y="848"/>
                  </a:lnTo>
                  <a:lnTo>
                    <a:pt x="290" y="830"/>
                  </a:lnTo>
                  <a:lnTo>
                    <a:pt x="278" y="800"/>
                  </a:lnTo>
                  <a:lnTo>
                    <a:pt x="278" y="800"/>
                  </a:lnTo>
                  <a:lnTo>
                    <a:pt x="258" y="746"/>
                  </a:lnTo>
                  <a:lnTo>
                    <a:pt x="258" y="746"/>
                  </a:lnTo>
                  <a:lnTo>
                    <a:pt x="244" y="714"/>
                  </a:lnTo>
                  <a:lnTo>
                    <a:pt x="236" y="702"/>
                  </a:lnTo>
                  <a:lnTo>
                    <a:pt x="228" y="694"/>
                  </a:lnTo>
                  <a:lnTo>
                    <a:pt x="228" y="694"/>
                  </a:lnTo>
                  <a:lnTo>
                    <a:pt x="218" y="686"/>
                  </a:lnTo>
                  <a:lnTo>
                    <a:pt x="208" y="682"/>
                  </a:lnTo>
                  <a:lnTo>
                    <a:pt x="196" y="678"/>
                  </a:lnTo>
                  <a:lnTo>
                    <a:pt x="182" y="676"/>
                  </a:lnTo>
                  <a:lnTo>
                    <a:pt x="182" y="676"/>
                  </a:lnTo>
                  <a:lnTo>
                    <a:pt x="168" y="678"/>
                  </a:lnTo>
                  <a:lnTo>
                    <a:pt x="152" y="680"/>
                  </a:lnTo>
                  <a:lnTo>
                    <a:pt x="138" y="682"/>
                  </a:lnTo>
                  <a:lnTo>
                    <a:pt x="122" y="688"/>
                  </a:lnTo>
                  <a:lnTo>
                    <a:pt x="108" y="694"/>
                  </a:lnTo>
                  <a:lnTo>
                    <a:pt x="94" y="700"/>
                  </a:lnTo>
                  <a:lnTo>
                    <a:pt x="64" y="720"/>
                  </a:lnTo>
                  <a:lnTo>
                    <a:pt x="64" y="720"/>
                  </a:lnTo>
                  <a:lnTo>
                    <a:pt x="48" y="730"/>
                  </a:lnTo>
                  <a:lnTo>
                    <a:pt x="36" y="742"/>
                  </a:lnTo>
                  <a:lnTo>
                    <a:pt x="24" y="756"/>
                  </a:lnTo>
                  <a:lnTo>
                    <a:pt x="16" y="768"/>
                  </a:lnTo>
                  <a:lnTo>
                    <a:pt x="8" y="782"/>
                  </a:lnTo>
                  <a:lnTo>
                    <a:pt x="4" y="796"/>
                  </a:lnTo>
                  <a:lnTo>
                    <a:pt x="0" y="810"/>
                  </a:lnTo>
                  <a:lnTo>
                    <a:pt x="0" y="824"/>
                  </a:lnTo>
                  <a:lnTo>
                    <a:pt x="0" y="824"/>
                  </a:lnTo>
                  <a:lnTo>
                    <a:pt x="0" y="836"/>
                  </a:lnTo>
                  <a:lnTo>
                    <a:pt x="4" y="856"/>
                  </a:lnTo>
                  <a:lnTo>
                    <a:pt x="12" y="890"/>
                  </a:lnTo>
                  <a:lnTo>
                    <a:pt x="24" y="940"/>
                  </a:lnTo>
                  <a:lnTo>
                    <a:pt x="24" y="940"/>
                  </a:lnTo>
                  <a:lnTo>
                    <a:pt x="28" y="954"/>
                  </a:lnTo>
                  <a:lnTo>
                    <a:pt x="28" y="952"/>
                  </a:lnTo>
                  <a:lnTo>
                    <a:pt x="28" y="952"/>
                  </a:lnTo>
                  <a:lnTo>
                    <a:pt x="48" y="1022"/>
                  </a:lnTo>
                  <a:lnTo>
                    <a:pt x="66" y="1074"/>
                  </a:lnTo>
                  <a:lnTo>
                    <a:pt x="66" y="1074"/>
                  </a:lnTo>
                  <a:lnTo>
                    <a:pt x="84" y="1114"/>
                  </a:lnTo>
                  <a:lnTo>
                    <a:pt x="94" y="1132"/>
                  </a:lnTo>
                  <a:lnTo>
                    <a:pt x="102" y="1146"/>
                  </a:lnTo>
                  <a:lnTo>
                    <a:pt x="102" y="1146"/>
                  </a:lnTo>
                  <a:lnTo>
                    <a:pt x="116" y="1164"/>
                  </a:lnTo>
                  <a:lnTo>
                    <a:pt x="132" y="1176"/>
                  </a:lnTo>
                  <a:lnTo>
                    <a:pt x="146" y="1188"/>
                  </a:lnTo>
                  <a:lnTo>
                    <a:pt x="162" y="1196"/>
                  </a:lnTo>
                  <a:lnTo>
                    <a:pt x="162" y="1196"/>
                  </a:lnTo>
                  <a:lnTo>
                    <a:pt x="178" y="1202"/>
                  </a:lnTo>
                  <a:lnTo>
                    <a:pt x="198" y="1208"/>
                  </a:lnTo>
                  <a:lnTo>
                    <a:pt x="218" y="1210"/>
                  </a:lnTo>
                  <a:lnTo>
                    <a:pt x="240" y="1210"/>
                  </a:lnTo>
                  <a:lnTo>
                    <a:pt x="240" y="1210"/>
                  </a:lnTo>
                  <a:lnTo>
                    <a:pt x="266" y="1210"/>
                  </a:lnTo>
                  <a:lnTo>
                    <a:pt x="292" y="1204"/>
                  </a:lnTo>
                  <a:lnTo>
                    <a:pt x="316" y="1194"/>
                  </a:lnTo>
                  <a:lnTo>
                    <a:pt x="338" y="1182"/>
                  </a:lnTo>
                  <a:lnTo>
                    <a:pt x="358" y="1164"/>
                  </a:lnTo>
                  <a:lnTo>
                    <a:pt x="378" y="1144"/>
                  </a:lnTo>
                  <a:lnTo>
                    <a:pt x="394" y="1120"/>
                  </a:lnTo>
                  <a:lnTo>
                    <a:pt x="410" y="1094"/>
                  </a:lnTo>
                  <a:lnTo>
                    <a:pt x="410" y="1094"/>
                  </a:lnTo>
                  <a:lnTo>
                    <a:pt x="436" y="1042"/>
                  </a:lnTo>
                  <a:lnTo>
                    <a:pt x="436" y="1042"/>
                  </a:lnTo>
                  <a:lnTo>
                    <a:pt x="512" y="916"/>
                  </a:lnTo>
                  <a:lnTo>
                    <a:pt x="592" y="790"/>
                  </a:lnTo>
                  <a:lnTo>
                    <a:pt x="676" y="666"/>
                  </a:lnTo>
                  <a:lnTo>
                    <a:pt x="762" y="544"/>
                  </a:lnTo>
                  <a:lnTo>
                    <a:pt x="762" y="544"/>
                  </a:lnTo>
                  <a:lnTo>
                    <a:pt x="852" y="424"/>
                  </a:lnTo>
                  <a:lnTo>
                    <a:pt x="946" y="306"/>
                  </a:lnTo>
                  <a:lnTo>
                    <a:pt x="1044" y="190"/>
                  </a:lnTo>
                  <a:lnTo>
                    <a:pt x="1144" y="76"/>
                  </a:lnTo>
                  <a:lnTo>
                    <a:pt x="1154" y="6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0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1"/>
            <p:cNvSpPr>
              <a:spLocks/>
            </p:cNvSpPr>
            <p:nvPr/>
          </p:nvSpPr>
          <p:spPr bwMode="auto">
            <a:xfrm>
              <a:off x="1695" y="1312"/>
              <a:ext cx="1030" cy="1096"/>
            </a:xfrm>
            <a:custGeom>
              <a:avLst/>
              <a:gdLst/>
              <a:ahLst/>
              <a:cxnLst>
                <a:cxn ang="0">
                  <a:pos x="664" y="452"/>
                </a:cxn>
                <a:cxn ang="0">
                  <a:pos x="492" y="700"/>
                </a:cxn>
                <a:cxn ang="0">
                  <a:pos x="334" y="954"/>
                </a:cxn>
                <a:cxn ang="0">
                  <a:pos x="306" y="1008"/>
                </a:cxn>
                <a:cxn ang="0">
                  <a:pos x="294" y="1030"/>
                </a:cxn>
                <a:cxn ang="0">
                  <a:pos x="270" y="1062"/>
                </a:cxn>
                <a:cxn ang="0">
                  <a:pos x="238" y="1084"/>
                </a:cxn>
                <a:cxn ang="0">
                  <a:pos x="204" y="1094"/>
                </a:cxn>
                <a:cxn ang="0">
                  <a:pos x="186" y="1096"/>
                </a:cxn>
                <a:cxn ang="0">
                  <a:pos x="154" y="1094"/>
                </a:cxn>
                <a:cxn ang="0">
                  <a:pos x="130" y="1086"/>
                </a:cxn>
                <a:cxn ang="0">
                  <a:pos x="122" y="1082"/>
                </a:cxn>
                <a:cxn ang="0">
                  <a:pos x="102" y="1064"/>
                </a:cxn>
                <a:cxn ang="0">
                  <a:pos x="94" y="1054"/>
                </a:cxn>
                <a:cxn ang="0">
                  <a:pos x="64" y="994"/>
                </a:cxn>
                <a:cxn ang="0">
                  <a:pos x="46" y="946"/>
                </a:cxn>
                <a:cxn ang="0">
                  <a:pos x="26" y="876"/>
                </a:cxn>
                <a:cxn ang="0">
                  <a:pos x="24" y="866"/>
                </a:cxn>
                <a:cxn ang="0">
                  <a:pos x="12" y="820"/>
                </a:cxn>
                <a:cxn ang="0">
                  <a:pos x="2" y="772"/>
                </a:cxn>
                <a:cxn ang="0">
                  <a:pos x="0" y="764"/>
                </a:cxn>
                <a:cxn ang="0">
                  <a:pos x="2" y="748"/>
                </a:cxn>
                <a:cxn ang="0">
                  <a:pos x="24" y="718"/>
                </a:cxn>
                <a:cxn ang="0">
                  <a:pos x="42" y="704"/>
                </a:cxn>
                <a:cxn ang="0">
                  <a:pos x="86" y="680"/>
                </a:cxn>
                <a:cxn ang="0">
                  <a:pos x="128" y="672"/>
                </a:cxn>
                <a:cxn ang="0">
                  <a:pos x="134" y="672"/>
                </a:cxn>
                <a:cxn ang="0">
                  <a:pos x="136" y="674"/>
                </a:cxn>
                <a:cxn ang="0">
                  <a:pos x="154" y="706"/>
                </a:cxn>
                <a:cxn ang="0">
                  <a:pos x="172" y="758"/>
                </a:cxn>
                <a:cxn ang="0">
                  <a:pos x="188" y="798"/>
                </a:cxn>
                <a:cxn ang="0">
                  <a:pos x="204" y="828"/>
                </a:cxn>
                <a:cxn ang="0">
                  <a:pos x="222" y="846"/>
                </a:cxn>
                <a:cxn ang="0">
                  <a:pos x="244" y="852"/>
                </a:cxn>
                <a:cxn ang="0">
                  <a:pos x="250" y="852"/>
                </a:cxn>
                <a:cxn ang="0">
                  <a:pos x="268" y="842"/>
                </a:cxn>
                <a:cxn ang="0">
                  <a:pos x="298" y="808"/>
                </a:cxn>
                <a:cxn ang="0">
                  <a:pos x="352" y="728"/>
                </a:cxn>
                <a:cxn ang="0">
                  <a:pos x="392" y="668"/>
                </a:cxn>
                <a:cxn ang="0">
                  <a:pos x="570" y="392"/>
                </a:cxn>
                <a:cxn ang="0">
                  <a:pos x="662" y="258"/>
                </a:cxn>
                <a:cxn ang="0">
                  <a:pos x="728" y="166"/>
                </a:cxn>
                <a:cxn ang="0">
                  <a:pos x="754" y="136"/>
                </a:cxn>
                <a:cxn ang="0">
                  <a:pos x="800" y="84"/>
                </a:cxn>
                <a:cxn ang="0">
                  <a:pos x="822" y="64"/>
                </a:cxn>
                <a:cxn ang="0">
                  <a:pos x="862" y="40"/>
                </a:cxn>
                <a:cxn ang="0">
                  <a:pos x="912" y="20"/>
                </a:cxn>
                <a:cxn ang="0">
                  <a:pos x="938" y="14"/>
                </a:cxn>
                <a:cxn ang="0">
                  <a:pos x="996" y="4"/>
                </a:cxn>
                <a:cxn ang="0">
                  <a:pos x="1030" y="0"/>
                </a:cxn>
                <a:cxn ang="0">
                  <a:pos x="842" y="222"/>
                </a:cxn>
                <a:cxn ang="0">
                  <a:pos x="664" y="452"/>
                </a:cxn>
              </a:cxnLst>
              <a:rect l="0" t="0" r="r" b="b"/>
              <a:pathLst>
                <a:path w="1030" h="1096">
                  <a:moveTo>
                    <a:pt x="664" y="452"/>
                  </a:moveTo>
                  <a:lnTo>
                    <a:pt x="664" y="452"/>
                  </a:lnTo>
                  <a:lnTo>
                    <a:pt x="576" y="576"/>
                  </a:lnTo>
                  <a:lnTo>
                    <a:pt x="492" y="700"/>
                  </a:lnTo>
                  <a:lnTo>
                    <a:pt x="412" y="826"/>
                  </a:lnTo>
                  <a:lnTo>
                    <a:pt x="334" y="954"/>
                  </a:lnTo>
                  <a:lnTo>
                    <a:pt x="334" y="954"/>
                  </a:lnTo>
                  <a:lnTo>
                    <a:pt x="306" y="1008"/>
                  </a:lnTo>
                  <a:lnTo>
                    <a:pt x="306" y="1008"/>
                  </a:lnTo>
                  <a:lnTo>
                    <a:pt x="294" y="1030"/>
                  </a:lnTo>
                  <a:lnTo>
                    <a:pt x="282" y="1048"/>
                  </a:lnTo>
                  <a:lnTo>
                    <a:pt x="270" y="1062"/>
                  </a:lnTo>
                  <a:lnTo>
                    <a:pt x="254" y="1074"/>
                  </a:lnTo>
                  <a:lnTo>
                    <a:pt x="238" y="1084"/>
                  </a:lnTo>
                  <a:lnTo>
                    <a:pt x="222" y="1090"/>
                  </a:lnTo>
                  <a:lnTo>
                    <a:pt x="204" y="1094"/>
                  </a:lnTo>
                  <a:lnTo>
                    <a:pt x="186" y="1096"/>
                  </a:lnTo>
                  <a:lnTo>
                    <a:pt x="186" y="1096"/>
                  </a:lnTo>
                  <a:lnTo>
                    <a:pt x="170" y="1096"/>
                  </a:lnTo>
                  <a:lnTo>
                    <a:pt x="154" y="1094"/>
                  </a:lnTo>
                  <a:lnTo>
                    <a:pt x="142" y="1090"/>
                  </a:lnTo>
                  <a:lnTo>
                    <a:pt x="130" y="1086"/>
                  </a:lnTo>
                  <a:lnTo>
                    <a:pt x="130" y="1086"/>
                  </a:lnTo>
                  <a:lnTo>
                    <a:pt x="122" y="1082"/>
                  </a:lnTo>
                  <a:lnTo>
                    <a:pt x="112" y="1074"/>
                  </a:lnTo>
                  <a:lnTo>
                    <a:pt x="102" y="1064"/>
                  </a:lnTo>
                  <a:lnTo>
                    <a:pt x="94" y="1054"/>
                  </a:lnTo>
                  <a:lnTo>
                    <a:pt x="94" y="1054"/>
                  </a:lnTo>
                  <a:lnTo>
                    <a:pt x="78" y="1028"/>
                  </a:lnTo>
                  <a:lnTo>
                    <a:pt x="64" y="994"/>
                  </a:lnTo>
                  <a:lnTo>
                    <a:pt x="64" y="994"/>
                  </a:lnTo>
                  <a:lnTo>
                    <a:pt x="46" y="946"/>
                  </a:lnTo>
                  <a:lnTo>
                    <a:pt x="28" y="878"/>
                  </a:lnTo>
                  <a:lnTo>
                    <a:pt x="26" y="876"/>
                  </a:lnTo>
                  <a:lnTo>
                    <a:pt x="24" y="868"/>
                  </a:lnTo>
                  <a:lnTo>
                    <a:pt x="24" y="866"/>
                  </a:lnTo>
                  <a:lnTo>
                    <a:pt x="24" y="866"/>
                  </a:lnTo>
                  <a:lnTo>
                    <a:pt x="12" y="820"/>
                  </a:lnTo>
                  <a:lnTo>
                    <a:pt x="4" y="788"/>
                  </a:lnTo>
                  <a:lnTo>
                    <a:pt x="2" y="772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2" y="756"/>
                  </a:lnTo>
                  <a:lnTo>
                    <a:pt x="2" y="748"/>
                  </a:lnTo>
                  <a:lnTo>
                    <a:pt x="10" y="734"/>
                  </a:lnTo>
                  <a:lnTo>
                    <a:pt x="24" y="718"/>
                  </a:lnTo>
                  <a:lnTo>
                    <a:pt x="42" y="704"/>
                  </a:lnTo>
                  <a:lnTo>
                    <a:pt x="42" y="704"/>
                  </a:lnTo>
                  <a:lnTo>
                    <a:pt x="64" y="690"/>
                  </a:lnTo>
                  <a:lnTo>
                    <a:pt x="86" y="680"/>
                  </a:lnTo>
                  <a:lnTo>
                    <a:pt x="108" y="674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34" y="672"/>
                  </a:lnTo>
                  <a:lnTo>
                    <a:pt x="136" y="674"/>
                  </a:lnTo>
                  <a:lnTo>
                    <a:pt x="136" y="674"/>
                  </a:lnTo>
                  <a:lnTo>
                    <a:pt x="142" y="680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72" y="758"/>
                  </a:lnTo>
                  <a:lnTo>
                    <a:pt x="172" y="758"/>
                  </a:lnTo>
                  <a:lnTo>
                    <a:pt x="188" y="798"/>
                  </a:lnTo>
                  <a:lnTo>
                    <a:pt x="196" y="814"/>
                  </a:lnTo>
                  <a:lnTo>
                    <a:pt x="204" y="828"/>
                  </a:lnTo>
                  <a:lnTo>
                    <a:pt x="212" y="838"/>
                  </a:lnTo>
                  <a:lnTo>
                    <a:pt x="222" y="846"/>
                  </a:lnTo>
                  <a:lnTo>
                    <a:pt x="232" y="852"/>
                  </a:lnTo>
                  <a:lnTo>
                    <a:pt x="244" y="852"/>
                  </a:lnTo>
                  <a:lnTo>
                    <a:pt x="244" y="852"/>
                  </a:lnTo>
                  <a:lnTo>
                    <a:pt x="250" y="852"/>
                  </a:lnTo>
                  <a:lnTo>
                    <a:pt x="258" y="850"/>
                  </a:lnTo>
                  <a:lnTo>
                    <a:pt x="268" y="842"/>
                  </a:lnTo>
                  <a:lnTo>
                    <a:pt x="280" y="830"/>
                  </a:lnTo>
                  <a:lnTo>
                    <a:pt x="298" y="808"/>
                  </a:lnTo>
                  <a:lnTo>
                    <a:pt x="322" y="774"/>
                  </a:lnTo>
                  <a:lnTo>
                    <a:pt x="352" y="728"/>
                  </a:lnTo>
                  <a:lnTo>
                    <a:pt x="392" y="668"/>
                  </a:lnTo>
                  <a:lnTo>
                    <a:pt x="392" y="668"/>
                  </a:lnTo>
                  <a:lnTo>
                    <a:pt x="488" y="516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662" y="258"/>
                  </a:lnTo>
                  <a:lnTo>
                    <a:pt x="698" y="206"/>
                  </a:lnTo>
                  <a:lnTo>
                    <a:pt x="728" y="166"/>
                  </a:lnTo>
                  <a:lnTo>
                    <a:pt x="728" y="166"/>
                  </a:lnTo>
                  <a:lnTo>
                    <a:pt x="754" y="136"/>
                  </a:lnTo>
                  <a:lnTo>
                    <a:pt x="778" y="108"/>
                  </a:lnTo>
                  <a:lnTo>
                    <a:pt x="800" y="84"/>
                  </a:lnTo>
                  <a:lnTo>
                    <a:pt x="822" y="64"/>
                  </a:lnTo>
                  <a:lnTo>
                    <a:pt x="822" y="64"/>
                  </a:lnTo>
                  <a:lnTo>
                    <a:pt x="840" y="52"/>
                  </a:lnTo>
                  <a:lnTo>
                    <a:pt x="862" y="40"/>
                  </a:lnTo>
                  <a:lnTo>
                    <a:pt x="886" y="30"/>
                  </a:lnTo>
                  <a:lnTo>
                    <a:pt x="912" y="20"/>
                  </a:lnTo>
                  <a:lnTo>
                    <a:pt x="912" y="20"/>
                  </a:lnTo>
                  <a:lnTo>
                    <a:pt x="938" y="14"/>
                  </a:lnTo>
                  <a:lnTo>
                    <a:pt x="966" y="8"/>
                  </a:lnTo>
                  <a:lnTo>
                    <a:pt x="996" y="4"/>
                  </a:lnTo>
                  <a:lnTo>
                    <a:pt x="1030" y="0"/>
                  </a:lnTo>
                  <a:lnTo>
                    <a:pt x="1030" y="0"/>
                  </a:lnTo>
                  <a:lnTo>
                    <a:pt x="934" y="110"/>
                  </a:lnTo>
                  <a:lnTo>
                    <a:pt x="842" y="222"/>
                  </a:lnTo>
                  <a:lnTo>
                    <a:pt x="752" y="336"/>
                  </a:lnTo>
                  <a:lnTo>
                    <a:pt x="664" y="452"/>
                  </a:lnTo>
                  <a:lnTo>
                    <a:pt x="664" y="452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648200" y="1984751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648200" y="2441951"/>
            <a:ext cx="20574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4660900" y="1333500"/>
            <a:ext cx="444500" cy="876300"/>
            <a:chOff x="2940" y="2808"/>
            <a:chExt cx="468" cy="922"/>
          </a:xfrm>
        </p:grpSpPr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2946" y="2808"/>
              <a:ext cx="462" cy="92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422" y="0"/>
                </a:cxn>
                <a:cxn ang="0">
                  <a:pos x="430" y="4"/>
                </a:cxn>
                <a:cxn ang="0">
                  <a:pos x="440" y="8"/>
                </a:cxn>
                <a:cxn ang="0">
                  <a:pos x="448" y="14"/>
                </a:cxn>
                <a:cxn ang="0">
                  <a:pos x="454" y="22"/>
                </a:cxn>
                <a:cxn ang="0">
                  <a:pos x="458" y="30"/>
                </a:cxn>
                <a:cxn ang="0">
                  <a:pos x="462" y="40"/>
                </a:cxn>
                <a:cxn ang="0">
                  <a:pos x="462" y="50"/>
                </a:cxn>
                <a:cxn ang="0">
                  <a:pos x="462" y="872"/>
                </a:cxn>
                <a:cxn ang="0">
                  <a:pos x="462" y="872"/>
                </a:cxn>
                <a:cxn ang="0">
                  <a:pos x="462" y="882"/>
                </a:cxn>
                <a:cxn ang="0">
                  <a:pos x="458" y="892"/>
                </a:cxn>
                <a:cxn ang="0">
                  <a:pos x="454" y="900"/>
                </a:cxn>
                <a:cxn ang="0">
                  <a:pos x="448" y="908"/>
                </a:cxn>
                <a:cxn ang="0">
                  <a:pos x="440" y="914"/>
                </a:cxn>
                <a:cxn ang="0">
                  <a:pos x="430" y="918"/>
                </a:cxn>
                <a:cxn ang="0">
                  <a:pos x="422" y="922"/>
                </a:cxn>
                <a:cxn ang="0">
                  <a:pos x="410" y="922"/>
                </a:cxn>
                <a:cxn ang="0">
                  <a:pos x="50" y="922"/>
                </a:cxn>
                <a:cxn ang="0">
                  <a:pos x="50" y="922"/>
                </a:cxn>
                <a:cxn ang="0">
                  <a:pos x="40" y="922"/>
                </a:cxn>
                <a:cxn ang="0">
                  <a:pos x="32" y="918"/>
                </a:cxn>
                <a:cxn ang="0">
                  <a:pos x="22" y="914"/>
                </a:cxn>
                <a:cxn ang="0">
                  <a:pos x="14" y="908"/>
                </a:cxn>
                <a:cxn ang="0">
                  <a:pos x="8" y="900"/>
                </a:cxn>
                <a:cxn ang="0">
                  <a:pos x="4" y="892"/>
                </a:cxn>
                <a:cxn ang="0">
                  <a:pos x="0" y="882"/>
                </a:cxn>
                <a:cxn ang="0">
                  <a:pos x="0" y="872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4" y="30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0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462" h="922">
                  <a:moveTo>
                    <a:pt x="50" y="0"/>
                  </a:moveTo>
                  <a:lnTo>
                    <a:pt x="410" y="0"/>
                  </a:lnTo>
                  <a:lnTo>
                    <a:pt x="410" y="0"/>
                  </a:lnTo>
                  <a:lnTo>
                    <a:pt x="422" y="0"/>
                  </a:lnTo>
                  <a:lnTo>
                    <a:pt x="430" y="4"/>
                  </a:lnTo>
                  <a:lnTo>
                    <a:pt x="440" y="8"/>
                  </a:lnTo>
                  <a:lnTo>
                    <a:pt x="448" y="14"/>
                  </a:lnTo>
                  <a:lnTo>
                    <a:pt x="454" y="22"/>
                  </a:lnTo>
                  <a:lnTo>
                    <a:pt x="458" y="30"/>
                  </a:lnTo>
                  <a:lnTo>
                    <a:pt x="462" y="40"/>
                  </a:lnTo>
                  <a:lnTo>
                    <a:pt x="462" y="50"/>
                  </a:lnTo>
                  <a:lnTo>
                    <a:pt x="462" y="872"/>
                  </a:lnTo>
                  <a:lnTo>
                    <a:pt x="462" y="872"/>
                  </a:lnTo>
                  <a:lnTo>
                    <a:pt x="462" y="882"/>
                  </a:lnTo>
                  <a:lnTo>
                    <a:pt x="458" y="892"/>
                  </a:lnTo>
                  <a:lnTo>
                    <a:pt x="454" y="900"/>
                  </a:lnTo>
                  <a:lnTo>
                    <a:pt x="448" y="908"/>
                  </a:lnTo>
                  <a:lnTo>
                    <a:pt x="440" y="914"/>
                  </a:lnTo>
                  <a:lnTo>
                    <a:pt x="430" y="918"/>
                  </a:lnTo>
                  <a:lnTo>
                    <a:pt x="422" y="922"/>
                  </a:lnTo>
                  <a:lnTo>
                    <a:pt x="410" y="922"/>
                  </a:lnTo>
                  <a:lnTo>
                    <a:pt x="50" y="922"/>
                  </a:lnTo>
                  <a:lnTo>
                    <a:pt x="50" y="922"/>
                  </a:lnTo>
                  <a:lnTo>
                    <a:pt x="40" y="922"/>
                  </a:lnTo>
                  <a:lnTo>
                    <a:pt x="32" y="918"/>
                  </a:lnTo>
                  <a:lnTo>
                    <a:pt x="22" y="914"/>
                  </a:lnTo>
                  <a:lnTo>
                    <a:pt x="14" y="908"/>
                  </a:lnTo>
                  <a:lnTo>
                    <a:pt x="8" y="900"/>
                  </a:lnTo>
                  <a:lnTo>
                    <a:pt x="4" y="892"/>
                  </a:lnTo>
                  <a:lnTo>
                    <a:pt x="0" y="882"/>
                  </a:lnTo>
                  <a:lnTo>
                    <a:pt x="0" y="87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2990" y="3448"/>
              <a:ext cx="400" cy="252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76" y="0"/>
                </a:cxn>
                <a:cxn ang="0">
                  <a:pos x="382" y="2"/>
                </a:cxn>
                <a:cxn ang="0">
                  <a:pos x="386" y="6"/>
                </a:cxn>
                <a:cxn ang="0">
                  <a:pos x="390" y="10"/>
                </a:cxn>
                <a:cxn ang="0">
                  <a:pos x="394" y="14"/>
                </a:cxn>
                <a:cxn ang="0">
                  <a:pos x="396" y="20"/>
                </a:cxn>
                <a:cxn ang="0">
                  <a:pos x="398" y="26"/>
                </a:cxn>
                <a:cxn ang="0">
                  <a:pos x="400" y="30"/>
                </a:cxn>
                <a:cxn ang="0">
                  <a:pos x="400" y="224"/>
                </a:cxn>
                <a:cxn ang="0">
                  <a:pos x="398" y="230"/>
                </a:cxn>
                <a:cxn ang="0">
                  <a:pos x="396" y="236"/>
                </a:cxn>
                <a:cxn ang="0">
                  <a:pos x="392" y="242"/>
                </a:cxn>
                <a:cxn ang="0">
                  <a:pos x="388" y="246"/>
                </a:cxn>
                <a:cxn ang="0">
                  <a:pos x="384" y="248"/>
                </a:cxn>
                <a:cxn ang="0">
                  <a:pos x="378" y="250"/>
                </a:cxn>
                <a:cxn ang="0">
                  <a:pos x="372" y="252"/>
                </a:cxn>
                <a:cxn ang="0">
                  <a:pos x="30" y="252"/>
                </a:cxn>
                <a:cxn ang="0">
                  <a:pos x="24" y="252"/>
                </a:cxn>
                <a:cxn ang="0">
                  <a:pos x="18" y="250"/>
                </a:cxn>
                <a:cxn ang="0">
                  <a:pos x="14" y="246"/>
                </a:cxn>
                <a:cxn ang="0">
                  <a:pos x="8" y="244"/>
                </a:cxn>
                <a:cxn ang="0">
                  <a:pos x="6" y="238"/>
                </a:cxn>
                <a:cxn ang="0">
                  <a:pos x="2" y="234"/>
                </a:cxn>
                <a:cxn ang="0">
                  <a:pos x="0" y="228"/>
                </a:cxn>
                <a:cxn ang="0">
                  <a:pos x="0" y="222"/>
                </a:cxn>
                <a:cxn ang="0">
                  <a:pos x="0" y="28"/>
                </a:cxn>
                <a:cxn ang="0">
                  <a:pos x="2" y="22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2"/>
                </a:cxn>
                <a:cxn ang="0">
                  <a:pos x="28" y="0"/>
                </a:cxn>
              </a:cxnLst>
              <a:rect l="0" t="0" r="r" b="b"/>
              <a:pathLst>
                <a:path w="400" h="252">
                  <a:moveTo>
                    <a:pt x="30" y="0"/>
                  </a:moveTo>
                  <a:lnTo>
                    <a:pt x="370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4" y="4"/>
                  </a:lnTo>
                  <a:lnTo>
                    <a:pt x="386" y="6"/>
                  </a:lnTo>
                  <a:lnTo>
                    <a:pt x="388" y="8"/>
                  </a:lnTo>
                  <a:lnTo>
                    <a:pt x="390" y="10"/>
                  </a:lnTo>
                  <a:lnTo>
                    <a:pt x="392" y="12"/>
                  </a:lnTo>
                  <a:lnTo>
                    <a:pt x="394" y="14"/>
                  </a:lnTo>
                  <a:lnTo>
                    <a:pt x="396" y="16"/>
                  </a:lnTo>
                  <a:lnTo>
                    <a:pt x="396" y="20"/>
                  </a:lnTo>
                  <a:lnTo>
                    <a:pt x="398" y="22"/>
                  </a:lnTo>
                  <a:lnTo>
                    <a:pt x="398" y="26"/>
                  </a:lnTo>
                  <a:lnTo>
                    <a:pt x="400" y="28"/>
                  </a:lnTo>
                  <a:lnTo>
                    <a:pt x="400" y="30"/>
                  </a:lnTo>
                  <a:lnTo>
                    <a:pt x="400" y="222"/>
                  </a:lnTo>
                  <a:lnTo>
                    <a:pt x="400" y="224"/>
                  </a:lnTo>
                  <a:lnTo>
                    <a:pt x="398" y="228"/>
                  </a:lnTo>
                  <a:lnTo>
                    <a:pt x="398" y="230"/>
                  </a:lnTo>
                  <a:lnTo>
                    <a:pt x="396" y="234"/>
                  </a:lnTo>
                  <a:lnTo>
                    <a:pt x="396" y="236"/>
                  </a:lnTo>
                  <a:lnTo>
                    <a:pt x="394" y="238"/>
                  </a:lnTo>
                  <a:lnTo>
                    <a:pt x="392" y="242"/>
                  </a:lnTo>
                  <a:lnTo>
                    <a:pt x="390" y="244"/>
                  </a:lnTo>
                  <a:lnTo>
                    <a:pt x="388" y="246"/>
                  </a:lnTo>
                  <a:lnTo>
                    <a:pt x="386" y="246"/>
                  </a:lnTo>
                  <a:lnTo>
                    <a:pt x="384" y="248"/>
                  </a:lnTo>
                  <a:lnTo>
                    <a:pt x="382" y="250"/>
                  </a:lnTo>
                  <a:lnTo>
                    <a:pt x="378" y="250"/>
                  </a:lnTo>
                  <a:lnTo>
                    <a:pt x="376" y="252"/>
                  </a:lnTo>
                  <a:lnTo>
                    <a:pt x="372" y="252"/>
                  </a:lnTo>
                  <a:lnTo>
                    <a:pt x="370" y="252"/>
                  </a:lnTo>
                  <a:lnTo>
                    <a:pt x="30" y="252"/>
                  </a:lnTo>
                  <a:lnTo>
                    <a:pt x="28" y="252"/>
                  </a:lnTo>
                  <a:lnTo>
                    <a:pt x="24" y="252"/>
                  </a:lnTo>
                  <a:lnTo>
                    <a:pt x="22" y="250"/>
                  </a:lnTo>
                  <a:lnTo>
                    <a:pt x="18" y="250"/>
                  </a:lnTo>
                  <a:lnTo>
                    <a:pt x="16" y="248"/>
                  </a:lnTo>
                  <a:lnTo>
                    <a:pt x="14" y="246"/>
                  </a:lnTo>
                  <a:lnTo>
                    <a:pt x="10" y="246"/>
                  </a:lnTo>
                  <a:lnTo>
                    <a:pt x="8" y="244"/>
                  </a:lnTo>
                  <a:lnTo>
                    <a:pt x="6" y="242"/>
                  </a:lnTo>
                  <a:lnTo>
                    <a:pt x="6" y="238"/>
                  </a:lnTo>
                  <a:lnTo>
                    <a:pt x="4" y="236"/>
                  </a:lnTo>
                  <a:lnTo>
                    <a:pt x="2" y="234"/>
                  </a:lnTo>
                  <a:lnTo>
                    <a:pt x="2" y="230"/>
                  </a:lnTo>
                  <a:lnTo>
                    <a:pt x="0" y="228"/>
                  </a:lnTo>
                  <a:lnTo>
                    <a:pt x="0" y="224"/>
                  </a:lnTo>
                  <a:lnTo>
                    <a:pt x="0" y="22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2996" y="2834"/>
              <a:ext cx="388" cy="6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54" y="0"/>
                </a:cxn>
                <a:cxn ang="0">
                  <a:pos x="354" y="0"/>
                </a:cxn>
                <a:cxn ang="0">
                  <a:pos x="360" y="0"/>
                </a:cxn>
                <a:cxn ang="0">
                  <a:pos x="366" y="2"/>
                </a:cxn>
                <a:cxn ang="0">
                  <a:pos x="378" y="8"/>
                </a:cxn>
                <a:cxn ang="0">
                  <a:pos x="386" y="18"/>
                </a:cxn>
                <a:cxn ang="0">
                  <a:pos x="388" y="22"/>
                </a:cxn>
                <a:cxn ang="0">
                  <a:pos x="388" y="28"/>
                </a:cxn>
                <a:cxn ang="0">
                  <a:pos x="388" y="572"/>
                </a:cxn>
                <a:cxn ang="0">
                  <a:pos x="388" y="572"/>
                </a:cxn>
                <a:cxn ang="0">
                  <a:pos x="388" y="578"/>
                </a:cxn>
                <a:cxn ang="0">
                  <a:pos x="386" y="582"/>
                </a:cxn>
                <a:cxn ang="0">
                  <a:pos x="378" y="592"/>
                </a:cxn>
                <a:cxn ang="0">
                  <a:pos x="366" y="598"/>
                </a:cxn>
                <a:cxn ang="0">
                  <a:pos x="360" y="600"/>
                </a:cxn>
                <a:cxn ang="0">
                  <a:pos x="354" y="600"/>
                </a:cxn>
                <a:cxn ang="0">
                  <a:pos x="34" y="600"/>
                </a:cxn>
                <a:cxn ang="0">
                  <a:pos x="34" y="600"/>
                </a:cxn>
                <a:cxn ang="0">
                  <a:pos x="28" y="600"/>
                </a:cxn>
                <a:cxn ang="0">
                  <a:pos x="20" y="598"/>
                </a:cxn>
                <a:cxn ang="0">
                  <a:pos x="10" y="592"/>
                </a:cxn>
                <a:cxn ang="0">
                  <a:pos x="6" y="588"/>
                </a:cxn>
                <a:cxn ang="0">
                  <a:pos x="2" y="582"/>
                </a:cxn>
                <a:cxn ang="0">
                  <a:pos x="0" y="578"/>
                </a:cxn>
                <a:cxn ang="0">
                  <a:pos x="0" y="57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20" y="2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88" h="600">
                  <a:moveTo>
                    <a:pt x="34" y="0"/>
                  </a:moveTo>
                  <a:lnTo>
                    <a:pt x="354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2"/>
                  </a:lnTo>
                  <a:lnTo>
                    <a:pt x="378" y="8"/>
                  </a:lnTo>
                  <a:lnTo>
                    <a:pt x="386" y="18"/>
                  </a:lnTo>
                  <a:lnTo>
                    <a:pt x="388" y="22"/>
                  </a:lnTo>
                  <a:lnTo>
                    <a:pt x="388" y="28"/>
                  </a:lnTo>
                  <a:lnTo>
                    <a:pt x="388" y="572"/>
                  </a:lnTo>
                  <a:lnTo>
                    <a:pt x="388" y="572"/>
                  </a:lnTo>
                  <a:lnTo>
                    <a:pt x="388" y="578"/>
                  </a:lnTo>
                  <a:lnTo>
                    <a:pt x="386" y="582"/>
                  </a:lnTo>
                  <a:lnTo>
                    <a:pt x="378" y="592"/>
                  </a:lnTo>
                  <a:lnTo>
                    <a:pt x="366" y="598"/>
                  </a:lnTo>
                  <a:lnTo>
                    <a:pt x="360" y="600"/>
                  </a:lnTo>
                  <a:lnTo>
                    <a:pt x="354" y="600"/>
                  </a:lnTo>
                  <a:lnTo>
                    <a:pt x="34" y="600"/>
                  </a:lnTo>
                  <a:lnTo>
                    <a:pt x="34" y="600"/>
                  </a:lnTo>
                  <a:lnTo>
                    <a:pt x="28" y="600"/>
                  </a:lnTo>
                  <a:lnTo>
                    <a:pt x="20" y="598"/>
                  </a:lnTo>
                  <a:lnTo>
                    <a:pt x="10" y="592"/>
                  </a:lnTo>
                  <a:lnTo>
                    <a:pt x="6" y="588"/>
                  </a:lnTo>
                  <a:lnTo>
                    <a:pt x="2" y="582"/>
                  </a:lnTo>
                  <a:lnTo>
                    <a:pt x="0" y="578"/>
                  </a:lnTo>
                  <a:lnTo>
                    <a:pt x="0" y="57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3002" y="2838"/>
              <a:ext cx="376" cy="58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8" y="0"/>
                </a:cxn>
                <a:cxn ang="0">
                  <a:pos x="348" y="0"/>
                </a:cxn>
                <a:cxn ang="0">
                  <a:pos x="358" y="2"/>
                </a:cxn>
                <a:cxn ang="0">
                  <a:pos x="368" y="6"/>
                </a:cxn>
                <a:cxn ang="0">
                  <a:pos x="372" y="14"/>
                </a:cxn>
                <a:cxn ang="0">
                  <a:pos x="376" y="22"/>
                </a:cxn>
                <a:cxn ang="0">
                  <a:pos x="376" y="564"/>
                </a:cxn>
                <a:cxn ang="0">
                  <a:pos x="376" y="564"/>
                </a:cxn>
                <a:cxn ang="0">
                  <a:pos x="372" y="574"/>
                </a:cxn>
                <a:cxn ang="0">
                  <a:pos x="368" y="580"/>
                </a:cxn>
                <a:cxn ang="0">
                  <a:pos x="358" y="586"/>
                </a:cxn>
                <a:cxn ang="0">
                  <a:pos x="348" y="586"/>
                </a:cxn>
                <a:cxn ang="0">
                  <a:pos x="28" y="586"/>
                </a:cxn>
                <a:cxn ang="0">
                  <a:pos x="28" y="586"/>
                </a:cxn>
                <a:cxn ang="0">
                  <a:pos x="18" y="586"/>
                </a:cxn>
                <a:cxn ang="0">
                  <a:pos x="8" y="580"/>
                </a:cxn>
                <a:cxn ang="0">
                  <a:pos x="2" y="574"/>
                </a:cxn>
                <a:cxn ang="0">
                  <a:pos x="0" y="56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76" h="586">
                  <a:moveTo>
                    <a:pt x="28" y="0"/>
                  </a:moveTo>
                  <a:lnTo>
                    <a:pt x="348" y="0"/>
                  </a:lnTo>
                  <a:lnTo>
                    <a:pt x="348" y="0"/>
                  </a:lnTo>
                  <a:lnTo>
                    <a:pt x="358" y="2"/>
                  </a:lnTo>
                  <a:lnTo>
                    <a:pt x="368" y="6"/>
                  </a:lnTo>
                  <a:lnTo>
                    <a:pt x="372" y="14"/>
                  </a:lnTo>
                  <a:lnTo>
                    <a:pt x="376" y="22"/>
                  </a:lnTo>
                  <a:lnTo>
                    <a:pt x="376" y="564"/>
                  </a:lnTo>
                  <a:lnTo>
                    <a:pt x="376" y="564"/>
                  </a:lnTo>
                  <a:lnTo>
                    <a:pt x="372" y="574"/>
                  </a:lnTo>
                  <a:lnTo>
                    <a:pt x="368" y="580"/>
                  </a:lnTo>
                  <a:lnTo>
                    <a:pt x="358" y="586"/>
                  </a:lnTo>
                  <a:lnTo>
                    <a:pt x="348" y="586"/>
                  </a:lnTo>
                  <a:lnTo>
                    <a:pt x="28" y="586"/>
                  </a:lnTo>
                  <a:lnTo>
                    <a:pt x="28" y="586"/>
                  </a:lnTo>
                  <a:lnTo>
                    <a:pt x="18" y="586"/>
                  </a:lnTo>
                  <a:lnTo>
                    <a:pt x="8" y="580"/>
                  </a:lnTo>
                  <a:lnTo>
                    <a:pt x="2" y="574"/>
                  </a:lnTo>
                  <a:lnTo>
                    <a:pt x="0" y="56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3034" y="3064"/>
              <a:ext cx="344" cy="344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344" y="258"/>
                </a:cxn>
                <a:cxn ang="0">
                  <a:pos x="266" y="330"/>
                </a:cxn>
                <a:cxn ang="0">
                  <a:pos x="302" y="256"/>
                </a:cxn>
                <a:cxn ang="0">
                  <a:pos x="182" y="340"/>
                </a:cxn>
                <a:cxn ang="0">
                  <a:pos x="330" y="194"/>
                </a:cxn>
                <a:cxn ang="0">
                  <a:pos x="330" y="194"/>
                </a:cxn>
                <a:cxn ang="0">
                  <a:pos x="224" y="272"/>
                </a:cxn>
                <a:cxn ang="0">
                  <a:pos x="156" y="324"/>
                </a:cxn>
                <a:cxn ang="0">
                  <a:pos x="130" y="344"/>
                </a:cxn>
                <a:cxn ang="0">
                  <a:pos x="130" y="344"/>
                </a:cxn>
                <a:cxn ang="0">
                  <a:pos x="140" y="334"/>
                </a:cxn>
                <a:cxn ang="0">
                  <a:pos x="158" y="316"/>
                </a:cxn>
                <a:cxn ang="0">
                  <a:pos x="206" y="264"/>
                </a:cxn>
                <a:cxn ang="0">
                  <a:pos x="272" y="190"/>
                </a:cxn>
                <a:cxn ang="0">
                  <a:pos x="272" y="190"/>
                </a:cxn>
                <a:cxn ang="0">
                  <a:pos x="52" y="344"/>
                </a:cxn>
                <a:cxn ang="0">
                  <a:pos x="52" y="344"/>
                </a:cxn>
                <a:cxn ang="0">
                  <a:pos x="98" y="296"/>
                </a:cxn>
                <a:cxn ang="0">
                  <a:pos x="190" y="198"/>
                </a:cxn>
                <a:cxn ang="0">
                  <a:pos x="280" y="106"/>
                </a:cxn>
                <a:cxn ang="0">
                  <a:pos x="310" y="80"/>
                </a:cxn>
                <a:cxn ang="0">
                  <a:pos x="316" y="74"/>
                </a:cxn>
                <a:cxn ang="0">
                  <a:pos x="318" y="74"/>
                </a:cxn>
                <a:cxn ang="0">
                  <a:pos x="318" y="74"/>
                </a:cxn>
                <a:cxn ang="0">
                  <a:pos x="0" y="344"/>
                </a:cxn>
                <a:cxn ang="0">
                  <a:pos x="344" y="0"/>
                </a:cxn>
              </a:cxnLst>
              <a:rect l="0" t="0" r="r" b="b"/>
              <a:pathLst>
                <a:path w="344" h="344">
                  <a:moveTo>
                    <a:pt x="344" y="0"/>
                  </a:moveTo>
                  <a:lnTo>
                    <a:pt x="344" y="258"/>
                  </a:lnTo>
                  <a:lnTo>
                    <a:pt x="266" y="330"/>
                  </a:lnTo>
                  <a:lnTo>
                    <a:pt x="302" y="256"/>
                  </a:lnTo>
                  <a:lnTo>
                    <a:pt x="182" y="340"/>
                  </a:lnTo>
                  <a:lnTo>
                    <a:pt x="330" y="194"/>
                  </a:lnTo>
                  <a:lnTo>
                    <a:pt x="330" y="194"/>
                  </a:lnTo>
                  <a:lnTo>
                    <a:pt x="224" y="272"/>
                  </a:lnTo>
                  <a:lnTo>
                    <a:pt x="156" y="324"/>
                  </a:lnTo>
                  <a:lnTo>
                    <a:pt x="130" y="344"/>
                  </a:lnTo>
                  <a:lnTo>
                    <a:pt x="130" y="344"/>
                  </a:lnTo>
                  <a:lnTo>
                    <a:pt x="140" y="334"/>
                  </a:lnTo>
                  <a:lnTo>
                    <a:pt x="158" y="316"/>
                  </a:lnTo>
                  <a:lnTo>
                    <a:pt x="206" y="264"/>
                  </a:lnTo>
                  <a:lnTo>
                    <a:pt x="272" y="190"/>
                  </a:lnTo>
                  <a:lnTo>
                    <a:pt x="272" y="190"/>
                  </a:lnTo>
                  <a:lnTo>
                    <a:pt x="52" y="344"/>
                  </a:lnTo>
                  <a:lnTo>
                    <a:pt x="52" y="344"/>
                  </a:lnTo>
                  <a:lnTo>
                    <a:pt x="98" y="296"/>
                  </a:lnTo>
                  <a:lnTo>
                    <a:pt x="190" y="198"/>
                  </a:lnTo>
                  <a:lnTo>
                    <a:pt x="280" y="106"/>
                  </a:lnTo>
                  <a:lnTo>
                    <a:pt x="310" y="80"/>
                  </a:lnTo>
                  <a:lnTo>
                    <a:pt x="316" y="74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0" y="344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2D2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5"/>
            <p:cNvSpPr>
              <a:spLocks noEditPoints="1"/>
            </p:cNvSpPr>
            <p:nvPr/>
          </p:nvSpPr>
          <p:spPr bwMode="auto">
            <a:xfrm>
              <a:off x="2996" y="3454"/>
              <a:ext cx="386" cy="238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56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134" y="0"/>
                </a:cxn>
                <a:cxn ang="0">
                  <a:pos x="258" y="114"/>
                </a:cxn>
                <a:cxn ang="0">
                  <a:pos x="134" y="0"/>
                </a:cxn>
                <a:cxn ang="0">
                  <a:pos x="268" y="0"/>
                </a:cxn>
                <a:cxn ang="0">
                  <a:pos x="364" y="0"/>
                </a:cxn>
                <a:cxn ang="0">
                  <a:pos x="380" y="8"/>
                </a:cxn>
                <a:cxn ang="0">
                  <a:pos x="386" y="24"/>
                </a:cxn>
                <a:cxn ang="0">
                  <a:pos x="268" y="56"/>
                </a:cxn>
                <a:cxn ang="0">
                  <a:pos x="268" y="0"/>
                </a:cxn>
                <a:cxn ang="0">
                  <a:pos x="386" y="66"/>
                </a:cxn>
                <a:cxn ang="0">
                  <a:pos x="268" y="114"/>
                </a:cxn>
                <a:cxn ang="0">
                  <a:pos x="268" y="66"/>
                </a:cxn>
                <a:cxn ang="0">
                  <a:pos x="0" y="114"/>
                </a:cxn>
                <a:cxn ang="0">
                  <a:pos x="126" y="66"/>
                </a:cxn>
                <a:cxn ang="0">
                  <a:pos x="126" y="114"/>
                </a:cxn>
                <a:cxn ang="0">
                  <a:pos x="386" y="156"/>
                </a:cxn>
                <a:cxn ang="0">
                  <a:pos x="268" y="122"/>
                </a:cxn>
                <a:cxn ang="0">
                  <a:pos x="386" y="122"/>
                </a:cxn>
                <a:cxn ang="0">
                  <a:pos x="134" y="156"/>
                </a:cxn>
                <a:cxn ang="0">
                  <a:pos x="258" y="122"/>
                </a:cxn>
                <a:cxn ang="0">
                  <a:pos x="258" y="156"/>
                </a:cxn>
                <a:cxn ang="0">
                  <a:pos x="0" y="156"/>
                </a:cxn>
                <a:cxn ang="0">
                  <a:pos x="126" y="122"/>
                </a:cxn>
                <a:cxn ang="0">
                  <a:pos x="126" y="156"/>
                </a:cxn>
                <a:cxn ang="0">
                  <a:pos x="386" y="196"/>
                </a:cxn>
                <a:cxn ang="0">
                  <a:pos x="268" y="164"/>
                </a:cxn>
                <a:cxn ang="0">
                  <a:pos x="386" y="164"/>
                </a:cxn>
                <a:cxn ang="0">
                  <a:pos x="134" y="196"/>
                </a:cxn>
                <a:cxn ang="0">
                  <a:pos x="258" y="164"/>
                </a:cxn>
                <a:cxn ang="0">
                  <a:pos x="258" y="196"/>
                </a:cxn>
                <a:cxn ang="0">
                  <a:pos x="0" y="196"/>
                </a:cxn>
                <a:cxn ang="0">
                  <a:pos x="126" y="164"/>
                </a:cxn>
                <a:cxn ang="0">
                  <a:pos x="126" y="196"/>
                </a:cxn>
                <a:cxn ang="0">
                  <a:pos x="386" y="214"/>
                </a:cxn>
                <a:cxn ang="0">
                  <a:pos x="384" y="224"/>
                </a:cxn>
                <a:cxn ang="0">
                  <a:pos x="372" y="236"/>
                </a:cxn>
                <a:cxn ang="0">
                  <a:pos x="268" y="238"/>
                </a:cxn>
                <a:cxn ang="0">
                  <a:pos x="386" y="206"/>
                </a:cxn>
                <a:cxn ang="0">
                  <a:pos x="258" y="238"/>
                </a:cxn>
                <a:cxn ang="0">
                  <a:pos x="134" y="206"/>
                </a:cxn>
                <a:cxn ang="0">
                  <a:pos x="258" y="238"/>
                </a:cxn>
                <a:cxn ang="0">
                  <a:pos x="126" y="238"/>
                </a:cxn>
                <a:cxn ang="0">
                  <a:pos x="24" y="238"/>
                </a:cxn>
                <a:cxn ang="0">
                  <a:pos x="8" y="232"/>
                </a:cxn>
                <a:cxn ang="0">
                  <a:pos x="0" y="214"/>
                </a:cxn>
                <a:cxn ang="0">
                  <a:pos x="126" y="206"/>
                </a:cxn>
              </a:cxnLst>
              <a:rect l="0" t="0" r="r" b="b"/>
              <a:pathLst>
                <a:path w="386" h="238">
                  <a:moveTo>
                    <a:pt x="24" y="0"/>
                  </a:moveTo>
                  <a:lnTo>
                    <a:pt x="126" y="0"/>
                  </a:lnTo>
                  <a:lnTo>
                    <a:pt x="126" y="56"/>
                  </a:lnTo>
                  <a:lnTo>
                    <a:pt x="0" y="5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134" y="0"/>
                  </a:moveTo>
                  <a:lnTo>
                    <a:pt x="258" y="0"/>
                  </a:lnTo>
                  <a:lnTo>
                    <a:pt x="258" y="114"/>
                  </a:lnTo>
                  <a:lnTo>
                    <a:pt x="134" y="114"/>
                  </a:lnTo>
                  <a:lnTo>
                    <a:pt x="134" y="0"/>
                  </a:lnTo>
                  <a:lnTo>
                    <a:pt x="134" y="0"/>
                  </a:lnTo>
                  <a:close/>
                  <a:moveTo>
                    <a:pt x="268" y="0"/>
                  </a:moveTo>
                  <a:lnTo>
                    <a:pt x="364" y="0"/>
                  </a:lnTo>
                  <a:lnTo>
                    <a:pt x="364" y="0"/>
                  </a:lnTo>
                  <a:lnTo>
                    <a:pt x="372" y="2"/>
                  </a:lnTo>
                  <a:lnTo>
                    <a:pt x="380" y="8"/>
                  </a:lnTo>
                  <a:lnTo>
                    <a:pt x="384" y="14"/>
                  </a:lnTo>
                  <a:lnTo>
                    <a:pt x="386" y="24"/>
                  </a:lnTo>
                  <a:lnTo>
                    <a:pt x="386" y="56"/>
                  </a:lnTo>
                  <a:lnTo>
                    <a:pt x="268" y="56"/>
                  </a:lnTo>
                  <a:lnTo>
                    <a:pt x="268" y="0"/>
                  </a:lnTo>
                  <a:lnTo>
                    <a:pt x="268" y="0"/>
                  </a:lnTo>
                  <a:close/>
                  <a:moveTo>
                    <a:pt x="268" y="66"/>
                  </a:moveTo>
                  <a:lnTo>
                    <a:pt x="386" y="66"/>
                  </a:lnTo>
                  <a:lnTo>
                    <a:pt x="386" y="114"/>
                  </a:lnTo>
                  <a:lnTo>
                    <a:pt x="268" y="114"/>
                  </a:lnTo>
                  <a:lnTo>
                    <a:pt x="268" y="66"/>
                  </a:lnTo>
                  <a:lnTo>
                    <a:pt x="268" y="66"/>
                  </a:lnTo>
                  <a:close/>
                  <a:moveTo>
                    <a:pt x="126" y="114"/>
                  </a:moveTo>
                  <a:lnTo>
                    <a:pt x="0" y="114"/>
                  </a:lnTo>
                  <a:lnTo>
                    <a:pt x="0" y="66"/>
                  </a:lnTo>
                  <a:lnTo>
                    <a:pt x="126" y="66"/>
                  </a:lnTo>
                  <a:lnTo>
                    <a:pt x="126" y="114"/>
                  </a:lnTo>
                  <a:lnTo>
                    <a:pt x="126" y="114"/>
                  </a:lnTo>
                  <a:close/>
                  <a:moveTo>
                    <a:pt x="386" y="122"/>
                  </a:moveTo>
                  <a:lnTo>
                    <a:pt x="386" y="156"/>
                  </a:lnTo>
                  <a:lnTo>
                    <a:pt x="268" y="156"/>
                  </a:lnTo>
                  <a:lnTo>
                    <a:pt x="268" y="122"/>
                  </a:lnTo>
                  <a:lnTo>
                    <a:pt x="386" y="122"/>
                  </a:lnTo>
                  <a:lnTo>
                    <a:pt x="386" y="122"/>
                  </a:lnTo>
                  <a:close/>
                  <a:moveTo>
                    <a:pt x="258" y="156"/>
                  </a:moveTo>
                  <a:lnTo>
                    <a:pt x="134" y="156"/>
                  </a:lnTo>
                  <a:lnTo>
                    <a:pt x="134" y="122"/>
                  </a:lnTo>
                  <a:lnTo>
                    <a:pt x="258" y="122"/>
                  </a:lnTo>
                  <a:lnTo>
                    <a:pt x="258" y="156"/>
                  </a:lnTo>
                  <a:lnTo>
                    <a:pt x="258" y="156"/>
                  </a:lnTo>
                  <a:close/>
                  <a:moveTo>
                    <a:pt x="126" y="156"/>
                  </a:moveTo>
                  <a:lnTo>
                    <a:pt x="0" y="156"/>
                  </a:lnTo>
                  <a:lnTo>
                    <a:pt x="0" y="122"/>
                  </a:lnTo>
                  <a:lnTo>
                    <a:pt x="126" y="122"/>
                  </a:lnTo>
                  <a:lnTo>
                    <a:pt x="126" y="156"/>
                  </a:lnTo>
                  <a:lnTo>
                    <a:pt x="126" y="156"/>
                  </a:lnTo>
                  <a:close/>
                  <a:moveTo>
                    <a:pt x="386" y="164"/>
                  </a:moveTo>
                  <a:lnTo>
                    <a:pt x="386" y="196"/>
                  </a:lnTo>
                  <a:lnTo>
                    <a:pt x="268" y="196"/>
                  </a:lnTo>
                  <a:lnTo>
                    <a:pt x="268" y="164"/>
                  </a:lnTo>
                  <a:lnTo>
                    <a:pt x="386" y="164"/>
                  </a:lnTo>
                  <a:lnTo>
                    <a:pt x="386" y="164"/>
                  </a:lnTo>
                  <a:close/>
                  <a:moveTo>
                    <a:pt x="258" y="196"/>
                  </a:moveTo>
                  <a:lnTo>
                    <a:pt x="134" y="196"/>
                  </a:lnTo>
                  <a:lnTo>
                    <a:pt x="134" y="164"/>
                  </a:lnTo>
                  <a:lnTo>
                    <a:pt x="258" y="164"/>
                  </a:lnTo>
                  <a:lnTo>
                    <a:pt x="258" y="196"/>
                  </a:lnTo>
                  <a:lnTo>
                    <a:pt x="258" y="196"/>
                  </a:lnTo>
                  <a:close/>
                  <a:moveTo>
                    <a:pt x="126" y="196"/>
                  </a:moveTo>
                  <a:lnTo>
                    <a:pt x="0" y="196"/>
                  </a:lnTo>
                  <a:lnTo>
                    <a:pt x="0" y="164"/>
                  </a:lnTo>
                  <a:lnTo>
                    <a:pt x="126" y="164"/>
                  </a:lnTo>
                  <a:lnTo>
                    <a:pt x="126" y="196"/>
                  </a:lnTo>
                  <a:lnTo>
                    <a:pt x="126" y="196"/>
                  </a:lnTo>
                  <a:close/>
                  <a:moveTo>
                    <a:pt x="386" y="206"/>
                  </a:moveTo>
                  <a:lnTo>
                    <a:pt x="386" y="214"/>
                  </a:lnTo>
                  <a:lnTo>
                    <a:pt x="386" y="214"/>
                  </a:lnTo>
                  <a:lnTo>
                    <a:pt x="384" y="224"/>
                  </a:lnTo>
                  <a:lnTo>
                    <a:pt x="380" y="232"/>
                  </a:lnTo>
                  <a:lnTo>
                    <a:pt x="372" y="236"/>
                  </a:lnTo>
                  <a:lnTo>
                    <a:pt x="364" y="238"/>
                  </a:lnTo>
                  <a:lnTo>
                    <a:pt x="268" y="238"/>
                  </a:lnTo>
                  <a:lnTo>
                    <a:pt x="268" y="206"/>
                  </a:lnTo>
                  <a:lnTo>
                    <a:pt x="386" y="206"/>
                  </a:lnTo>
                  <a:lnTo>
                    <a:pt x="386" y="206"/>
                  </a:lnTo>
                  <a:close/>
                  <a:moveTo>
                    <a:pt x="258" y="238"/>
                  </a:moveTo>
                  <a:lnTo>
                    <a:pt x="134" y="238"/>
                  </a:lnTo>
                  <a:lnTo>
                    <a:pt x="134" y="206"/>
                  </a:lnTo>
                  <a:lnTo>
                    <a:pt x="258" y="206"/>
                  </a:lnTo>
                  <a:lnTo>
                    <a:pt x="258" y="238"/>
                  </a:lnTo>
                  <a:lnTo>
                    <a:pt x="258" y="238"/>
                  </a:lnTo>
                  <a:close/>
                  <a:moveTo>
                    <a:pt x="126" y="238"/>
                  </a:moveTo>
                  <a:lnTo>
                    <a:pt x="24" y="238"/>
                  </a:lnTo>
                  <a:lnTo>
                    <a:pt x="24" y="238"/>
                  </a:lnTo>
                  <a:lnTo>
                    <a:pt x="16" y="236"/>
                  </a:lnTo>
                  <a:lnTo>
                    <a:pt x="8" y="232"/>
                  </a:lnTo>
                  <a:lnTo>
                    <a:pt x="2" y="224"/>
                  </a:lnTo>
                  <a:lnTo>
                    <a:pt x="0" y="214"/>
                  </a:lnTo>
                  <a:lnTo>
                    <a:pt x="0" y="206"/>
                  </a:lnTo>
                  <a:lnTo>
                    <a:pt x="126" y="206"/>
                  </a:lnTo>
                  <a:lnTo>
                    <a:pt x="126" y="23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6"/>
            <p:cNvSpPr>
              <a:spLocks/>
            </p:cNvSpPr>
            <p:nvPr/>
          </p:nvSpPr>
          <p:spPr bwMode="auto">
            <a:xfrm>
              <a:off x="3166" y="3486"/>
              <a:ext cx="56" cy="5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4"/>
                </a:cxn>
                <a:cxn ang="0">
                  <a:pos x="56" y="8"/>
                </a:cxn>
                <a:cxn ang="0">
                  <a:pos x="56" y="12"/>
                </a:cxn>
                <a:cxn ang="0">
                  <a:pos x="56" y="42"/>
                </a:cxn>
                <a:cxn ang="0">
                  <a:pos x="56" y="42"/>
                </a:cxn>
                <a:cxn ang="0">
                  <a:pos x="56" y="46"/>
                </a:cxn>
                <a:cxn ang="0">
                  <a:pos x="52" y="52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46"/>
                </a:cxn>
                <a:cxn ang="0">
                  <a:pos x="0" y="4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6" h="56">
                  <a:moveTo>
                    <a:pt x="14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2" y="52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020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3184" y="3462"/>
              <a:ext cx="20" cy="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8"/>
                </a:cxn>
                <a:cxn ang="0">
                  <a:pos x="20" y="16"/>
                </a:cxn>
                <a:cxn ang="0">
                  <a:pos x="10" y="16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0"/>
                </a:cxn>
              </a:cxnLst>
              <a:rect l="0" t="0" r="r" b="b"/>
              <a:pathLst>
                <a:path w="20" h="16">
                  <a:moveTo>
                    <a:pt x="10" y="0"/>
                  </a:moveTo>
                  <a:lnTo>
                    <a:pt x="16" y="8"/>
                  </a:lnTo>
                  <a:lnTo>
                    <a:pt x="20" y="16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3184" y="3548"/>
              <a:ext cx="20" cy="16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6" y="8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10" y="16"/>
                </a:cxn>
              </a:cxnLst>
              <a:rect l="0" t="0" r="r" b="b"/>
              <a:pathLst>
                <a:path w="20" h="16">
                  <a:moveTo>
                    <a:pt x="10" y="16"/>
                  </a:moveTo>
                  <a:lnTo>
                    <a:pt x="16" y="8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3230" y="3504"/>
              <a:ext cx="16" cy="20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8" y="14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10"/>
                </a:cxn>
              </a:cxnLst>
              <a:rect l="0" t="0" r="r" b="b"/>
              <a:pathLst>
                <a:path w="16" h="20">
                  <a:moveTo>
                    <a:pt x="16" y="10"/>
                  </a:moveTo>
                  <a:lnTo>
                    <a:pt x="8" y="1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3144" y="3504"/>
              <a:ext cx="16" cy="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14"/>
                </a:cxn>
                <a:cxn ang="0">
                  <a:pos x="16" y="20"/>
                </a:cxn>
                <a:cxn ang="0">
                  <a:pos x="16" y="10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0" y="10"/>
                </a:cxn>
              </a:cxnLst>
              <a:rect l="0" t="0" r="r" b="b"/>
              <a:pathLst>
                <a:path w="16" h="20">
                  <a:moveTo>
                    <a:pt x="0" y="10"/>
                  </a:moveTo>
                  <a:lnTo>
                    <a:pt x="8" y="14"/>
                  </a:lnTo>
                  <a:lnTo>
                    <a:pt x="16" y="2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1"/>
            <p:cNvSpPr>
              <a:spLocks/>
            </p:cNvSpPr>
            <p:nvPr/>
          </p:nvSpPr>
          <p:spPr bwMode="auto">
            <a:xfrm>
              <a:off x="3060" y="2884"/>
              <a:ext cx="256" cy="2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6" y="0"/>
                </a:cxn>
                <a:cxn ang="0">
                  <a:pos x="246" y="0"/>
                </a:cxn>
                <a:cxn ang="0">
                  <a:pos x="250" y="0"/>
                </a:cxn>
                <a:cxn ang="0">
                  <a:pos x="254" y="2"/>
                </a:cxn>
                <a:cxn ang="0">
                  <a:pos x="256" y="6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14"/>
                </a:cxn>
                <a:cxn ang="0">
                  <a:pos x="254" y="18"/>
                </a:cxn>
                <a:cxn ang="0">
                  <a:pos x="250" y="20"/>
                </a:cxn>
                <a:cxn ang="0">
                  <a:pos x="246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6" y="20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56" h="22">
                  <a:moveTo>
                    <a:pt x="10" y="0"/>
                  </a:moveTo>
                  <a:lnTo>
                    <a:pt x="246" y="0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4" y="2"/>
                  </a:lnTo>
                  <a:lnTo>
                    <a:pt x="256" y="6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14"/>
                  </a:lnTo>
                  <a:lnTo>
                    <a:pt x="254" y="18"/>
                  </a:lnTo>
                  <a:lnTo>
                    <a:pt x="250" y="20"/>
                  </a:lnTo>
                  <a:lnTo>
                    <a:pt x="246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3026" y="2856"/>
              <a:ext cx="8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6" y="2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8" h="8">
                  <a:moveTo>
                    <a:pt x="4" y="0"/>
                  </a:moveTo>
                  <a:lnTo>
                    <a:pt x="84" y="0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2940" y="2932"/>
              <a:ext cx="32" cy="1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2" y="14"/>
                </a:cxn>
                <a:cxn ang="0">
                  <a:pos x="32" y="124"/>
                </a:cxn>
                <a:cxn ang="0">
                  <a:pos x="32" y="124"/>
                </a:cxn>
                <a:cxn ang="0">
                  <a:pos x="30" y="130"/>
                </a:cxn>
                <a:cxn ang="0">
                  <a:pos x="28" y="134"/>
                </a:cxn>
                <a:cxn ang="0">
                  <a:pos x="22" y="138"/>
                </a:cxn>
                <a:cxn ang="0">
                  <a:pos x="18" y="138"/>
                </a:cxn>
                <a:cxn ang="0">
                  <a:pos x="16" y="138"/>
                </a:cxn>
                <a:cxn ang="0">
                  <a:pos x="16" y="138"/>
                </a:cxn>
                <a:cxn ang="0">
                  <a:pos x="10" y="138"/>
                </a:cxn>
                <a:cxn ang="0">
                  <a:pos x="4" y="134"/>
                </a:cxn>
                <a:cxn ang="0">
                  <a:pos x="2" y="130"/>
                </a:cxn>
                <a:cxn ang="0">
                  <a:pos x="0" y="12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138">
                  <a:moveTo>
                    <a:pt x="16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0" y="130"/>
                  </a:lnTo>
                  <a:lnTo>
                    <a:pt x="28" y="134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0" y="138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0" y="12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33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2942" y="2938"/>
              <a:ext cx="20" cy="12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0" y="14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20" y="116"/>
                </a:cxn>
                <a:cxn ang="0">
                  <a:pos x="18" y="120"/>
                </a:cxn>
                <a:cxn ang="0">
                  <a:pos x="14" y="124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6" y="124"/>
                </a:cxn>
                <a:cxn ang="0">
                  <a:pos x="2" y="120"/>
                </a:cxn>
                <a:cxn ang="0">
                  <a:pos x="0" y="116"/>
                </a:cxn>
                <a:cxn ang="0">
                  <a:pos x="0" y="1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126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18" y="120"/>
                  </a:lnTo>
                  <a:lnTo>
                    <a:pt x="14" y="124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6" y="124"/>
                  </a:lnTo>
                  <a:lnTo>
                    <a:pt x="2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3032" y="3474"/>
              <a:ext cx="54" cy="2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6" y="16"/>
                </a:cxn>
                <a:cxn ang="0">
                  <a:pos x="54" y="22"/>
                </a:cxn>
                <a:cxn ang="0">
                  <a:pos x="54" y="12"/>
                </a:cxn>
                <a:cxn ang="0">
                  <a:pos x="54" y="0"/>
                </a:cxn>
                <a:cxn ang="0">
                  <a:pos x="26" y="6"/>
                </a:cxn>
                <a:cxn ang="0">
                  <a:pos x="0" y="12"/>
                </a:cxn>
              </a:cxnLst>
              <a:rect l="0" t="0" r="r" b="b"/>
              <a:pathLst>
                <a:path w="54" h="22">
                  <a:moveTo>
                    <a:pt x="0" y="12"/>
                  </a:moveTo>
                  <a:lnTo>
                    <a:pt x="26" y="16"/>
                  </a:lnTo>
                  <a:lnTo>
                    <a:pt x="54" y="22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2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3304" y="3474"/>
              <a:ext cx="52" cy="22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26" y="16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26" y="6"/>
                </a:cxn>
                <a:cxn ang="0">
                  <a:pos x="52" y="12"/>
                </a:cxn>
              </a:cxnLst>
              <a:rect l="0" t="0" r="r" b="b"/>
              <a:pathLst>
                <a:path w="52" h="22">
                  <a:moveTo>
                    <a:pt x="52" y="12"/>
                  </a:moveTo>
                  <a:lnTo>
                    <a:pt x="26" y="16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6" y="6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7"/>
            <p:cNvSpPr>
              <a:spLocks/>
            </p:cNvSpPr>
            <p:nvPr/>
          </p:nvSpPr>
          <p:spPr bwMode="auto">
            <a:xfrm>
              <a:off x="3034" y="3536"/>
              <a:ext cx="60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4" y="0"/>
                </a:cxn>
                <a:cxn ang="0">
                  <a:pos x="56" y="2"/>
                </a:cxn>
                <a:cxn ang="0">
                  <a:pos x="58" y="4"/>
                </a:cxn>
                <a:cxn ang="0">
                  <a:pos x="60" y="8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58" y="14"/>
                </a:cxn>
                <a:cxn ang="0">
                  <a:pos x="56" y="16"/>
                </a:cxn>
                <a:cxn ang="0">
                  <a:pos x="54" y="18"/>
                </a:cxn>
                <a:cxn ang="0">
                  <a:pos x="52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60" h="18">
                  <a:moveTo>
                    <a:pt x="8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14"/>
                  </a:lnTo>
                  <a:lnTo>
                    <a:pt x="56" y="16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8"/>
            <p:cNvSpPr>
              <a:spLocks/>
            </p:cNvSpPr>
            <p:nvPr/>
          </p:nvSpPr>
          <p:spPr bwMode="auto">
            <a:xfrm>
              <a:off x="3296" y="3536"/>
              <a:ext cx="60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0" y="8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60" y="14"/>
                </a:cxn>
                <a:cxn ang="0">
                  <a:pos x="58" y="16"/>
                </a:cxn>
                <a:cxn ang="0">
                  <a:pos x="52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60" h="18">
                  <a:moveTo>
                    <a:pt x="8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58" y="16"/>
                  </a:lnTo>
                  <a:lnTo>
                    <a:pt x="5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3573753" y="1070351"/>
            <a:ext cx="922047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Daria</a:t>
            </a:r>
            <a:endParaRPr lang="en-US" sz="2400" dirty="0"/>
          </a:p>
        </p:txBody>
      </p:sp>
      <p:pic>
        <p:nvPicPr>
          <p:cNvPr id="1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425824"/>
            <a:ext cx="800528" cy="106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6553200" y="2670551"/>
            <a:ext cx="4572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0" name="Picture 113" descr="MCj043253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03951"/>
            <a:ext cx="381000" cy="381000"/>
          </a:xfrm>
          <a:prstGeom prst="rect">
            <a:avLst/>
          </a:prstGeom>
          <a:noFill/>
        </p:spPr>
      </p:pic>
      <p:pic>
        <p:nvPicPr>
          <p:cNvPr id="111" name="Picture 114" descr="MCj043253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451351"/>
            <a:ext cx="381000" cy="381000"/>
          </a:xfrm>
          <a:prstGeom prst="rect">
            <a:avLst/>
          </a:prstGeom>
          <a:noFill/>
        </p:spPr>
      </p:pic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7315200" y="1679951"/>
            <a:ext cx="1659429" cy="8309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Prob. of</a:t>
            </a:r>
            <a:br>
              <a:rPr lang="en-US" sz="2400" dirty="0"/>
            </a:br>
            <a:r>
              <a:rPr lang="en-US" sz="2400" dirty="0"/>
              <a:t>influencing</a:t>
            </a:r>
          </a:p>
        </p:txBody>
      </p:sp>
      <p:sp>
        <p:nvSpPr>
          <p:cNvPr id="113" name="Line 118"/>
          <p:cNvSpPr>
            <a:spLocks noChangeShapeType="1"/>
          </p:cNvSpPr>
          <p:nvPr/>
        </p:nvSpPr>
        <p:spPr bwMode="auto">
          <a:xfrm flipH="1">
            <a:off x="7391400" y="2518151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5" cstate="print"/>
          <a:srcRect b="58222"/>
          <a:stretch>
            <a:fillRect/>
          </a:stretch>
        </p:blipFill>
        <p:spPr bwMode="auto">
          <a:xfrm>
            <a:off x="6553200" y="3584951"/>
            <a:ext cx="1299656" cy="131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" name="Picture 6"/>
          <p:cNvPicPr>
            <a:picLocks noChangeAspect="1" noChangeArrowheads="1"/>
          </p:cNvPicPr>
          <p:nvPr/>
        </p:nvPicPr>
        <p:blipFill>
          <a:blip r:embed="rId6" cstate="print"/>
          <a:srcRect l="9273" r="9273"/>
          <a:stretch>
            <a:fillRect/>
          </a:stretch>
        </p:blipFill>
        <p:spPr bwMode="auto">
          <a:xfrm>
            <a:off x="6019800" y="1527551"/>
            <a:ext cx="1124712" cy="100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 Box 57"/>
          <p:cNvSpPr txBox="1">
            <a:spLocks noChangeArrowheads="1"/>
          </p:cNvSpPr>
          <p:nvPr/>
        </p:nvSpPr>
        <p:spPr bwMode="auto">
          <a:xfrm>
            <a:off x="6724650" y="1164014"/>
            <a:ext cx="71526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Eric</a:t>
            </a: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7772400" y="4042151"/>
            <a:ext cx="955711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Fiona</a:t>
            </a:r>
          </a:p>
        </p:txBody>
      </p:sp>
      <p:sp>
        <p:nvSpPr>
          <p:cNvPr id="123" name="Freeform 122"/>
          <p:cNvSpPr/>
          <p:nvPr/>
        </p:nvSpPr>
        <p:spPr bwMode="auto">
          <a:xfrm rot="2176960">
            <a:off x="-1327026" y="1608198"/>
            <a:ext cx="6885499" cy="4335192"/>
          </a:xfrm>
          <a:custGeom>
            <a:avLst/>
            <a:gdLst>
              <a:gd name="connsiteX0" fmla="*/ 0 w 4724400"/>
              <a:gd name="connsiteY0" fmla="*/ 2095500 h 4191000"/>
              <a:gd name="connsiteX1" fmla="*/ 794612 w 4724400"/>
              <a:gd name="connsiteY1" fmla="*/ 527910 h 4191000"/>
              <a:gd name="connsiteX2" fmla="*/ 2362204 w 4724400"/>
              <a:gd name="connsiteY2" fmla="*/ 2 h 4191000"/>
              <a:gd name="connsiteX3" fmla="*/ 3929795 w 4724400"/>
              <a:gd name="connsiteY3" fmla="*/ 527914 h 4191000"/>
              <a:gd name="connsiteX4" fmla="*/ 4724402 w 4724400"/>
              <a:gd name="connsiteY4" fmla="*/ 2095507 h 4191000"/>
              <a:gd name="connsiteX5" fmla="*/ 3929792 w 4724400"/>
              <a:gd name="connsiteY5" fmla="*/ 3663098 h 4191000"/>
              <a:gd name="connsiteX6" fmla="*/ 2362201 w 4724400"/>
              <a:gd name="connsiteY6" fmla="*/ 4191007 h 4191000"/>
              <a:gd name="connsiteX7" fmla="*/ 794610 w 4724400"/>
              <a:gd name="connsiteY7" fmla="*/ 3663096 h 4191000"/>
              <a:gd name="connsiteX8" fmla="*/ 2 w 4724400"/>
              <a:gd name="connsiteY8" fmla="*/ 2095504 h 4191000"/>
              <a:gd name="connsiteX9" fmla="*/ 0 w 4724400"/>
              <a:gd name="connsiteY9" fmla="*/ 2095500 h 4191000"/>
              <a:gd name="connsiteX0" fmla="*/ 0 w 5702417"/>
              <a:gd name="connsiteY0" fmla="*/ 2154621 h 4250129"/>
              <a:gd name="connsiteX1" fmla="*/ 794612 w 5702417"/>
              <a:gd name="connsiteY1" fmla="*/ 587031 h 4250129"/>
              <a:gd name="connsiteX2" fmla="*/ 2362204 w 5702417"/>
              <a:gd name="connsiteY2" fmla="*/ 59123 h 4250129"/>
              <a:gd name="connsiteX3" fmla="*/ 5197049 w 5702417"/>
              <a:gd name="connsiteY3" fmla="*/ 941770 h 4250129"/>
              <a:gd name="connsiteX4" fmla="*/ 4724402 w 5702417"/>
              <a:gd name="connsiteY4" fmla="*/ 2154628 h 4250129"/>
              <a:gd name="connsiteX5" fmla="*/ 3929792 w 5702417"/>
              <a:gd name="connsiteY5" fmla="*/ 3722219 h 4250129"/>
              <a:gd name="connsiteX6" fmla="*/ 2362201 w 5702417"/>
              <a:gd name="connsiteY6" fmla="*/ 4250128 h 4250129"/>
              <a:gd name="connsiteX7" fmla="*/ 794610 w 5702417"/>
              <a:gd name="connsiteY7" fmla="*/ 3722217 h 4250129"/>
              <a:gd name="connsiteX8" fmla="*/ 2 w 5702417"/>
              <a:gd name="connsiteY8" fmla="*/ 2154625 h 4250129"/>
              <a:gd name="connsiteX9" fmla="*/ 0 w 5702417"/>
              <a:gd name="connsiteY9" fmla="*/ 2154621 h 4250129"/>
              <a:gd name="connsiteX0" fmla="*/ 0 w 5702417"/>
              <a:gd name="connsiteY0" fmla="*/ 2154621 h 4250128"/>
              <a:gd name="connsiteX1" fmla="*/ 794612 w 5702417"/>
              <a:gd name="connsiteY1" fmla="*/ 587031 h 4250128"/>
              <a:gd name="connsiteX2" fmla="*/ 2362204 w 5702417"/>
              <a:gd name="connsiteY2" fmla="*/ 59123 h 4250128"/>
              <a:gd name="connsiteX3" fmla="*/ 5197049 w 5702417"/>
              <a:gd name="connsiteY3" fmla="*/ 941770 h 4250128"/>
              <a:gd name="connsiteX4" fmla="*/ 5185334 w 5702417"/>
              <a:gd name="connsiteY4" fmla="*/ 2338696 h 4250128"/>
              <a:gd name="connsiteX5" fmla="*/ 3929792 w 5702417"/>
              <a:gd name="connsiteY5" fmla="*/ 3722219 h 4250128"/>
              <a:gd name="connsiteX6" fmla="*/ 2362201 w 5702417"/>
              <a:gd name="connsiteY6" fmla="*/ 4250128 h 4250128"/>
              <a:gd name="connsiteX7" fmla="*/ 794610 w 5702417"/>
              <a:gd name="connsiteY7" fmla="*/ 3722217 h 4250128"/>
              <a:gd name="connsiteX8" fmla="*/ 2 w 5702417"/>
              <a:gd name="connsiteY8" fmla="*/ 2154625 h 4250128"/>
              <a:gd name="connsiteX9" fmla="*/ 0 w 5702417"/>
              <a:gd name="connsiteY9" fmla="*/ 2154621 h 4250128"/>
              <a:gd name="connsiteX0" fmla="*/ 0 w 5336396"/>
              <a:gd name="connsiteY0" fmla="*/ 2154621 h 4250128"/>
              <a:gd name="connsiteX1" fmla="*/ 794612 w 5336396"/>
              <a:gd name="connsiteY1" fmla="*/ 587031 h 4250128"/>
              <a:gd name="connsiteX2" fmla="*/ 2362204 w 5336396"/>
              <a:gd name="connsiteY2" fmla="*/ 59123 h 4250128"/>
              <a:gd name="connsiteX3" fmla="*/ 5197049 w 5336396"/>
              <a:gd name="connsiteY3" fmla="*/ 941770 h 4250128"/>
              <a:gd name="connsiteX4" fmla="*/ 5185334 w 5336396"/>
              <a:gd name="connsiteY4" fmla="*/ 2338696 h 4250128"/>
              <a:gd name="connsiteX5" fmla="*/ 3929792 w 5336396"/>
              <a:gd name="connsiteY5" fmla="*/ 3722219 h 4250128"/>
              <a:gd name="connsiteX6" fmla="*/ 2362201 w 5336396"/>
              <a:gd name="connsiteY6" fmla="*/ 4250128 h 4250128"/>
              <a:gd name="connsiteX7" fmla="*/ 794610 w 5336396"/>
              <a:gd name="connsiteY7" fmla="*/ 3722217 h 4250128"/>
              <a:gd name="connsiteX8" fmla="*/ 2 w 5336396"/>
              <a:gd name="connsiteY8" fmla="*/ 2154625 h 4250128"/>
              <a:gd name="connsiteX9" fmla="*/ 0 w 5336396"/>
              <a:gd name="connsiteY9" fmla="*/ 2154621 h 4250128"/>
              <a:gd name="connsiteX0" fmla="*/ 0 w 5336396"/>
              <a:gd name="connsiteY0" fmla="*/ 2154621 h 4964182"/>
              <a:gd name="connsiteX1" fmla="*/ 794612 w 5336396"/>
              <a:gd name="connsiteY1" fmla="*/ 587031 h 4964182"/>
              <a:gd name="connsiteX2" fmla="*/ 2362204 w 5336396"/>
              <a:gd name="connsiteY2" fmla="*/ 59123 h 4964182"/>
              <a:gd name="connsiteX3" fmla="*/ 5197049 w 5336396"/>
              <a:gd name="connsiteY3" fmla="*/ 941770 h 4964182"/>
              <a:gd name="connsiteX4" fmla="*/ 5185334 w 5336396"/>
              <a:gd name="connsiteY4" fmla="*/ 2338696 h 4964182"/>
              <a:gd name="connsiteX5" fmla="*/ 3929792 w 5336396"/>
              <a:gd name="connsiteY5" fmla="*/ 3722219 h 4964182"/>
              <a:gd name="connsiteX6" fmla="*/ 2130398 w 5336396"/>
              <a:gd name="connsiteY6" fmla="*/ 4964182 h 4964182"/>
              <a:gd name="connsiteX7" fmla="*/ 794610 w 5336396"/>
              <a:gd name="connsiteY7" fmla="*/ 3722217 h 4964182"/>
              <a:gd name="connsiteX8" fmla="*/ 2 w 5336396"/>
              <a:gd name="connsiteY8" fmla="*/ 2154625 h 4964182"/>
              <a:gd name="connsiteX9" fmla="*/ 0 w 5336396"/>
              <a:gd name="connsiteY9" fmla="*/ 2154621 h 4964182"/>
              <a:gd name="connsiteX0" fmla="*/ 0 w 5336396"/>
              <a:gd name="connsiteY0" fmla="*/ 2154621 h 4984933"/>
              <a:gd name="connsiteX1" fmla="*/ 794612 w 5336396"/>
              <a:gd name="connsiteY1" fmla="*/ 587031 h 4984933"/>
              <a:gd name="connsiteX2" fmla="*/ 2362204 w 5336396"/>
              <a:gd name="connsiteY2" fmla="*/ 59123 h 4984933"/>
              <a:gd name="connsiteX3" fmla="*/ 5197049 w 5336396"/>
              <a:gd name="connsiteY3" fmla="*/ 941770 h 4984933"/>
              <a:gd name="connsiteX4" fmla="*/ 5185334 w 5336396"/>
              <a:gd name="connsiteY4" fmla="*/ 2338696 h 4984933"/>
              <a:gd name="connsiteX5" fmla="*/ 3633368 w 5336396"/>
              <a:gd name="connsiteY5" fmla="*/ 3846723 h 4984933"/>
              <a:gd name="connsiteX6" fmla="*/ 2130398 w 5336396"/>
              <a:gd name="connsiteY6" fmla="*/ 4964182 h 4984933"/>
              <a:gd name="connsiteX7" fmla="*/ 794610 w 5336396"/>
              <a:gd name="connsiteY7" fmla="*/ 3722217 h 4984933"/>
              <a:gd name="connsiteX8" fmla="*/ 2 w 5336396"/>
              <a:gd name="connsiteY8" fmla="*/ 2154625 h 4984933"/>
              <a:gd name="connsiteX9" fmla="*/ 0 w 5336396"/>
              <a:gd name="connsiteY9" fmla="*/ 2154621 h 4984933"/>
              <a:gd name="connsiteX0" fmla="*/ 0 w 5336396"/>
              <a:gd name="connsiteY0" fmla="*/ 2154621 h 4984933"/>
              <a:gd name="connsiteX1" fmla="*/ 794612 w 5336396"/>
              <a:gd name="connsiteY1" fmla="*/ 587031 h 4984933"/>
              <a:gd name="connsiteX2" fmla="*/ 2362204 w 5336396"/>
              <a:gd name="connsiteY2" fmla="*/ 59123 h 4984933"/>
              <a:gd name="connsiteX3" fmla="*/ 5197049 w 5336396"/>
              <a:gd name="connsiteY3" fmla="*/ 941770 h 4984933"/>
              <a:gd name="connsiteX4" fmla="*/ 4833116 w 5336396"/>
              <a:gd name="connsiteY4" fmla="*/ 2539189 h 4984933"/>
              <a:gd name="connsiteX5" fmla="*/ 3633368 w 5336396"/>
              <a:gd name="connsiteY5" fmla="*/ 3846723 h 4984933"/>
              <a:gd name="connsiteX6" fmla="*/ 2130398 w 5336396"/>
              <a:gd name="connsiteY6" fmla="*/ 4964182 h 4984933"/>
              <a:gd name="connsiteX7" fmla="*/ 794610 w 5336396"/>
              <a:gd name="connsiteY7" fmla="*/ 3722217 h 4984933"/>
              <a:gd name="connsiteX8" fmla="*/ 2 w 5336396"/>
              <a:gd name="connsiteY8" fmla="*/ 2154625 h 4984933"/>
              <a:gd name="connsiteX9" fmla="*/ 0 w 5336396"/>
              <a:gd name="connsiteY9" fmla="*/ 2154621 h 4984933"/>
              <a:gd name="connsiteX0" fmla="*/ 0 w 5408910"/>
              <a:gd name="connsiteY0" fmla="*/ 2154621 h 4984933"/>
              <a:gd name="connsiteX1" fmla="*/ 794612 w 5408910"/>
              <a:gd name="connsiteY1" fmla="*/ 587031 h 4984933"/>
              <a:gd name="connsiteX2" fmla="*/ 2362204 w 5408910"/>
              <a:gd name="connsiteY2" fmla="*/ 59123 h 4984933"/>
              <a:gd name="connsiteX3" fmla="*/ 5197049 w 5408910"/>
              <a:gd name="connsiteY3" fmla="*/ 941770 h 4984933"/>
              <a:gd name="connsiteX4" fmla="*/ 3633368 w 5408910"/>
              <a:gd name="connsiteY4" fmla="*/ 3846723 h 4984933"/>
              <a:gd name="connsiteX5" fmla="*/ 2130398 w 5408910"/>
              <a:gd name="connsiteY5" fmla="*/ 4964182 h 4984933"/>
              <a:gd name="connsiteX6" fmla="*/ 794610 w 5408910"/>
              <a:gd name="connsiteY6" fmla="*/ 3722217 h 4984933"/>
              <a:gd name="connsiteX7" fmla="*/ 2 w 5408910"/>
              <a:gd name="connsiteY7" fmla="*/ 2154625 h 4984933"/>
              <a:gd name="connsiteX8" fmla="*/ 0 w 5408910"/>
              <a:gd name="connsiteY8" fmla="*/ 2154621 h 4984933"/>
              <a:gd name="connsiteX0" fmla="*/ 0 w 5405006"/>
              <a:gd name="connsiteY0" fmla="*/ 2232228 h 5062540"/>
              <a:gd name="connsiteX1" fmla="*/ 794612 w 5405006"/>
              <a:gd name="connsiteY1" fmla="*/ 664638 h 5062540"/>
              <a:gd name="connsiteX2" fmla="*/ 2362204 w 5405006"/>
              <a:gd name="connsiteY2" fmla="*/ 136730 h 5062540"/>
              <a:gd name="connsiteX3" fmla="*/ 5193145 w 5405006"/>
              <a:gd name="connsiteY3" fmla="*/ 1485020 h 5062540"/>
              <a:gd name="connsiteX4" fmla="*/ 3633368 w 5405006"/>
              <a:gd name="connsiteY4" fmla="*/ 3924330 h 5062540"/>
              <a:gd name="connsiteX5" fmla="*/ 2130398 w 5405006"/>
              <a:gd name="connsiteY5" fmla="*/ 5041789 h 5062540"/>
              <a:gd name="connsiteX6" fmla="*/ 794610 w 5405006"/>
              <a:gd name="connsiteY6" fmla="*/ 3799824 h 5062540"/>
              <a:gd name="connsiteX7" fmla="*/ 2 w 5405006"/>
              <a:gd name="connsiteY7" fmla="*/ 2232232 h 5062540"/>
              <a:gd name="connsiteX8" fmla="*/ 0 w 5405006"/>
              <a:gd name="connsiteY8" fmla="*/ 2232228 h 5062540"/>
              <a:gd name="connsiteX0" fmla="*/ 0 w 5666271"/>
              <a:gd name="connsiteY0" fmla="*/ 1692126 h 4522438"/>
              <a:gd name="connsiteX1" fmla="*/ 794612 w 5666271"/>
              <a:gd name="connsiteY1" fmla="*/ 124536 h 4522438"/>
              <a:gd name="connsiteX2" fmla="*/ 5193145 w 5666271"/>
              <a:gd name="connsiteY2" fmla="*/ 944918 h 4522438"/>
              <a:gd name="connsiteX3" fmla="*/ 3633368 w 5666271"/>
              <a:gd name="connsiteY3" fmla="*/ 3384228 h 4522438"/>
              <a:gd name="connsiteX4" fmla="*/ 2130398 w 5666271"/>
              <a:gd name="connsiteY4" fmla="*/ 4501687 h 4522438"/>
              <a:gd name="connsiteX5" fmla="*/ 794610 w 5666271"/>
              <a:gd name="connsiteY5" fmla="*/ 3259722 h 4522438"/>
              <a:gd name="connsiteX6" fmla="*/ 2 w 5666271"/>
              <a:gd name="connsiteY6" fmla="*/ 1692130 h 4522438"/>
              <a:gd name="connsiteX7" fmla="*/ 0 w 5666271"/>
              <a:gd name="connsiteY7" fmla="*/ 1692126 h 4522438"/>
              <a:gd name="connsiteX0" fmla="*/ 0 w 5702007"/>
              <a:gd name="connsiteY0" fmla="*/ 1469730 h 4300042"/>
              <a:gd name="connsiteX1" fmla="*/ 580198 w 5702007"/>
              <a:gd name="connsiteY1" fmla="*/ 124534 h 4300042"/>
              <a:gd name="connsiteX2" fmla="*/ 5193145 w 5702007"/>
              <a:gd name="connsiteY2" fmla="*/ 722522 h 4300042"/>
              <a:gd name="connsiteX3" fmla="*/ 3633368 w 5702007"/>
              <a:gd name="connsiteY3" fmla="*/ 3161832 h 4300042"/>
              <a:gd name="connsiteX4" fmla="*/ 2130398 w 5702007"/>
              <a:gd name="connsiteY4" fmla="*/ 4279291 h 4300042"/>
              <a:gd name="connsiteX5" fmla="*/ 794610 w 5702007"/>
              <a:gd name="connsiteY5" fmla="*/ 3037326 h 4300042"/>
              <a:gd name="connsiteX6" fmla="*/ 2 w 5702007"/>
              <a:gd name="connsiteY6" fmla="*/ 1469734 h 4300042"/>
              <a:gd name="connsiteX7" fmla="*/ 0 w 5702007"/>
              <a:gd name="connsiteY7" fmla="*/ 1469730 h 4300042"/>
              <a:gd name="connsiteX0" fmla="*/ 285326 w 5987333"/>
              <a:gd name="connsiteY0" fmla="*/ 1469731 h 4300043"/>
              <a:gd name="connsiteX1" fmla="*/ 865524 w 5987333"/>
              <a:gd name="connsiteY1" fmla="*/ 124535 h 4300043"/>
              <a:gd name="connsiteX2" fmla="*/ 5478471 w 5987333"/>
              <a:gd name="connsiteY2" fmla="*/ 722523 h 4300043"/>
              <a:gd name="connsiteX3" fmla="*/ 3918694 w 5987333"/>
              <a:gd name="connsiteY3" fmla="*/ 3161833 h 4300043"/>
              <a:gd name="connsiteX4" fmla="*/ 2415724 w 5987333"/>
              <a:gd name="connsiteY4" fmla="*/ 4279292 h 4300043"/>
              <a:gd name="connsiteX5" fmla="*/ 1079936 w 5987333"/>
              <a:gd name="connsiteY5" fmla="*/ 3037327 h 4300043"/>
              <a:gd name="connsiteX6" fmla="*/ 285328 w 5987333"/>
              <a:gd name="connsiteY6" fmla="*/ 1469735 h 4300043"/>
              <a:gd name="connsiteX7" fmla="*/ 285326 w 5987333"/>
              <a:gd name="connsiteY7" fmla="*/ 1469731 h 4300043"/>
              <a:gd name="connsiteX0" fmla="*/ 264048 w 5991589"/>
              <a:gd name="connsiteY0" fmla="*/ 1477937 h 4301215"/>
              <a:gd name="connsiteX1" fmla="*/ 869780 w 5991589"/>
              <a:gd name="connsiteY1" fmla="*/ 125707 h 4301215"/>
              <a:gd name="connsiteX2" fmla="*/ 5482727 w 5991589"/>
              <a:gd name="connsiteY2" fmla="*/ 723695 h 4301215"/>
              <a:gd name="connsiteX3" fmla="*/ 3922950 w 5991589"/>
              <a:gd name="connsiteY3" fmla="*/ 3163005 h 4301215"/>
              <a:gd name="connsiteX4" fmla="*/ 2419980 w 5991589"/>
              <a:gd name="connsiteY4" fmla="*/ 4280464 h 4301215"/>
              <a:gd name="connsiteX5" fmla="*/ 1084192 w 5991589"/>
              <a:gd name="connsiteY5" fmla="*/ 3038499 h 4301215"/>
              <a:gd name="connsiteX6" fmla="*/ 289584 w 5991589"/>
              <a:gd name="connsiteY6" fmla="*/ 1470907 h 4301215"/>
              <a:gd name="connsiteX7" fmla="*/ 264048 w 5991589"/>
              <a:gd name="connsiteY7" fmla="*/ 1477937 h 4301215"/>
              <a:gd name="connsiteX0" fmla="*/ 285328 w 5987333"/>
              <a:gd name="connsiteY0" fmla="*/ 1469735 h 4300043"/>
              <a:gd name="connsiteX1" fmla="*/ 865524 w 5987333"/>
              <a:gd name="connsiteY1" fmla="*/ 124535 h 4300043"/>
              <a:gd name="connsiteX2" fmla="*/ 5478471 w 5987333"/>
              <a:gd name="connsiteY2" fmla="*/ 722523 h 4300043"/>
              <a:gd name="connsiteX3" fmla="*/ 3918694 w 5987333"/>
              <a:gd name="connsiteY3" fmla="*/ 3161833 h 4300043"/>
              <a:gd name="connsiteX4" fmla="*/ 2415724 w 5987333"/>
              <a:gd name="connsiteY4" fmla="*/ 4279292 h 4300043"/>
              <a:gd name="connsiteX5" fmla="*/ 1079936 w 5987333"/>
              <a:gd name="connsiteY5" fmla="*/ 3037327 h 4300043"/>
              <a:gd name="connsiteX6" fmla="*/ 285328 w 5987333"/>
              <a:gd name="connsiteY6" fmla="*/ 1469735 h 4300043"/>
              <a:gd name="connsiteX0" fmla="*/ 947501 w 5854898"/>
              <a:gd name="connsiteY0" fmla="*/ 3298593 h 4561309"/>
              <a:gd name="connsiteX1" fmla="*/ 733089 w 5854898"/>
              <a:gd name="connsiteY1" fmla="*/ 385801 h 4561309"/>
              <a:gd name="connsiteX2" fmla="*/ 5346036 w 5854898"/>
              <a:gd name="connsiteY2" fmla="*/ 983789 h 4561309"/>
              <a:gd name="connsiteX3" fmla="*/ 3786259 w 5854898"/>
              <a:gd name="connsiteY3" fmla="*/ 3423099 h 4561309"/>
              <a:gd name="connsiteX4" fmla="*/ 2283289 w 5854898"/>
              <a:gd name="connsiteY4" fmla="*/ 4540558 h 4561309"/>
              <a:gd name="connsiteX5" fmla="*/ 947501 w 5854898"/>
              <a:gd name="connsiteY5" fmla="*/ 3298593 h 4561309"/>
              <a:gd name="connsiteX0" fmla="*/ 2060658 w 5632267"/>
              <a:gd name="connsiteY0" fmla="*/ 4747552 h 5253769"/>
              <a:gd name="connsiteX1" fmla="*/ 510458 w 5632267"/>
              <a:gd name="connsiteY1" fmla="*/ 592795 h 5253769"/>
              <a:gd name="connsiteX2" fmla="*/ 5123405 w 5632267"/>
              <a:gd name="connsiteY2" fmla="*/ 1190783 h 5253769"/>
              <a:gd name="connsiteX3" fmla="*/ 3563628 w 5632267"/>
              <a:gd name="connsiteY3" fmla="*/ 3630093 h 5253769"/>
              <a:gd name="connsiteX4" fmla="*/ 2060658 w 5632267"/>
              <a:gd name="connsiteY4" fmla="*/ 4747552 h 5253769"/>
              <a:gd name="connsiteX0" fmla="*/ 2050301 w 5634338"/>
              <a:gd name="connsiteY0" fmla="*/ 4356189 h 4862405"/>
              <a:gd name="connsiteX1" fmla="*/ 512529 w 5634338"/>
              <a:gd name="connsiteY1" fmla="*/ 536886 h 4862405"/>
              <a:gd name="connsiteX2" fmla="*/ 5125476 w 5634338"/>
              <a:gd name="connsiteY2" fmla="*/ 1134874 h 4862405"/>
              <a:gd name="connsiteX3" fmla="*/ 3565699 w 5634338"/>
              <a:gd name="connsiteY3" fmla="*/ 3574184 h 4862405"/>
              <a:gd name="connsiteX4" fmla="*/ 2050301 w 5634338"/>
              <a:gd name="connsiteY4" fmla="*/ 4356189 h 4862405"/>
              <a:gd name="connsiteX0" fmla="*/ 2050301 w 5381771"/>
              <a:gd name="connsiteY0" fmla="*/ 4356189 h 4455854"/>
              <a:gd name="connsiteX1" fmla="*/ 512529 w 5381771"/>
              <a:gd name="connsiteY1" fmla="*/ 536886 h 4455854"/>
              <a:gd name="connsiteX2" fmla="*/ 5125476 w 5381771"/>
              <a:gd name="connsiteY2" fmla="*/ 1134874 h 4455854"/>
              <a:gd name="connsiteX3" fmla="*/ 2050301 w 5381771"/>
              <a:gd name="connsiteY3" fmla="*/ 4356189 h 4455854"/>
              <a:gd name="connsiteX0" fmla="*/ 2279672 w 5649371"/>
              <a:gd name="connsiteY0" fmla="*/ 4265925 h 4350546"/>
              <a:gd name="connsiteX1" fmla="*/ 512529 w 5649371"/>
              <a:gd name="connsiteY1" fmla="*/ 536885 h 4350546"/>
              <a:gd name="connsiteX2" fmla="*/ 5354847 w 5649371"/>
              <a:gd name="connsiteY2" fmla="*/ 1044610 h 4350546"/>
              <a:gd name="connsiteX3" fmla="*/ 2279672 w 5649371"/>
              <a:gd name="connsiteY3" fmla="*/ 4265925 h 4350546"/>
              <a:gd name="connsiteX0" fmla="*/ 1958935 w 5649371"/>
              <a:gd name="connsiteY0" fmla="*/ 4803607 h 4888227"/>
              <a:gd name="connsiteX1" fmla="*/ 576677 w 5649371"/>
              <a:gd name="connsiteY1" fmla="*/ 613697 h 4888227"/>
              <a:gd name="connsiteX2" fmla="*/ 5418995 w 5649371"/>
              <a:gd name="connsiteY2" fmla="*/ 1121422 h 4888227"/>
              <a:gd name="connsiteX3" fmla="*/ 1958935 w 5649371"/>
              <a:gd name="connsiteY3" fmla="*/ 4803607 h 4888227"/>
              <a:gd name="connsiteX0" fmla="*/ 2047255 w 6267615"/>
              <a:gd name="connsiteY0" fmla="*/ 4859559 h 4888229"/>
              <a:gd name="connsiteX1" fmla="*/ 664997 w 6267615"/>
              <a:gd name="connsiteY1" fmla="*/ 669649 h 4888229"/>
              <a:gd name="connsiteX2" fmla="*/ 6037239 w 6267615"/>
              <a:gd name="connsiteY2" fmla="*/ 841667 h 4888229"/>
              <a:gd name="connsiteX3" fmla="*/ 2047255 w 6267615"/>
              <a:gd name="connsiteY3" fmla="*/ 4859559 h 4888229"/>
              <a:gd name="connsiteX0" fmla="*/ 2250530 w 6504769"/>
              <a:gd name="connsiteY0" fmla="*/ 4999545 h 5051546"/>
              <a:gd name="connsiteX1" fmla="*/ 664997 w 6504769"/>
              <a:gd name="connsiteY1" fmla="*/ 669649 h 5051546"/>
              <a:gd name="connsiteX2" fmla="*/ 6240514 w 6504769"/>
              <a:gd name="connsiteY2" fmla="*/ 981653 h 5051546"/>
              <a:gd name="connsiteX3" fmla="*/ 2250530 w 6504769"/>
              <a:gd name="connsiteY3" fmla="*/ 4999545 h 5051546"/>
              <a:gd name="connsiteX0" fmla="*/ 2250530 w 6504769"/>
              <a:gd name="connsiteY0" fmla="*/ 4999545 h 5051546"/>
              <a:gd name="connsiteX1" fmla="*/ 664997 w 6504769"/>
              <a:gd name="connsiteY1" fmla="*/ 669649 h 5051546"/>
              <a:gd name="connsiteX2" fmla="*/ 6240514 w 6504769"/>
              <a:gd name="connsiteY2" fmla="*/ 981653 h 5051546"/>
              <a:gd name="connsiteX3" fmla="*/ 2250530 w 6504769"/>
              <a:gd name="connsiteY3" fmla="*/ 4999545 h 5051546"/>
              <a:gd name="connsiteX0" fmla="*/ 2250530 w 6504769"/>
              <a:gd name="connsiteY0" fmla="*/ 4999545 h 5145229"/>
              <a:gd name="connsiteX1" fmla="*/ 664997 w 6504769"/>
              <a:gd name="connsiteY1" fmla="*/ 669649 h 5145229"/>
              <a:gd name="connsiteX2" fmla="*/ 6240514 w 6504769"/>
              <a:gd name="connsiteY2" fmla="*/ 981653 h 5145229"/>
              <a:gd name="connsiteX3" fmla="*/ 2250530 w 6504769"/>
              <a:gd name="connsiteY3" fmla="*/ 4999545 h 5145229"/>
              <a:gd name="connsiteX0" fmla="*/ 2250530 w 6504769"/>
              <a:gd name="connsiteY0" fmla="*/ 4999545 h 5145229"/>
              <a:gd name="connsiteX1" fmla="*/ 664997 w 6504769"/>
              <a:gd name="connsiteY1" fmla="*/ 669649 h 5145229"/>
              <a:gd name="connsiteX2" fmla="*/ 6240514 w 6504769"/>
              <a:gd name="connsiteY2" fmla="*/ 981653 h 5145229"/>
              <a:gd name="connsiteX3" fmla="*/ 2250530 w 6504769"/>
              <a:gd name="connsiteY3" fmla="*/ 4999545 h 5145229"/>
              <a:gd name="connsiteX0" fmla="*/ 1982492 w 6192058"/>
              <a:gd name="connsiteY0" fmla="*/ 5228076 h 5373760"/>
              <a:gd name="connsiteX1" fmla="*/ 664997 w 6192058"/>
              <a:gd name="connsiteY1" fmla="*/ 669649 h 5373760"/>
              <a:gd name="connsiteX2" fmla="*/ 5972476 w 6192058"/>
              <a:gd name="connsiteY2" fmla="*/ 1210184 h 5373760"/>
              <a:gd name="connsiteX3" fmla="*/ 1982492 w 6192058"/>
              <a:gd name="connsiteY3" fmla="*/ 5228076 h 5373760"/>
              <a:gd name="connsiteX0" fmla="*/ 2668691 w 6878257"/>
              <a:gd name="connsiteY0" fmla="*/ 5228076 h 5373760"/>
              <a:gd name="connsiteX1" fmla="*/ 1351196 w 6878257"/>
              <a:gd name="connsiteY1" fmla="*/ 669649 h 5373760"/>
              <a:gd name="connsiteX2" fmla="*/ 6658675 w 6878257"/>
              <a:gd name="connsiteY2" fmla="*/ 1210184 h 5373760"/>
              <a:gd name="connsiteX3" fmla="*/ 2668691 w 6878257"/>
              <a:gd name="connsiteY3" fmla="*/ 5228076 h 5373760"/>
              <a:gd name="connsiteX0" fmla="*/ 2668691 w 6878257"/>
              <a:gd name="connsiteY0" fmla="*/ 5298704 h 5444388"/>
              <a:gd name="connsiteX1" fmla="*/ 1351196 w 6878257"/>
              <a:gd name="connsiteY1" fmla="*/ 740277 h 5444388"/>
              <a:gd name="connsiteX2" fmla="*/ 6658675 w 6878257"/>
              <a:gd name="connsiteY2" fmla="*/ 1280812 h 5444388"/>
              <a:gd name="connsiteX3" fmla="*/ 2668691 w 6878257"/>
              <a:gd name="connsiteY3" fmla="*/ 5298704 h 5444388"/>
              <a:gd name="connsiteX0" fmla="*/ 2668691 w 6878257"/>
              <a:gd name="connsiteY0" fmla="*/ 5449279 h 5594963"/>
              <a:gd name="connsiteX1" fmla="*/ 1351196 w 6878257"/>
              <a:gd name="connsiteY1" fmla="*/ 890852 h 5594963"/>
              <a:gd name="connsiteX2" fmla="*/ 6658675 w 6878257"/>
              <a:gd name="connsiteY2" fmla="*/ 1431387 h 5594963"/>
              <a:gd name="connsiteX3" fmla="*/ 2668691 w 6878257"/>
              <a:gd name="connsiteY3" fmla="*/ 5449279 h 5594963"/>
              <a:gd name="connsiteX0" fmla="*/ 2668691 w 6878257"/>
              <a:gd name="connsiteY0" fmla="*/ 5309952 h 5455636"/>
              <a:gd name="connsiteX1" fmla="*/ 1351196 w 6878257"/>
              <a:gd name="connsiteY1" fmla="*/ 751525 h 5455636"/>
              <a:gd name="connsiteX2" fmla="*/ 6658675 w 6878257"/>
              <a:gd name="connsiteY2" fmla="*/ 1292060 h 5455636"/>
              <a:gd name="connsiteX3" fmla="*/ 2668691 w 6878257"/>
              <a:gd name="connsiteY3" fmla="*/ 5309952 h 5455636"/>
              <a:gd name="connsiteX0" fmla="*/ 2668691 w 6878257"/>
              <a:gd name="connsiteY0" fmla="*/ 5373705 h 5519389"/>
              <a:gd name="connsiteX1" fmla="*/ 1351196 w 6878257"/>
              <a:gd name="connsiteY1" fmla="*/ 815278 h 5519389"/>
              <a:gd name="connsiteX2" fmla="*/ 6658675 w 6878257"/>
              <a:gd name="connsiteY2" fmla="*/ 1355813 h 5519389"/>
              <a:gd name="connsiteX3" fmla="*/ 2668691 w 6878257"/>
              <a:gd name="connsiteY3" fmla="*/ 5373705 h 5519389"/>
              <a:gd name="connsiteX0" fmla="*/ 2668691 w 6878257"/>
              <a:gd name="connsiteY0" fmla="*/ 4777630 h 4923314"/>
              <a:gd name="connsiteX1" fmla="*/ 1351196 w 6878257"/>
              <a:gd name="connsiteY1" fmla="*/ 219203 h 4923314"/>
              <a:gd name="connsiteX2" fmla="*/ 6658675 w 6878257"/>
              <a:gd name="connsiteY2" fmla="*/ 759738 h 4923314"/>
              <a:gd name="connsiteX3" fmla="*/ 2668691 w 6878257"/>
              <a:gd name="connsiteY3" fmla="*/ 4777630 h 4923314"/>
              <a:gd name="connsiteX0" fmla="*/ 2705046 w 6920672"/>
              <a:gd name="connsiteY0" fmla="*/ 4763909 h 4909593"/>
              <a:gd name="connsiteX1" fmla="*/ 1351196 w 6920672"/>
              <a:gd name="connsiteY1" fmla="*/ 287807 h 4909593"/>
              <a:gd name="connsiteX2" fmla="*/ 6695030 w 6920672"/>
              <a:gd name="connsiteY2" fmla="*/ 746017 h 4909593"/>
              <a:gd name="connsiteX3" fmla="*/ 2705046 w 6920672"/>
              <a:gd name="connsiteY3" fmla="*/ 4763909 h 4909593"/>
              <a:gd name="connsiteX0" fmla="*/ 2582537 w 6798163"/>
              <a:gd name="connsiteY0" fmla="*/ 4763909 h 4909593"/>
              <a:gd name="connsiteX1" fmla="*/ 1228687 w 6798163"/>
              <a:gd name="connsiteY1" fmla="*/ 287807 h 4909593"/>
              <a:gd name="connsiteX2" fmla="*/ 6572521 w 6798163"/>
              <a:gd name="connsiteY2" fmla="*/ 746017 h 4909593"/>
              <a:gd name="connsiteX3" fmla="*/ 2582537 w 6798163"/>
              <a:gd name="connsiteY3" fmla="*/ 4763909 h 4909593"/>
              <a:gd name="connsiteX0" fmla="*/ 2582537 w 6798163"/>
              <a:gd name="connsiteY0" fmla="*/ 4763909 h 4909593"/>
              <a:gd name="connsiteX1" fmla="*/ 1228687 w 6798163"/>
              <a:gd name="connsiteY1" fmla="*/ 287807 h 4909593"/>
              <a:gd name="connsiteX2" fmla="*/ 6572521 w 6798163"/>
              <a:gd name="connsiteY2" fmla="*/ 746017 h 4909593"/>
              <a:gd name="connsiteX3" fmla="*/ 2582537 w 6798163"/>
              <a:gd name="connsiteY3" fmla="*/ 4763909 h 4909593"/>
              <a:gd name="connsiteX0" fmla="*/ 2582537 w 6798163"/>
              <a:gd name="connsiteY0" fmla="*/ 4883996 h 5029680"/>
              <a:gd name="connsiteX1" fmla="*/ 1228687 w 6798163"/>
              <a:gd name="connsiteY1" fmla="*/ 407894 h 5029680"/>
              <a:gd name="connsiteX2" fmla="*/ 6572521 w 6798163"/>
              <a:gd name="connsiteY2" fmla="*/ 866104 h 5029680"/>
              <a:gd name="connsiteX3" fmla="*/ 2582537 w 6798163"/>
              <a:gd name="connsiteY3" fmla="*/ 4883996 h 5029680"/>
              <a:gd name="connsiteX0" fmla="*/ 2582537 w 6798163"/>
              <a:gd name="connsiteY0" fmla="*/ 4858794 h 5004478"/>
              <a:gd name="connsiteX1" fmla="*/ 1228687 w 6798163"/>
              <a:gd name="connsiteY1" fmla="*/ 382692 h 5004478"/>
              <a:gd name="connsiteX2" fmla="*/ 6572521 w 6798163"/>
              <a:gd name="connsiteY2" fmla="*/ 840902 h 5004478"/>
              <a:gd name="connsiteX3" fmla="*/ 2582537 w 6798163"/>
              <a:gd name="connsiteY3" fmla="*/ 4858794 h 5004478"/>
              <a:gd name="connsiteX0" fmla="*/ 2582537 w 6798163"/>
              <a:gd name="connsiteY0" fmla="*/ 4818976 h 4964660"/>
              <a:gd name="connsiteX1" fmla="*/ 1228687 w 6798163"/>
              <a:gd name="connsiteY1" fmla="*/ 342874 h 4964660"/>
              <a:gd name="connsiteX2" fmla="*/ 6572521 w 6798163"/>
              <a:gd name="connsiteY2" fmla="*/ 801084 h 4964660"/>
              <a:gd name="connsiteX3" fmla="*/ 2582537 w 6798163"/>
              <a:gd name="connsiteY3" fmla="*/ 4818976 h 4964660"/>
              <a:gd name="connsiteX0" fmla="*/ 2582537 w 6798163"/>
              <a:gd name="connsiteY0" fmla="*/ 4856148 h 5001832"/>
              <a:gd name="connsiteX1" fmla="*/ 1228687 w 6798163"/>
              <a:gd name="connsiteY1" fmla="*/ 380046 h 5001832"/>
              <a:gd name="connsiteX2" fmla="*/ 6572521 w 6798163"/>
              <a:gd name="connsiteY2" fmla="*/ 838256 h 5001832"/>
              <a:gd name="connsiteX3" fmla="*/ 2582537 w 6798163"/>
              <a:gd name="connsiteY3" fmla="*/ 4856148 h 5001832"/>
              <a:gd name="connsiteX0" fmla="*/ 2582537 w 6798163"/>
              <a:gd name="connsiteY0" fmla="*/ 4763909 h 4909593"/>
              <a:gd name="connsiteX1" fmla="*/ 1228687 w 6798163"/>
              <a:gd name="connsiteY1" fmla="*/ 287807 h 4909593"/>
              <a:gd name="connsiteX2" fmla="*/ 6572521 w 6798163"/>
              <a:gd name="connsiteY2" fmla="*/ 746017 h 4909593"/>
              <a:gd name="connsiteX3" fmla="*/ 2582537 w 6798163"/>
              <a:gd name="connsiteY3" fmla="*/ 4763909 h 4909593"/>
              <a:gd name="connsiteX0" fmla="*/ 2582537 w 6798163"/>
              <a:gd name="connsiteY0" fmla="*/ 4779158 h 4924842"/>
              <a:gd name="connsiteX1" fmla="*/ 1228687 w 6798163"/>
              <a:gd name="connsiteY1" fmla="*/ 303056 h 4924842"/>
              <a:gd name="connsiteX2" fmla="*/ 6572521 w 6798163"/>
              <a:gd name="connsiteY2" fmla="*/ 761266 h 4924842"/>
              <a:gd name="connsiteX3" fmla="*/ 2582537 w 6798163"/>
              <a:gd name="connsiteY3" fmla="*/ 4779158 h 4924842"/>
              <a:gd name="connsiteX0" fmla="*/ 2657397 w 6885499"/>
              <a:gd name="connsiteY0" fmla="*/ 4755824 h 4901508"/>
              <a:gd name="connsiteX1" fmla="*/ 1228687 w 6885499"/>
              <a:gd name="connsiteY1" fmla="*/ 328229 h 4901508"/>
              <a:gd name="connsiteX2" fmla="*/ 6647381 w 6885499"/>
              <a:gd name="connsiteY2" fmla="*/ 737932 h 4901508"/>
              <a:gd name="connsiteX3" fmla="*/ 2657397 w 6885499"/>
              <a:gd name="connsiteY3" fmla="*/ 4755824 h 4901508"/>
              <a:gd name="connsiteX0" fmla="*/ 2657397 w 6885499"/>
              <a:gd name="connsiteY0" fmla="*/ 4889292 h 5034976"/>
              <a:gd name="connsiteX1" fmla="*/ 1228687 w 6885499"/>
              <a:gd name="connsiteY1" fmla="*/ 461697 h 5034976"/>
              <a:gd name="connsiteX2" fmla="*/ 6647381 w 6885499"/>
              <a:gd name="connsiteY2" fmla="*/ 871400 h 5034976"/>
              <a:gd name="connsiteX3" fmla="*/ 2657397 w 6885499"/>
              <a:gd name="connsiteY3" fmla="*/ 4889292 h 503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5499" h="5034976">
                <a:moveTo>
                  <a:pt x="2657397" y="4889292"/>
                </a:moveTo>
                <a:cubicBezTo>
                  <a:pt x="2340045" y="4793731"/>
                  <a:pt x="0" y="1218428"/>
                  <a:pt x="1228687" y="461697"/>
                </a:cubicBezTo>
                <a:cubicBezTo>
                  <a:pt x="1912757" y="0"/>
                  <a:pt x="6409263" y="133468"/>
                  <a:pt x="6647381" y="871400"/>
                </a:cubicBezTo>
                <a:cubicBezTo>
                  <a:pt x="6885499" y="1609332"/>
                  <a:pt x="2886692" y="5034976"/>
                  <a:pt x="2657397" y="4889292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590800" y="3661151"/>
            <a:ext cx="1066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362200" y="2670551"/>
            <a:ext cx="1371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114800" y="2670551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1828800" y="2670551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2743200" y="4042151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ahoma" pitchFamily="34" charset="0"/>
              </a:rPr>
              <a:t>0.5</a:t>
            </a: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1219200" y="2899151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0.3</a:t>
            </a: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2743200" y="2594351"/>
            <a:ext cx="609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0.5</a:t>
            </a: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4724400" y="3813551"/>
            <a:ext cx="444500" cy="876300"/>
            <a:chOff x="2940" y="2808"/>
            <a:chExt cx="468" cy="922"/>
          </a:xfrm>
        </p:grpSpPr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2946" y="2808"/>
              <a:ext cx="462" cy="92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422" y="0"/>
                </a:cxn>
                <a:cxn ang="0">
                  <a:pos x="430" y="4"/>
                </a:cxn>
                <a:cxn ang="0">
                  <a:pos x="440" y="8"/>
                </a:cxn>
                <a:cxn ang="0">
                  <a:pos x="448" y="14"/>
                </a:cxn>
                <a:cxn ang="0">
                  <a:pos x="454" y="22"/>
                </a:cxn>
                <a:cxn ang="0">
                  <a:pos x="458" y="30"/>
                </a:cxn>
                <a:cxn ang="0">
                  <a:pos x="462" y="40"/>
                </a:cxn>
                <a:cxn ang="0">
                  <a:pos x="462" y="50"/>
                </a:cxn>
                <a:cxn ang="0">
                  <a:pos x="462" y="872"/>
                </a:cxn>
                <a:cxn ang="0">
                  <a:pos x="462" y="872"/>
                </a:cxn>
                <a:cxn ang="0">
                  <a:pos x="462" y="882"/>
                </a:cxn>
                <a:cxn ang="0">
                  <a:pos x="458" y="892"/>
                </a:cxn>
                <a:cxn ang="0">
                  <a:pos x="454" y="900"/>
                </a:cxn>
                <a:cxn ang="0">
                  <a:pos x="448" y="908"/>
                </a:cxn>
                <a:cxn ang="0">
                  <a:pos x="440" y="914"/>
                </a:cxn>
                <a:cxn ang="0">
                  <a:pos x="430" y="918"/>
                </a:cxn>
                <a:cxn ang="0">
                  <a:pos x="422" y="922"/>
                </a:cxn>
                <a:cxn ang="0">
                  <a:pos x="410" y="922"/>
                </a:cxn>
                <a:cxn ang="0">
                  <a:pos x="50" y="922"/>
                </a:cxn>
                <a:cxn ang="0">
                  <a:pos x="50" y="922"/>
                </a:cxn>
                <a:cxn ang="0">
                  <a:pos x="40" y="922"/>
                </a:cxn>
                <a:cxn ang="0">
                  <a:pos x="32" y="918"/>
                </a:cxn>
                <a:cxn ang="0">
                  <a:pos x="22" y="914"/>
                </a:cxn>
                <a:cxn ang="0">
                  <a:pos x="14" y="908"/>
                </a:cxn>
                <a:cxn ang="0">
                  <a:pos x="8" y="900"/>
                </a:cxn>
                <a:cxn ang="0">
                  <a:pos x="4" y="892"/>
                </a:cxn>
                <a:cxn ang="0">
                  <a:pos x="0" y="882"/>
                </a:cxn>
                <a:cxn ang="0">
                  <a:pos x="0" y="872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4" y="30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0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462" h="922">
                  <a:moveTo>
                    <a:pt x="50" y="0"/>
                  </a:moveTo>
                  <a:lnTo>
                    <a:pt x="410" y="0"/>
                  </a:lnTo>
                  <a:lnTo>
                    <a:pt x="410" y="0"/>
                  </a:lnTo>
                  <a:lnTo>
                    <a:pt x="422" y="0"/>
                  </a:lnTo>
                  <a:lnTo>
                    <a:pt x="430" y="4"/>
                  </a:lnTo>
                  <a:lnTo>
                    <a:pt x="440" y="8"/>
                  </a:lnTo>
                  <a:lnTo>
                    <a:pt x="448" y="14"/>
                  </a:lnTo>
                  <a:lnTo>
                    <a:pt x="454" y="22"/>
                  </a:lnTo>
                  <a:lnTo>
                    <a:pt x="458" y="30"/>
                  </a:lnTo>
                  <a:lnTo>
                    <a:pt x="462" y="40"/>
                  </a:lnTo>
                  <a:lnTo>
                    <a:pt x="462" y="50"/>
                  </a:lnTo>
                  <a:lnTo>
                    <a:pt x="462" y="872"/>
                  </a:lnTo>
                  <a:lnTo>
                    <a:pt x="462" y="872"/>
                  </a:lnTo>
                  <a:lnTo>
                    <a:pt x="462" y="882"/>
                  </a:lnTo>
                  <a:lnTo>
                    <a:pt x="458" y="892"/>
                  </a:lnTo>
                  <a:lnTo>
                    <a:pt x="454" y="900"/>
                  </a:lnTo>
                  <a:lnTo>
                    <a:pt x="448" y="908"/>
                  </a:lnTo>
                  <a:lnTo>
                    <a:pt x="440" y="914"/>
                  </a:lnTo>
                  <a:lnTo>
                    <a:pt x="430" y="918"/>
                  </a:lnTo>
                  <a:lnTo>
                    <a:pt x="422" y="922"/>
                  </a:lnTo>
                  <a:lnTo>
                    <a:pt x="410" y="922"/>
                  </a:lnTo>
                  <a:lnTo>
                    <a:pt x="50" y="922"/>
                  </a:lnTo>
                  <a:lnTo>
                    <a:pt x="50" y="922"/>
                  </a:lnTo>
                  <a:lnTo>
                    <a:pt x="40" y="922"/>
                  </a:lnTo>
                  <a:lnTo>
                    <a:pt x="32" y="918"/>
                  </a:lnTo>
                  <a:lnTo>
                    <a:pt x="22" y="914"/>
                  </a:lnTo>
                  <a:lnTo>
                    <a:pt x="14" y="908"/>
                  </a:lnTo>
                  <a:lnTo>
                    <a:pt x="8" y="900"/>
                  </a:lnTo>
                  <a:lnTo>
                    <a:pt x="4" y="892"/>
                  </a:lnTo>
                  <a:lnTo>
                    <a:pt x="0" y="882"/>
                  </a:lnTo>
                  <a:lnTo>
                    <a:pt x="0" y="87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1"/>
            <p:cNvSpPr>
              <a:spLocks/>
            </p:cNvSpPr>
            <p:nvPr/>
          </p:nvSpPr>
          <p:spPr bwMode="auto">
            <a:xfrm>
              <a:off x="2990" y="3448"/>
              <a:ext cx="400" cy="252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76" y="0"/>
                </a:cxn>
                <a:cxn ang="0">
                  <a:pos x="382" y="2"/>
                </a:cxn>
                <a:cxn ang="0">
                  <a:pos x="386" y="6"/>
                </a:cxn>
                <a:cxn ang="0">
                  <a:pos x="390" y="10"/>
                </a:cxn>
                <a:cxn ang="0">
                  <a:pos x="394" y="14"/>
                </a:cxn>
                <a:cxn ang="0">
                  <a:pos x="396" y="20"/>
                </a:cxn>
                <a:cxn ang="0">
                  <a:pos x="398" y="26"/>
                </a:cxn>
                <a:cxn ang="0">
                  <a:pos x="400" y="30"/>
                </a:cxn>
                <a:cxn ang="0">
                  <a:pos x="400" y="224"/>
                </a:cxn>
                <a:cxn ang="0">
                  <a:pos x="398" y="230"/>
                </a:cxn>
                <a:cxn ang="0">
                  <a:pos x="396" y="236"/>
                </a:cxn>
                <a:cxn ang="0">
                  <a:pos x="392" y="242"/>
                </a:cxn>
                <a:cxn ang="0">
                  <a:pos x="388" y="246"/>
                </a:cxn>
                <a:cxn ang="0">
                  <a:pos x="384" y="248"/>
                </a:cxn>
                <a:cxn ang="0">
                  <a:pos x="378" y="250"/>
                </a:cxn>
                <a:cxn ang="0">
                  <a:pos x="372" y="252"/>
                </a:cxn>
                <a:cxn ang="0">
                  <a:pos x="30" y="252"/>
                </a:cxn>
                <a:cxn ang="0">
                  <a:pos x="24" y="252"/>
                </a:cxn>
                <a:cxn ang="0">
                  <a:pos x="18" y="250"/>
                </a:cxn>
                <a:cxn ang="0">
                  <a:pos x="14" y="246"/>
                </a:cxn>
                <a:cxn ang="0">
                  <a:pos x="8" y="244"/>
                </a:cxn>
                <a:cxn ang="0">
                  <a:pos x="6" y="238"/>
                </a:cxn>
                <a:cxn ang="0">
                  <a:pos x="2" y="234"/>
                </a:cxn>
                <a:cxn ang="0">
                  <a:pos x="0" y="228"/>
                </a:cxn>
                <a:cxn ang="0">
                  <a:pos x="0" y="222"/>
                </a:cxn>
                <a:cxn ang="0">
                  <a:pos x="0" y="28"/>
                </a:cxn>
                <a:cxn ang="0">
                  <a:pos x="2" y="22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2"/>
                </a:cxn>
                <a:cxn ang="0">
                  <a:pos x="28" y="0"/>
                </a:cxn>
              </a:cxnLst>
              <a:rect l="0" t="0" r="r" b="b"/>
              <a:pathLst>
                <a:path w="400" h="252">
                  <a:moveTo>
                    <a:pt x="30" y="0"/>
                  </a:moveTo>
                  <a:lnTo>
                    <a:pt x="370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4" y="4"/>
                  </a:lnTo>
                  <a:lnTo>
                    <a:pt x="386" y="6"/>
                  </a:lnTo>
                  <a:lnTo>
                    <a:pt x="388" y="8"/>
                  </a:lnTo>
                  <a:lnTo>
                    <a:pt x="390" y="10"/>
                  </a:lnTo>
                  <a:lnTo>
                    <a:pt x="392" y="12"/>
                  </a:lnTo>
                  <a:lnTo>
                    <a:pt x="394" y="14"/>
                  </a:lnTo>
                  <a:lnTo>
                    <a:pt x="396" y="16"/>
                  </a:lnTo>
                  <a:lnTo>
                    <a:pt x="396" y="20"/>
                  </a:lnTo>
                  <a:lnTo>
                    <a:pt x="398" y="22"/>
                  </a:lnTo>
                  <a:lnTo>
                    <a:pt x="398" y="26"/>
                  </a:lnTo>
                  <a:lnTo>
                    <a:pt x="400" y="28"/>
                  </a:lnTo>
                  <a:lnTo>
                    <a:pt x="400" y="30"/>
                  </a:lnTo>
                  <a:lnTo>
                    <a:pt x="400" y="222"/>
                  </a:lnTo>
                  <a:lnTo>
                    <a:pt x="400" y="224"/>
                  </a:lnTo>
                  <a:lnTo>
                    <a:pt x="398" y="228"/>
                  </a:lnTo>
                  <a:lnTo>
                    <a:pt x="398" y="230"/>
                  </a:lnTo>
                  <a:lnTo>
                    <a:pt x="396" y="234"/>
                  </a:lnTo>
                  <a:lnTo>
                    <a:pt x="396" y="236"/>
                  </a:lnTo>
                  <a:lnTo>
                    <a:pt x="394" y="238"/>
                  </a:lnTo>
                  <a:lnTo>
                    <a:pt x="392" y="242"/>
                  </a:lnTo>
                  <a:lnTo>
                    <a:pt x="390" y="244"/>
                  </a:lnTo>
                  <a:lnTo>
                    <a:pt x="388" y="246"/>
                  </a:lnTo>
                  <a:lnTo>
                    <a:pt x="386" y="246"/>
                  </a:lnTo>
                  <a:lnTo>
                    <a:pt x="384" y="248"/>
                  </a:lnTo>
                  <a:lnTo>
                    <a:pt x="382" y="250"/>
                  </a:lnTo>
                  <a:lnTo>
                    <a:pt x="378" y="250"/>
                  </a:lnTo>
                  <a:lnTo>
                    <a:pt x="376" y="252"/>
                  </a:lnTo>
                  <a:lnTo>
                    <a:pt x="372" y="252"/>
                  </a:lnTo>
                  <a:lnTo>
                    <a:pt x="370" y="252"/>
                  </a:lnTo>
                  <a:lnTo>
                    <a:pt x="30" y="252"/>
                  </a:lnTo>
                  <a:lnTo>
                    <a:pt x="28" y="252"/>
                  </a:lnTo>
                  <a:lnTo>
                    <a:pt x="24" y="252"/>
                  </a:lnTo>
                  <a:lnTo>
                    <a:pt x="22" y="250"/>
                  </a:lnTo>
                  <a:lnTo>
                    <a:pt x="18" y="250"/>
                  </a:lnTo>
                  <a:lnTo>
                    <a:pt x="16" y="248"/>
                  </a:lnTo>
                  <a:lnTo>
                    <a:pt x="14" y="246"/>
                  </a:lnTo>
                  <a:lnTo>
                    <a:pt x="10" y="246"/>
                  </a:lnTo>
                  <a:lnTo>
                    <a:pt x="8" y="244"/>
                  </a:lnTo>
                  <a:lnTo>
                    <a:pt x="6" y="242"/>
                  </a:lnTo>
                  <a:lnTo>
                    <a:pt x="6" y="238"/>
                  </a:lnTo>
                  <a:lnTo>
                    <a:pt x="4" y="236"/>
                  </a:lnTo>
                  <a:lnTo>
                    <a:pt x="2" y="234"/>
                  </a:lnTo>
                  <a:lnTo>
                    <a:pt x="2" y="230"/>
                  </a:lnTo>
                  <a:lnTo>
                    <a:pt x="0" y="228"/>
                  </a:lnTo>
                  <a:lnTo>
                    <a:pt x="0" y="224"/>
                  </a:lnTo>
                  <a:lnTo>
                    <a:pt x="0" y="22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2996" y="2834"/>
              <a:ext cx="388" cy="6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54" y="0"/>
                </a:cxn>
                <a:cxn ang="0">
                  <a:pos x="354" y="0"/>
                </a:cxn>
                <a:cxn ang="0">
                  <a:pos x="360" y="0"/>
                </a:cxn>
                <a:cxn ang="0">
                  <a:pos x="366" y="2"/>
                </a:cxn>
                <a:cxn ang="0">
                  <a:pos x="378" y="8"/>
                </a:cxn>
                <a:cxn ang="0">
                  <a:pos x="386" y="18"/>
                </a:cxn>
                <a:cxn ang="0">
                  <a:pos x="388" y="22"/>
                </a:cxn>
                <a:cxn ang="0">
                  <a:pos x="388" y="28"/>
                </a:cxn>
                <a:cxn ang="0">
                  <a:pos x="388" y="572"/>
                </a:cxn>
                <a:cxn ang="0">
                  <a:pos x="388" y="572"/>
                </a:cxn>
                <a:cxn ang="0">
                  <a:pos x="388" y="578"/>
                </a:cxn>
                <a:cxn ang="0">
                  <a:pos x="386" y="582"/>
                </a:cxn>
                <a:cxn ang="0">
                  <a:pos x="378" y="592"/>
                </a:cxn>
                <a:cxn ang="0">
                  <a:pos x="366" y="598"/>
                </a:cxn>
                <a:cxn ang="0">
                  <a:pos x="360" y="600"/>
                </a:cxn>
                <a:cxn ang="0">
                  <a:pos x="354" y="600"/>
                </a:cxn>
                <a:cxn ang="0">
                  <a:pos x="34" y="600"/>
                </a:cxn>
                <a:cxn ang="0">
                  <a:pos x="34" y="600"/>
                </a:cxn>
                <a:cxn ang="0">
                  <a:pos x="28" y="600"/>
                </a:cxn>
                <a:cxn ang="0">
                  <a:pos x="20" y="598"/>
                </a:cxn>
                <a:cxn ang="0">
                  <a:pos x="10" y="592"/>
                </a:cxn>
                <a:cxn ang="0">
                  <a:pos x="6" y="588"/>
                </a:cxn>
                <a:cxn ang="0">
                  <a:pos x="2" y="582"/>
                </a:cxn>
                <a:cxn ang="0">
                  <a:pos x="0" y="578"/>
                </a:cxn>
                <a:cxn ang="0">
                  <a:pos x="0" y="57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20" y="2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88" h="600">
                  <a:moveTo>
                    <a:pt x="34" y="0"/>
                  </a:moveTo>
                  <a:lnTo>
                    <a:pt x="354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2"/>
                  </a:lnTo>
                  <a:lnTo>
                    <a:pt x="378" y="8"/>
                  </a:lnTo>
                  <a:lnTo>
                    <a:pt x="386" y="18"/>
                  </a:lnTo>
                  <a:lnTo>
                    <a:pt x="388" y="22"/>
                  </a:lnTo>
                  <a:lnTo>
                    <a:pt x="388" y="28"/>
                  </a:lnTo>
                  <a:lnTo>
                    <a:pt x="388" y="572"/>
                  </a:lnTo>
                  <a:lnTo>
                    <a:pt x="388" y="572"/>
                  </a:lnTo>
                  <a:lnTo>
                    <a:pt x="388" y="578"/>
                  </a:lnTo>
                  <a:lnTo>
                    <a:pt x="386" y="582"/>
                  </a:lnTo>
                  <a:lnTo>
                    <a:pt x="378" y="592"/>
                  </a:lnTo>
                  <a:lnTo>
                    <a:pt x="366" y="598"/>
                  </a:lnTo>
                  <a:lnTo>
                    <a:pt x="360" y="600"/>
                  </a:lnTo>
                  <a:lnTo>
                    <a:pt x="354" y="600"/>
                  </a:lnTo>
                  <a:lnTo>
                    <a:pt x="34" y="600"/>
                  </a:lnTo>
                  <a:lnTo>
                    <a:pt x="34" y="600"/>
                  </a:lnTo>
                  <a:lnTo>
                    <a:pt x="28" y="600"/>
                  </a:lnTo>
                  <a:lnTo>
                    <a:pt x="20" y="598"/>
                  </a:lnTo>
                  <a:lnTo>
                    <a:pt x="10" y="592"/>
                  </a:lnTo>
                  <a:lnTo>
                    <a:pt x="6" y="588"/>
                  </a:lnTo>
                  <a:lnTo>
                    <a:pt x="2" y="582"/>
                  </a:lnTo>
                  <a:lnTo>
                    <a:pt x="0" y="578"/>
                  </a:lnTo>
                  <a:lnTo>
                    <a:pt x="0" y="57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3002" y="2838"/>
              <a:ext cx="376" cy="58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8" y="0"/>
                </a:cxn>
                <a:cxn ang="0">
                  <a:pos x="348" y="0"/>
                </a:cxn>
                <a:cxn ang="0">
                  <a:pos x="358" y="2"/>
                </a:cxn>
                <a:cxn ang="0">
                  <a:pos x="368" y="6"/>
                </a:cxn>
                <a:cxn ang="0">
                  <a:pos x="372" y="14"/>
                </a:cxn>
                <a:cxn ang="0">
                  <a:pos x="376" y="22"/>
                </a:cxn>
                <a:cxn ang="0">
                  <a:pos x="376" y="564"/>
                </a:cxn>
                <a:cxn ang="0">
                  <a:pos x="376" y="564"/>
                </a:cxn>
                <a:cxn ang="0">
                  <a:pos x="372" y="574"/>
                </a:cxn>
                <a:cxn ang="0">
                  <a:pos x="368" y="580"/>
                </a:cxn>
                <a:cxn ang="0">
                  <a:pos x="358" y="586"/>
                </a:cxn>
                <a:cxn ang="0">
                  <a:pos x="348" y="586"/>
                </a:cxn>
                <a:cxn ang="0">
                  <a:pos x="28" y="586"/>
                </a:cxn>
                <a:cxn ang="0">
                  <a:pos x="28" y="586"/>
                </a:cxn>
                <a:cxn ang="0">
                  <a:pos x="18" y="586"/>
                </a:cxn>
                <a:cxn ang="0">
                  <a:pos x="8" y="580"/>
                </a:cxn>
                <a:cxn ang="0">
                  <a:pos x="2" y="574"/>
                </a:cxn>
                <a:cxn ang="0">
                  <a:pos x="0" y="56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76" h="586">
                  <a:moveTo>
                    <a:pt x="28" y="0"/>
                  </a:moveTo>
                  <a:lnTo>
                    <a:pt x="348" y="0"/>
                  </a:lnTo>
                  <a:lnTo>
                    <a:pt x="348" y="0"/>
                  </a:lnTo>
                  <a:lnTo>
                    <a:pt x="358" y="2"/>
                  </a:lnTo>
                  <a:lnTo>
                    <a:pt x="368" y="6"/>
                  </a:lnTo>
                  <a:lnTo>
                    <a:pt x="372" y="14"/>
                  </a:lnTo>
                  <a:lnTo>
                    <a:pt x="376" y="22"/>
                  </a:lnTo>
                  <a:lnTo>
                    <a:pt x="376" y="564"/>
                  </a:lnTo>
                  <a:lnTo>
                    <a:pt x="376" y="564"/>
                  </a:lnTo>
                  <a:lnTo>
                    <a:pt x="372" y="574"/>
                  </a:lnTo>
                  <a:lnTo>
                    <a:pt x="368" y="580"/>
                  </a:lnTo>
                  <a:lnTo>
                    <a:pt x="358" y="586"/>
                  </a:lnTo>
                  <a:lnTo>
                    <a:pt x="348" y="586"/>
                  </a:lnTo>
                  <a:lnTo>
                    <a:pt x="28" y="586"/>
                  </a:lnTo>
                  <a:lnTo>
                    <a:pt x="28" y="586"/>
                  </a:lnTo>
                  <a:lnTo>
                    <a:pt x="18" y="586"/>
                  </a:lnTo>
                  <a:lnTo>
                    <a:pt x="8" y="580"/>
                  </a:lnTo>
                  <a:lnTo>
                    <a:pt x="2" y="574"/>
                  </a:lnTo>
                  <a:lnTo>
                    <a:pt x="0" y="56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3034" y="3064"/>
              <a:ext cx="344" cy="344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344" y="258"/>
                </a:cxn>
                <a:cxn ang="0">
                  <a:pos x="266" y="330"/>
                </a:cxn>
                <a:cxn ang="0">
                  <a:pos x="302" y="256"/>
                </a:cxn>
                <a:cxn ang="0">
                  <a:pos x="182" y="340"/>
                </a:cxn>
                <a:cxn ang="0">
                  <a:pos x="330" y="194"/>
                </a:cxn>
                <a:cxn ang="0">
                  <a:pos x="330" y="194"/>
                </a:cxn>
                <a:cxn ang="0">
                  <a:pos x="224" y="272"/>
                </a:cxn>
                <a:cxn ang="0">
                  <a:pos x="156" y="324"/>
                </a:cxn>
                <a:cxn ang="0">
                  <a:pos x="130" y="344"/>
                </a:cxn>
                <a:cxn ang="0">
                  <a:pos x="130" y="344"/>
                </a:cxn>
                <a:cxn ang="0">
                  <a:pos x="140" y="334"/>
                </a:cxn>
                <a:cxn ang="0">
                  <a:pos x="158" y="316"/>
                </a:cxn>
                <a:cxn ang="0">
                  <a:pos x="206" y="264"/>
                </a:cxn>
                <a:cxn ang="0">
                  <a:pos x="272" y="190"/>
                </a:cxn>
                <a:cxn ang="0">
                  <a:pos x="272" y="190"/>
                </a:cxn>
                <a:cxn ang="0">
                  <a:pos x="52" y="344"/>
                </a:cxn>
                <a:cxn ang="0">
                  <a:pos x="52" y="344"/>
                </a:cxn>
                <a:cxn ang="0">
                  <a:pos x="98" y="296"/>
                </a:cxn>
                <a:cxn ang="0">
                  <a:pos x="190" y="198"/>
                </a:cxn>
                <a:cxn ang="0">
                  <a:pos x="280" y="106"/>
                </a:cxn>
                <a:cxn ang="0">
                  <a:pos x="310" y="80"/>
                </a:cxn>
                <a:cxn ang="0">
                  <a:pos x="316" y="74"/>
                </a:cxn>
                <a:cxn ang="0">
                  <a:pos x="318" y="74"/>
                </a:cxn>
                <a:cxn ang="0">
                  <a:pos x="318" y="74"/>
                </a:cxn>
                <a:cxn ang="0">
                  <a:pos x="0" y="344"/>
                </a:cxn>
                <a:cxn ang="0">
                  <a:pos x="344" y="0"/>
                </a:cxn>
              </a:cxnLst>
              <a:rect l="0" t="0" r="r" b="b"/>
              <a:pathLst>
                <a:path w="344" h="344">
                  <a:moveTo>
                    <a:pt x="344" y="0"/>
                  </a:moveTo>
                  <a:lnTo>
                    <a:pt x="344" y="258"/>
                  </a:lnTo>
                  <a:lnTo>
                    <a:pt x="266" y="330"/>
                  </a:lnTo>
                  <a:lnTo>
                    <a:pt x="302" y="256"/>
                  </a:lnTo>
                  <a:lnTo>
                    <a:pt x="182" y="340"/>
                  </a:lnTo>
                  <a:lnTo>
                    <a:pt x="330" y="194"/>
                  </a:lnTo>
                  <a:lnTo>
                    <a:pt x="330" y="194"/>
                  </a:lnTo>
                  <a:lnTo>
                    <a:pt x="224" y="272"/>
                  </a:lnTo>
                  <a:lnTo>
                    <a:pt x="156" y="324"/>
                  </a:lnTo>
                  <a:lnTo>
                    <a:pt x="130" y="344"/>
                  </a:lnTo>
                  <a:lnTo>
                    <a:pt x="130" y="344"/>
                  </a:lnTo>
                  <a:lnTo>
                    <a:pt x="140" y="334"/>
                  </a:lnTo>
                  <a:lnTo>
                    <a:pt x="158" y="316"/>
                  </a:lnTo>
                  <a:lnTo>
                    <a:pt x="206" y="264"/>
                  </a:lnTo>
                  <a:lnTo>
                    <a:pt x="272" y="190"/>
                  </a:lnTo>
                  <a:lnTo>
                    <a:pt x="272" y="190"/>
                  </a:lnTo>
                  <a:lnTo>
                    <a:pt x="52" y="344"/>
                  </a:lnTo>
                  <a:lnTo>
                    <a:pt x="52" y="344"/>
                  </a:lnTo>
                  <a:lnTo>
                    <a:pt x="98" y="296"/>
                  </a:lnTo>
                  <a:lnTo>
                    <a:pt x="190" y="198"/>
                  </a:lnTo>
                  <a:lnTo>
                    <a:pt x="280" y="106"/>
                  </a:lnTo>
                  <a:lnTo>
                    <a:pt x="310" y="80"/>
                  </a:lnTo>
                  <a:lnTo>
                    <a:pt x="316" y="74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0" y="344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2D2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5"/>
            <p:cNvSpPr>
              <a:spLocks noEditPoints="1"/>
            </p:cNvSpPr>
            <p:nvPr/>
          </p:nvSpPr>
          <p:spPr bwMode="auto">
            <a:xfrm>
              <a:off x="2996" y="3454"/>
              <a:ext cx="386" cy="238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56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134" y="0"/>
                </a:cxn>
                <a:cxn ang="0">
                  <a:pos x="258" y="114"/>
                </a:cxn>
                <a:cxn ang="0">
                  <a:pos x="134" y="0"/>
                </a:cxn>
                <a:cxn ang="0">
                  <a:pos x="268" y="0"/>
                </a:cxn>
                <a:cxn ang="0">
                  <a:pos x="364" y="0"/>
                </a:cxn>
                <a:cxn ang="0">
                  <a:pos x="380" y="8"/>
                </a:cxn>
                <a:cxn ang="0">
                  <a:pos x="386" y="24"/>
                </a:cxn>
                <a:cxn ang="0">
                  <a:pos x="268" y="56"/>
                </a:cxn>
                <a:cxn ang="0">
                  <a:pos x="268" y="0"/>
                </a:cxn>
                <a:cxn ang="0">
                  <a:pos x="386" y="66"/>
                </a:cxn>
                <a:cxn ang="0">
                  <a:pos x="268" y="114"/>
                </a:cxn>
                <a:cxn ang="0">
                  <a:pos x="268" y="66"/>
                </a:cxn>
                <a:cxn ang="0">
                  <a:pos x="0" y="114"/>
                </a:cxn>
                <a:cxn ang="0">
                  <a:pos x="126" y="66"/>
                </a:cxn>
                <a:cxn ang="0">
                  <a:pos x="126" y="114"/>
                </a:cxn>
                <a:cxn ang="0">
                  <a:pos x="386" y="156"/>
                </a:cxn>
                <a:cxn ang="0">
                  <a:pos x="268" y="122"/>
                </a:cxn>
                <a:cxn ang="0">
                  <a:pos x="386" y="122"/>
                </a:cxn>
                <a:cxn ang="0">
                  <a:pos x="134" y="156"/>
                </a:cxn>
                <a:cxn ang="0">
                  <a:pos x="258" y="122"/>
                </a:cxn>
                <a:cxn ang="0">
                  <a:pos x="258" y="156"/>
                </a:cxn>
                <a:cxn ang="0">
                  <a:pos x="0" y="156"/>
                </a:cxn>
                <a:cxn ang="0">
                  <a:pos x="126" y="122"/>
                </a:cxn>
                <a:cxn ang="0">
                  <a:pos x="126" y="156"/>
                </a:cxn>
                <a:cxn ang="0">
                  <a:pos x="386" y="196"/>
                </a:cxn>
                <a:cxn ang="0">
                  <a:pos x="268" y="164"/>
                </a:cxn>
                <a:cxn ang="0">
                  <a:pos x="386" y="164"/>
                </a:cxn>
                <a:cxn ang="0">
                  <a:pos x="134" y="196"/>
                </a:cxn>
                <a:cxn ang="0">
                  <a:pos x="258" y="164"/>
                </a:cxn>
                <a:cxn ang="0">
                  <a:pos x="258" y="196"/>
                </a:cxn>
                <a:cxn ang="0">
                  <a:pos x="0" y="196"/>
                </a:cxn>
                <a:cxn ang="0">
                  <a:pos x="126" y="164"/>
                </a:cxn>
                <a:cxn ang="0">
                  <a:pos x="126" y="196"/>
                </a:cxn>
                <a:cxn ang="0">
                  <a:pos x="386" y="214"/>
                </a:cxn>
                <a:cxn ang="0">
                  <a:pos x="384" y="224"/>
                </a:cxn>
                <a:cxn ang="0">
                  <a:pos x="372" y="236"/>
                </a:cxn>
                <a:cxn ang="0">
                  <a:pos x="268" y="238"/>
                </a:cxn>
                <a:cxn ang="0">
                  <a:pos x="386" y="206"/>
                </a:cxn>
                <a:cxn ang="0">
                  <a:pos x="258" y="238"/>
                </a:cxn>
                <a:cxn ang="0">
                  <a:pos x="134" y="206"/>
                </a:cxn>
                <a:cxn ang="0">
                  <a:pos x="258" y="238"/>
                </a:cxn>
                <a:cxn ang="0">
                  <a:pos x="126" y="238"/>
                </a:cxn>
                <a:cxn ang="0">
                  <a:pos x="24" y="238"/>
                </a:cxn>
                <a:cxn ang="0">
                  <a:pos x="8" y="232"/>
                </a:cxn>
                <a:cxn ang="0">
                  <a:pos x="0" y="214"/>
                </a:cxn>
                <a:cxn ang="0">
                  <a:pos x="126" y="206"/>
                </a:cxn>
              </a:cxnLst>
              <a:rect l="0" t="0" r="r" b="b"/>
              <a:pathLst>
                <a:path w="386" h="238">
                  <a:moveTo>
                    <a:pt x="24" y="0"/>
                  </a:moveTo>
                  <a:lnTo>
                    <a:pt x="126" y="0"/>
                  </a:lnTo>
                  <a:lnTo>
                    <a:pt x="126" y="56"/>
                  </a:lnTo>
                  <a:lnTo>
                    <a:pt x="0" y="5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134" y="0"/>
                  </a:moveTo>
                  <a:lnTo>
                    <a:pt x="258" y="0"/>
                  </a:lnTo>
                  <a:lnTo>
                    <a:pt x="258" y="114"/>
                  </a:lnTo>
                  <a:lnTo>
                    <a:pt x="134" y="114"/>
                  </a:lnTo>
                  <a:lnTo>
                    <a:pt x="134" y="0"/>
                  </a:lnTo>
                  <a:lnTo>
                    <a:pt x="134" y="0"/>
                  </a:lnTo>
                  <a:close/>
                  <a:moveTo>
                    <a:pt x="268" y="0"/>
                  </a:moveTo>
                  <a:lnTo>
                    <a:pt x="364" y="0"/>
                  </a:lnTo>
                  <a:lnTo>
                    <a:pt x="364" y="0"/>
                  </a:lnTo>
                  <a:lnTo>
                    <a:pt x="372" y="2"/>
                  </a:lnTo>
                  <a:lnTo>
                    <a:pt x="380" y="8"/>
                  </a:lnTo>
                  <a:lnTo>
                    <a:pt x="384" y="14"/>
                  </a:lnTo>
                  <a:lnTo>
                    <a:pt x="386" y="24"/>
                  </a:lnTo>
                  <a:lnTo>
                    <a:pt x="386" y="56"/>
                  </a:lnTo>
                  <a:lnTo>
                    <a:pt x="268" y="56"/>
                  </a:lnTo>
                  <a:lnTo>
                    <a:pt x="268" y="0"/>
                  </a:lnTo>
                  <a:lnTo>
                    <a:pt x="268" y="0"/>
                  </a:lnTo>
                  <a:close/>
                  <a:moveTo>
                    <a:pt x="268" y="66"/>
                  </a:moveTo>
                  <a:lnTo>
                    <a:pt x="386" y="66"/>
                  </a:lnTo>
                  <a:lnTo>
                    <a:pt x="386" y="114"/>
                  </a:lnTo>
                  <a:lnTo>
                    <a:pt x="268" y="114"/>
                  </a:lnTo>
                  <a:lnTo>
                    <a:pt x="268" y="66"/>
                  </a:lnTo>
                  <a:lnTo>
                    <a:pt x="268" y="66"/>
                  </a:lnTo>
                  <a:close/>
                  <a:moveTo>
                    <a:pt x="126" y="114"/>
                  </a:moveTo>
                  <a:lnTo>
                    <a:pt x="0" y="114"/>
                  </a:lnTo>
                  <a:lnTo>
                    <a:pt x="0" y="66"/>
                  </a:lnTo>
                  <a:lnTo>
                    <a:pt x="126" y="66"/>
                  </a:lnTo>
                  <a:lnTo>
                    <a:pt x="126" y="114"/>
                  </a:lnTo>
                  <a:lnTo>
                    <a:pt x="126" y="114"/>
                  </a:lnTo>
                  <a:close/>
                  <a:moveTo>
                    <a:pt x="386" y="122"/>
                  </a:moveTo>
                  <a:lnTo>
                    <a:pt x="386" y="156"/>
                  </a:lnTo>
                  <a:lnTo>
                    <a:pt x="268" y="156"/>
                  </a:lnTo>
                  <a:lnTo>
                    <a:pt x="268" y="122"/>
                  </a:lnTo>
                  <a:lnTo>
                    <a:pt x="386" y="122"/>
                  </a:lnTo>
                  <a:lnTo>
                    <a:pt x="386" y="122"/>
                  </a:lnTo>
                  <a:close/>
                  <a:moveTo>
                    <a:pt x="258" y="156"/>
                  </a:moveTo>
                  <a:lnTo>
                    <a:pt x="134" y="156"/>
                  </a:lnTo>
                  <a:lnTo>
                    <a:pt x="134" y="122"/>
                  </a:lnTo>
                  <a:lnTo>
                    <a:pt x="258" y="122"/>
                  </a:lnTo>
                  <a:lnTo>
                    <a:pt x="258" y="156"/>
                  </a:lnTo>
                  <a:lnTo>
                    <a:pt x="258" y="156"/>
                  </a:lnTo>
                  <a:close/>
                  <a:moveTo>
                    <a:pt x="126" y="156"/>
                  </a:moveTo>
                  <a:lnTo>
                    <a:pt x="0" y="156"/>
                  </a:lnTo>
                  <a:lnTo>
                    <a:pt x="0" y="122"/>
                  </a:lnTo>
                  <a:lnTo>
                    <a:pt x="126" y="122"/>
                  </a:lnTo>
                  <a:lnTo>
                    <a:pt x="126" y="156"/>
                  </a:lnTo>
                  <a:lnTo>
                    <a:pt x="126" y="156"/>
                  </a:lnTo>
                  <a:close/>
                  <a:moveTo>
                    <a:pt x="386" y="164"/>
                  </a:moveTo>
                  <a:lnTo>
                    <a:pt x="386" y="196"/>
                  </a:lnTo>
                  <a:lnTo>
                    <a:pt x="268" y="196"/>
                  </a:lnTo>
                  <a:lnTo>
                    <a:pt x="268" y="164"/>
                  </a:lnTo>
                  <a:lnTo>
                    <a:pt x="386" y="164"/>
                  </a:lnTo>
                  <a:lnTo>
                    <a:pt x="386" y="164"/>
                  </a:lnTo>
                  <a:close/>
                  <a:moveTo>
                    <a:pt x="258" y="196"/>
                  </a:moveTo>
                  <a:lnTo>
                    <a:pt x="134" y="196"/>
                  </a:lnTo>
                  <a:lnTo>
                    <a:pt x="134" y="164"/>
                  </a:lnTo>
                  <a:lnTo>
                    <a:pt x="258" y="164"/>
                  </a:lnTo>
                  <a:lnTo>
                    <a:pt x="258" y="196"/>
                  </a:lnTo>
                  <a:lnTo>
                    <a:pt x="258" y="196"/>
                  </a:lnTo>
                  <a:close/>
                  <a:moveTo>
                    <a:pt x="126" y="196"/>
                  </a:moveTo>
                  <a:lnTo>
                    <a:pt x="0" y="196"/>
                  </a:lnTo>
                  <a:lnTo>
                    <a:pt x="0" y="164"/>
                  </a:lnTo>
                  <a:lnTo>
                    <a:pt x="126" y="164"/>
                  </a:lnTo>
                  <a:lnTo>
                    <a:pt x="126" y="196"/>
                  </a:lnTo>
                  <a:lnTo>
                    <a:pt x="126" y="196"/>
                  </a:lnTo>
                  <a:close/>
                  <a:moveTo>
                    <a:pt x="386" y="206"/>
                  </a:moveTo>
                  <a:lnTo>
                    <a:pt x="386" y="214"/>
                  </a:lnTo>
                  <a:lnTo>
                    <a:pt x="386" y="214"/>
                  </a:lnTo>
                  <a:lnTo>
                    <a:pt x="384" y="224"/>
                  </a:lnTo>
                  <a:lnTo>
                    <a:pt x="380" y="232"/>
                  </a:lnTo>
                  <a:lnTo>
                    <a:pt x="372" y="236"/>
                  </a:lnTo>
                  <a:lnTo>
                    <a:pt x="364" y="238"/>
                  </a:lnTo>
                  <a:lnTo>
                    <a:pt x="268" y="238"/>
                  </a:lnTo>
                  <a:lnTo>
                    <a:pt x="268" y="206"/>
                  </a:lnTo>
                  <a:lnTo>
                    <a:pt x="386" y="206"/>
                  </a:lnTo>
                  <a:lnTo>
                    <a:pt x="386" y="206"/>
                  </a:lnTo>
                  <a:close/>
                  <a:moveTo>
                    <a:pt x="258" y="238"/>
                  </a:moveTo>
                  <a:lnTo>
                    <a:pt x="134" y="238"/>
                  </a:lnTo>
                  <a:lnTo>
                    <a:pt x="134" y="206"/>
                  </a:lnTo>
                  <a:lnTo>
                    <a:pt x="258" y="206"/>
                  </a:lnTo>
                  <a:lnTo>
                    <a:pt x="258" y="238"/>
                  </a:lnTo>
                  <a:lnTo>
                    <a:pt x="258" y="238"/>
                  </a:lnTo>
                  <a:close/>
                  <a:moveTo>
                    <a:pt x="126" y="238"/>
                  </a:moveTo>
                  <a:lnTo>
                    <a:pt x="24" y="238"/>
                  </a:lnTo>
                  <a:lnTo>
                    <a:pt x="24" y="238"/>
                  </a:lnTo>
                  <a:lnTo>
                    <a:pt x="16" y="236"/>
                  </a:lnTo>
                  <a:lnTo>
                    <a:pt x="8" y="232"/>
                  </a:lnTo>
                  <a:lnTo>
                    <a:pt x="2" y="224"/>
                  </a:lnTo>
                  <a:lnTo>
                    <a:pt x="0" y="214"/>
                  </a:lnTo>
                  <a:lnTo>
                    <a:pt x="0" y="206"/>
                  </a:lnTo>
                  <a:lnTo>
                    <a:pt x="126" y="206"/>
                  </a:lnTo>
                  <a:lnTo>
                    <a:pt x="126" y="23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3166" y="3486"/>
              <a:ext cx="56" cy="5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4"/>
                </a:cxn>
                <a:cxn ang="0">
                  <a:pos x="56" y="8"/>
                </a:cxn>
                <a:cxn ang="0">
                  <a:pos x="56" y="12"/>
                </a:cxn>
                <a:cxn ang="0">
                  <a:pos x="56" y="42"/>
                </a:cxn>
                <a:cxn ang="0">
                  <a:pos x="56" y="42"/>
                </a:cxn>
                <a:cxn ang="0">
                  <a:pos x="56" y="46"/>
                </a:cxn>
                <a:cxn ang="0">
                  <a:pos x="52" y="52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46"/>
                </a:cxn>
                <a:cxn ang="0">
                  <a:pos x="0" y="4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6" h="56">
                  <a:moveTo>
                    <a:pt x="14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2" y="52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020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3184" y="3462"/>
              <a:ext cx="20" cy="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8"/>
                </a:cxn>
                <a:cxn ang="0">
                  <a:pos x="20" y="16"/>
                </a:cxn>
                <a:cxn ang="0">
                  <a:pos x="10" y="16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0"/>
                </a:cxn>
              </a:cxnLst>
              <a:rect l="0" t="0" r="r" b="b"/>
              <a:pathLst>
                <a:path w="20" h="16">
                  <a:moveTo>
                    <a:pt x="10" y="0"/>
                  </a:moveTo>
                  <a:lnTo>
                    <a:pt x="16" y="8"/>
                  </a:lnTo>
                  <a:lnTo>
                    <a:pt x="20" y="16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3184" y="3548"/>
              <a:ext cx="20" cy="16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6" y="8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10" y="16"/>
                </a:cxn>
              </a:cxnLst>
              <a:rect l="0" t="0" r="r" b="b"/>
              <a:pathLst>
                <a:path w="20" h="16">
                  <a:moveTo>
                    <a:pt x="10" y="16"/>
                  </a:moveTo>
                  <a:lnTo>
                    <a:pt x="16" y="8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3230" y="3504"/>
              <a:ext cx="16" cy="20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8" y="14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10"/>
                </a:cxn>
              </a:cxnLst>
              <a:rect l="0" t="0" r="r" b="b"/>
              <a:pathLst>
                <a:path w="16" h="20">
                  <a:moveTo>
                    <a:pt x="16" y="10"/>
                  </a:moveTo>
                  <a:lnTo>
                    <a:pt x="8" y="1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3144" y="3504"/>
              <a:ext cx="16" cy="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14"/>
                </a:cxn>
                <a:cxn ang="0">
                  <a:pos x="16" y="20"/>
                </a:cxn>
                <a:cxn ang="0">
                  <a:pos x="16" y="10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0" y="10"/>
                </a:cxn>
              </a:cxnLst>
              <a:rect l="0" t="0" r="r" b="b"/>
              <a:pathLst>
                <a:path w="16" h="20">
                  <a:moveTo>
                    <a:pt x="0" y="10"/>
                  </a:moveTo>
                  <a:lnTo>
                    <a:pt x="8" y="14"/>
                  </a:lnTo>
                  <a:lnTo>
                    <a:pt x="16" y="2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3060" y="2884"/>
              <a:ext cx="256" cy="2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6" y="0"/>
                </a:cxn>
                <a:cxn ang="0">
                  <a:pos x="246" y="0"/>
                </a:cxn>
                <a:cxn ang="0">
                  <a:pos x="250" y="0"/>
                </a:cxn>
                <a:cxn ang="0">
                  <a:pos x="254" y="2"/>
                </a:cxn>
                <a:cxn ang="0">
                  <a:pos x="256" y="6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14"/>
                </a:cxn>
                <a:cxn ang="0">
                  <a:pos x="254" y="18"/>
                </a:cxn>
                <a:cxn ang="0">
                  <a:pos x="250" y="20"/>
                </a:cxn>
                <a:cxn ang="0">
                  <a:pos x="246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6" y="20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56" h="22">
                  <a:moveTo>
                    <a:pt x="10" y="0"/>
                  </a:moveTo>
                  <a:lnTo>
                    <a:pt x="246" y="0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4" y="2"/>
                  </a:lnTo>
                  <a:lnTo>
                    <a:pt x="256" y="6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14"/>
                  </a:lnTo>
                  <a:lnTo>
                    <a:pt x="254" y="18"/>
                  </a:lnTo>
                  <a:lnTo>
                    <a:pt x="250" y="20"/>
                  </a:lnTo>
                  <a:lnTo>
                    <a:pt x="246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3026" y="2856"/>
              <a:ext cx="8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6" y="2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8" h="8">
                  <a:moveTo>
                    <a:pt x="4" y="0"/>
                  </a:moveTo>
                  <a:lnTo>
                    <a:pt x="84" y="0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2940" y="2932"/>
              <a:ext cx="32" cy="1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2" y="14"/>
                </a:cxn>
                <a:cxn ang="0">
                  <a:pos x="32" y="124"/>
                </a:cxn>
                <a:cxn ang="0">
                  <a:pos x="32" y="124"/>
                </a:cxn>
                <a:cxn ang="0">
                  <a:pos x="30" y="130"/>
                </a:cxn>
                <a:cxn ang="0">
                  <a:pos x="28" y="134"/>
                </a:cxn>
                <a:cxn ang="0">
                  <a:pos x="22" y="138"/>
                </a:cxn>
                <a:cxn ang="0">
                  <a:pos x="18" y="138"/>
                </a:cxn>
                <a:cxn ang="0">
                  <a:pos x="16" y="138"/>
                </a:cxn>
                <a:cxn ang="0">
                  <a:pos x="16" y="138"/>
                </a:cxn>
                <a:cxn ang="0">
                  <a:pos x="10" y="138"/>
                </a:cxn>
                <a:cxn ang="0">
                  <a:pos x="4" y="134"/>
                </a:cxn>
                <a:cxn ang="0">
                  <a:pos x="2" y="130"/>
                </a:cxn>
                <a:cxn ang="0">
                  <a:pos x="0" y="12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138">
                  <a:moveTo>
                    <a:pt x="16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0" y="130"/>
                  </a:lnTo>
                  <a:lnTo>
                    <a:pt x="28" y="134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0" y="138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0" y="12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33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2942" y="2938"/>
              <a:ext cx="20" cy="12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0" y="14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20" y="116"/>
                </a:cxn>
                <a:cxn ang="0">
                  <a:pos x="18" y="120"/>
                </a:cxn>
                <a:cxn ang="0">
                  <a:pos x="14" y="124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6" y="124"/>
                </a:cxn>
                <a:cxn ang="0">
                  <a:pos x="2" y="120"/>
                </a:cxn>
                <a:cxn ang="0">
                  <a:pos x="0" y="116"/>
                </a:cxn>
                <a:cxn ang="0">
                  <a:pos x="0" y="1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126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18" y="120"/>
                  </a:lnTo>
                  <a:lnTo>
                    <a:pt x="14" y="124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6" y="124"/>
                  </a:lnTo>
                  <a:lnTo>
                    <a:pt x="2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3032" y="3474"/>
              <a:ext cx="54" cy="2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6" y="16"/>
                </a:cxn>
                <a:cxn ang="0">
                  <a:pos x="54" y="22"/>
                </a:cxn>
                <a:cxn ang="0">
                  <a:pos x="54" y="12"/>
                </a:cxn>
                <a:cxn ang="0">
                  <a:pos x="54" y="0"/>
                </a:cxn>
                <a:cxn ang="0">
                  <a:pos x="26" y="6"/>
                </a:cxn>
                <a:cxn ang="0">
                  <a:pos x="0" y="12"/>
                </a:cxn>
              </a:cxnLst>
              <a:rect l="0" t="0" r="r" b="b"/>
              <a:pathLst>
                <a:path w="54" h="22">
                  <a:moveTo>
                    <a:pt x="0" y="12"/>
                  </a:moveTo>
                  <a:lnTo>
                    <a:pt x="26" y="16"/>
                  </a:lnTo>
                  <a:lnTo>
                    <a:pt x="54" y="22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2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3304" y="3474"/>
              <a:ext cx="52" cy="22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26" y="16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26" y="6"/>
                </a:cxn>
                <a:cxn ang="0">
                  <a:pos x="52" y="12"/>
                </a:cxn>
              </a:cxnLst>
              <a:rect l="0" t="0" r="r" b="b"/>
              <a:pathLst>
                <a:path w="52" h="22">
                  <a:moveTo>
                    <a:pt x="52" y="12"/>
                  </a:moveTo>
                  <a:lnTo>
                    <a:pt x="26" y="16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6" y="6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3034" y="3536"/>
              <a:ext cx="60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4" y="0"/>
                </a:cxn>
                <a:cxn ang="0">
                  <a:pos x="56" y="2"/>
                </a:cxn>
                <a:cxn ang="0">
                  <a:pos x="58" y="4"/>
                </a:cxn>
                <a:cxn ang="0">
                  <a:pos x="60" y="8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58" y="14"/>
                </a:cxn>
                <a:cxn ang="0">
                  <a:pos x="56" y="16"/>
                </a:cxn>
                <a:cxn ang="0">
                  <a:pos x="54" y="18"/>
                </a:cxn>
                <a:cxn ang="0">
                  <a:pos x="52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60" h="18">
                  <a:moveTo>
                    <a:pt x="8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14"/>
                  </a:lnTo>
                  <a:lnTo>
                    <a:pt x="56" y="16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3296" y="3536"/>
              <a:ext cx="60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0" y="8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60" y="14"/>
                </a:cxn>
                <a:cxn ang="0">
                  <a:pos x="58" y="16"/>
                </a:cxn>
                <a:cxn ang="0">
                  <a:pos x="52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60" h="18">
                  <a:moveTo>
                    <a:pt x="8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58" y="16"/>
                  </a:lnTo>
                  <a:lnTo>
                    <a:pt x="5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3276600" y="2670551"/>
            <a:ext cx="363538" cy="381000"/>
            <a:chOff x="1637" y="1248"/>
            <a:chExt cx="1162" cy="1218"/>
          </a:xfrm>
        </p:grpSpPr>
        <p:sp>
          <p:nvSpPr>
            <p:cNvPr id="97" name="AutoShape 100"/>
            <p:cNvSpPr>
              <a:spLocks noChangeAspect="1" noChangeArrowheads="1" noTextEdit="1"/>
            </p:cNvSpPr>
            <p:nvPr/>
          </p:nvSpPr>
          <p:spPr bwMode="auto">
            <a:xfrm>
              <a:off x="1637" y="1248"/>
              <a:ext cx="1162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1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DF14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2"/>
            <p:cNvSpPr>
              <a:spLocks/>
            </p:cNvSpPr>
            <p:nvPr/>
          </p:nvSpPr>
          <p:spPr bwMode="auto">
            <a:xfrm>
              <a:off x="1641" y="1252"/>
              <a:ext cx="1154" cy="1210"/>
            </a:xfrm>
            <a:custGeom>
              <a:avLst/>
              <a:gdLst/>
              <a:ahLst/>
              <a:cxnLst>
                <a:cxn ang="0">
                  <a:pos x="1110" y="2"/>
                </a:cxn>
                <a:cxn ang="0">
                  <a:pos x="1064" y="6"/>
                </a:cxn>
                <a:cxn ang="0">
                  <a:pos x="984" y="18"/>
                </a:cxn>
                <a:cxn ang="0">
                  <a:pos x="950" y="28"/>
                </a:cxn>
                <a:cxn ang="0">
                  <a:pos x="890" y="52"/>
                </a:cxn>
                <a:cxn ang="0">
                  <a:pos x="842" y="82"/>
                </a:cxn>
                <a:cxn ang="0">
                  <a:pos x="818" y="104"/>
                </a:cxn>
                <a:cxn ang="0">
                  <a:pos x="766" y="158"/>
                </a:cxn>
                <a:cxn ang="0">
                  <a:pos x="738" y="192"/>
                </a:cxn>
                <a:cxn ang="0">
                  <a:pos x="670" y="286"/>
                </a:cxn>
                <a:cxn ang="0">
                  <a:pos x="578" y="420"/>
                </a:cxn>
                <a:cxn ang="0">
                  <a:pos x="398" y="698"/>
                </a:cxn>
                <a:cxn ang="0">
                  <a:pos x="332" y="800"/>
                </a:cxn>
                <a:cxn ang="0">
                  <a:pos x="298" y="848"/>
                </a:cxn>
                <a:cxn ang="0">
                  <a:pos x="278" y="800"/>
                </a:cxn>
                <a:cxn ang="0">
                  <a:pos x="258" y="746"/>
                </a:cxn>
                <a:cxn ang="0">
                  <a:pos x="244" y="714"/>
                </a:cxn>
                <a:cxn ang="0">
                  <a:pos x="228" y="694"/>
                </a:cxn>
                <a:cxn ang="0">
                  <a:pos x="218" y="686"/>
                </a:cxn>
                <a:cxn ang="0">
                  <a:pos x="196" y="678"/>
                </a:cxn>
                <a:cxn ang="0">
                  <a:pos x="182" y="676"/>
                </a:cxn>
                <a:cxn ang="0">
                  <a:pos x="152" y="680"/>
                </a:cxn>
                <a:cxn ang="0">
                  <a:pos x="122" y="688"/>
                </a:cxn>
                <a:cxn ang="0">
                  <a:pos x="94" y="700"/>
                </a:cxn>
                <a:cxn ang="0">
                  <a:pos x="64" y="720"/>
                </a:cxn>
                <a:cxn ang="0">
                  <a:pos x="36" y="742"/>
                </a:cxn>
                <a:cxn ang="0">
                  <a:pos x="16" y="768"/>
                </a:cxn>
                <a:cxn ang="0">
                  <a:pos x="4" y="796"/>
                </a:cxn>
                <a:cxn ang="0">
                  <a:pos x="0" y="824"/>
                </a:cxn>
                <a:cxn ang="0">
                  <a:pos x="0" y="836"/>
                </a:cxn>
                <a:cxn ang="0">
                  <a:pos x="12" y="890"/>
                </a:cxn>
                <a:cxn ang="0">
                  <a:pos x="24" y="940"/>
                </a:cxn>
                <a:cxn ang="0">
                  <a:pos x="28" y="952"/>
                </a:cxn>
                <a:cxn ang="0">
                  <a:pos x="48" y="1022"/>
                </a:cxn>
                <a:cxn ang="0">
                  <a:pos x="66" y="1074"/>
                </a:cxn>
                <a:cxn ang="0">
                  <a:pos x="94" y="1132"/>
                </a:cxn>
                <a:cxn ang="0">
                  <a:pos x="102" y="1146"/>
                </a:cxn>
                <a:cxn ang="0">
                  <a:pos x="132" y="1176"/>
                </a:cxn>
                <a:cxn ang="0">
                  <a:pos x="162" y="1196"/>
                </a:cxn>
                <a:cxn ang="0">
                  <a:pos x="178" y="1202"/>
                </a:cxn>
                <a:cxn ang="0">
                  <a:pos x="218" y="1210"/>
                </a:cxn>
                <a:cxn ang="0">
                  <a:pos x="240" y="1210"/>
                </a:cxn>
                <a:cxn ang="0">
                  <a:pos x="292" y="1204"/>
                </a:cxn>
                <a:cxn ang="0">
                  <a:pos x="338" y="1182"/>
                </a:cxn>
                <a:cxn ang="0">
                  <a:pos x="378" y="1144"/>
                </a:cxn>
                <a:cxn ang="0">
                  <a:pos x="410" y="1094"/>
                </a:cxn>
                <a:cxn ang="0">
                  <a:pos x="436" y="1042"/>
                </a:cxn>
                <a:cxn ang="0">
                  <a:pos x="512" y="916"/>
                </a:cxn>
                <a:cxn ang="0">
                  <a:pos x="676" y="666"/>
                </a:cxn>
                <a:cxn ang="0">
                  <a:pos x="762" y="544"/>
                </a:cxn>
                <a:cxn ang="0">
                  <a:pos x="946" y="306"/>
                </a:cxn>
                <a:cxn ang="0">
                  <a:pos x="1144" y="76"/>
                </a:cxn>
                <a:cxn ang="0">
                  <a:pos x="1130" y="0"/>
                </a:cxn>
              </a:cxnLst>
              <a:rect l="0" t="0" r="r" b="b"/>
              <a:pathLst>
                <a:path w="1154" h="1210">
                  <a:moveTo>
                    <a:pt x="1130" y="0"/>
                  </a:moveTo>
                  <a:lnTo>
                    <a:pt x="1110" y="2"/>
                  </a:lnTo>
                  <a:lnTo>
                    <a:pt x="1110" y="2"/>
                  </a:lnTo>
                  <a:lnTo>
                    <a:pt x="1064" y="6"/>
                  </a:lnTo>
                  <a:lnTo>
                    <a:pt x="1022" y="12"/>
                  </a:lnTo>
                  <a:lnTo>
                    <a:pt x="984" y="18"/>
                  </a:lnTo>
                  <a:lnTo>
                    <a:pt x="950" y="28"/>
                  </a:lnTo>
                  <a:lnTo>
                    <a:pt x="950" y="28"/>
                  </a:lnTo>
                  <a:lnTo>
                    <a:pt x="918" y="38"/>
                  </a:lnTo>
                  <a:lnTo>
                    <a:pt x="890" y="52"/>
                  </a:lnTo>
                  <a:lnTo>
                    <a:pt x="864" y="66"/>
                  </a:lnTo>
                  <a:lnTo>
                    <a:pt x="842" y="82"/>
                  </a:lnTo>
                  <a:lnTo>
                    <a:pt x="842" y="82"/>
                  </a:lnTo>
                  <a:lnTo>
                    <a:pt x="818" y="104"/>
                  </a:lnTo>
                  <a:lnTo>
                    <a:pt x="792" y="130"/>
                  </a:lnTo>
                  <a:lnTo>
                    <a:pt x="766" y="158"/>
                  </a:lnTo>
                  <a:lnTo>
                    <a:pt x="738" y="192"/>
                  </a:lnTo>
                  <a:lnTo>
                    <a:pt x="738" y="192"/>
                  </a:lnTo>
                  <a:lnTo>
                    <a:pt x="708" y="234"/>
                  </a:lnTo>
                  <a:lnTo>
                    <a:pt x="670" y="286"/>
                  </a:lnTo>
                  <a:lnTo>
                    <a:pt x="578" y="420"/>
                  </a:lnTo>
                  <a:lnTo>
                    <a:pt x="578" y="420"/>
                  </a:lnTo>
                  <a:lnTo>
                    <a:pt x="496" y="546"/>
                  </a:lnTo>
                  <a:lnTo>
                    <a:pt x="398" y="698"/>
                  </a:lnTo>
                  <a:lnTo>
                    <a:pt x="398" y="698"/>
                  </a:lnTo>
                  <a:lnTo>
                    <a:pt x="332" y="800"/>
                  </a:lnTo>
                  <a:lnTo>
                    <a:pt x="298" y="848"/>
                  </a:lnTo>
                  <a:lnTo>
                    <a:pt x="298" y="848"/>
                  </a:lnTo>
                  <a:lnTo>
                    <a:pt x="290" y="830"/>
                  </a:lnTo>
                  <a:lnTo>
                    <a:pt x="278" y="800"/>
                  </a:lnTo>
                  <a:lnTo>
                    <a:pt x="278" y="800"/>
                  </a:lnTo>
                  <a:lnTo>
                    <a:pt x="258" y="746"/>
                  </a:lnTo>
                  <a:lnTo>
                    <a:pt x="258" y="746"/>
                  </a:lnTo>
                  <a:lnTo>
                    <a:pt x="244" y="714"/>
                  </a:lnTo>
                  <a:lnTo>
                    <a:pt x="236" y="702"/>
                  </a:lnTo>
                  <a:lnTo>
                    <a:pt x="228" y="694"/>
                  </a:lnTo>
                  <a:lnTo>
                    <a:pt x="228" y="694"/>
                  </a:lnTo>
                  <a:lnTo>
                    <a:pt x="218" y="686"/>
                  </a:lnTo>
                  <a:lnTo>
                    <a:pt x="208" y="682"/>
                  </a:lnTo>
                  <a:lnTo>
                    <a:pt x="196" y="678"/>
                  </a:lnTo>
                  <a:lnTo>
                    <a:pt x="182" y="676"/>
                  </a:lnTo>
                  <a:lnTo>
                    <a:pt x="182" y="676"/>
                  </a:lnTo>
                  <a:lnTo>
                    <a:pt x="168" y="678"/>
                  </a:lnTo>
                  <a:lnTo>
                    <a:pt x="152" y="680"/>
                  </a:lnTo>
                  <a:lnTo>
                    <a:pt x="138" y="682"/>
                  </a:lnTo>
                  <a:lnTo>
                    <a:pt x="122" y="688"/>
                  </a:lnTo>
                  <a:lnTo>
                    <a:pt x="108" y="694"/>
                  </a:lnTo>
                  <a:lnTo>
                    <a:pt x="94" y="700"/>
                  </a:lnTo>
                  <a:lnTo>
                    <a:pt x="64" y="720"/>
                  </a:lnTo>
                  <a:lnTo>
                    <a:pt x="64" y="720"/>
                  </a:lnTo>
                  <a:lnTo>
                    <a:pt x="48" y="730"/>
                  </a:lnTo>
                  <a:lnTo>
                    <a:pt x="36" y="742"/>
                  </a:lnTo>
                  <a:lnTo>
                    <a:pt x="24" y="756"/>
                  </a:lnTo>
                  <a:lnTo>
                    <a:pt x="16" y="768"/>
                  </a:lnTo>
                  <a:lnTo>
                    <a:pt x="8" y="782"/>
                  </a:lnTo>
                  <a:lnTo>
                    <a:pt x="4" y="796"/>
                  </a:lnTo>
                  <a:lnTo>
                    <a:pt x="0" y="810"/>
                  </a:lnTo>
                  <a:lnTo>
                    <a:pt x="0" y="824"/>
                  </a:lnTo>
                  <a:lnTo>
                    <a:pt x="0" y="824"/>
                  </a:lnTo>
                  <a:lnTo>
                    <a:pt x="0" y="836"/>
                  </a:lnTo>
                  <a:lnTo>
                    <a:pt x="4" y="856"/>
                  </a:lnTo>
                  <a:lnTo>
                    <a:pt x="12" y="890"/>
                  </a:lnTo>
                  <a:lnTo>
                    <a:pt x="24" y="940"/>
                  </a:lnTo>
                  <a:lnTo>
                    <a:pt x="24" y="940"/>
                  </a:lnTo>
                  <a:lnTo>
                    <a:pt x="28" y="954"/>
                  </a:lnTo>
                  <a:lnTo>
                    <a:pt x="28" y="952"/>
                  </a:lnTo>
                  <a:lnTo>
                    <a:pt x="28" y="952"/>
                  </a:lnTo>
                  <a:lnTo>
                    <a:pt x="48" y="1022"/>
                  </a:lnTo>
                  <a:lnTo>
                    <a:pt x="66" y="1074"/>
                  </a:lnTo>
                  <a:lnTo>
                    <a:pt x="66" y="1074"/>
                  </a:lnTo>
                  <a:lnTo>
                    <a:pt x="84" y="1114"/>
                  </a:lnTo>
                  <a:lnTo>
                    <a:pt x="94" y="1132"/>
                  </a:lnTo>
                  <a:lnTo>
                    <a:pt x="102" y="1146"/>
                  </a:lnTo>
                  <a:lnTo>
                    <a:pt x="102" y="1146"/>
                  </a:lnTo>
                  <a:lnTo>
                    <a:pt x="116" y="1164"/>
                  </a:lnTo>
                  <a:lnTo>
                    <a:pt x="132" y="1176"/>
                  </a:lnTo>
                  <a:lnTo>
                    <a:pt x="146" y="1188"/>
                  </a:lnTo>
                  <a:lnTo>
                    <a:pt x="162" y="1196"/>
                  </a:lnTo>
                  <a:lnTo>
                    <a:pt x="162" y="1196"/>
                  </a:lnTo>
                  <a:lnTo>
                    <a:pt x="178" y="1202"/>
                  </a:lnTo>
                  <a:lnTo>
                    <a:pt x="198" y="1208"/>
                  </a:lnTo>
                  <a:lnTo>
                    <a:pt x="218" y="1210"/>
                  </a:lnTo>
                  <a:lnTo>
                    <a:pt x="240" y="1210"/>
                  </a:lnTo>
                  <a:lnTo>
                    <a:pt x="240" y="1210"/>
                  </a:lnTo>
                  <a:lnTo>
                    <a:pt x="266" y="1210"/>
                  </a:lnTo>
                  <a:lnTo>
                    <a:pt x="292" y="1204"/>
                  </a:lnTo>
                  <a:lnTo>
                    <a:pt x="316" y="1194"/>
                  </a:lnTo>
                  <a:lnTo>
                    <a:pt x="338" y="1182"/>
                  </a:lnTo>
                  <a:lnTo>
                    <a:pt x="358" y="1164"/>
                  </a:lnTo>
                  <a:lnTo>
                    <a:pt x="378" y="1144"/>
                  </a:lnTo>
                  <a:lnTo>
                    <a:pt x="394" y="1120"/>
                  </a:lnTo>
                  <a:lnTo>
                    <a:pt x="410" y="1094"/>
                  </a:lnTo>
                  <a:lnTo>
                    <a:pt x="410" y="1094"/>
                  </a:lnTo>
                  <a:lnTo>
                    <a:pt x="436" y="1042"/>
                  </a:lnTo>
                  <a:lnTo>
                    <a:pt x="436" y="1042"/>
                  </a:lnTo>
                  <a:lnTo>
                    <a:pt x="512" y="916"/>
                  </a:lnTo>
                  <a:lnTo>
                    <a:pt x="592" y="790"/>
                  </a:lnTo>
                  <a:lnTo>
                    <a:pt x="676" y="666"/>
                  </a:lnTo>
                  <a:lnTo>
                    <a:pt x="762" y="544"/>
                  </a:lnTo>
                  <a:lnTo>
                    <a:pt x="762" y="544"/>
                  </a:lnTo>
                  <a:lnTo>
                    <a:pt x="852" y="424"/>
                  </a:lnTo>
                  <a:lnTo>
                    <a:pt x="946" y="306"/>
                  </a:lnTo>
                  <a:lnTo>
                    <a:pt x="1044" y="190"/>
                  </a:lnTo>
                  <a:lnTo>
                    <a:pt x="1144" y="76"/>
                  </a:lnTo>
                  <a:lnTo>
                    <a:pt x="1154" y="6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3"/>
            <p:cNvSpPr>
              <a:spLocks/>
            </p:cNvSpPr>
            <p:nvPr/>
          </p:nvSpPr>
          <p:spPr bwMode="auto">
            <a:xfrm>
              <a:off x="1667" y="1282"/>
              <a:ext cx="1096" cy="1154"/>
            </a:xfrm>
            <a:custGeom>
              <a:avLst/>
              <a:gdLst/>
              <a:ahLst/>
              <a:cxnLst>
                <a:cxn ang="0">
                  <a:pos x="1096" y="28"/>
                </a:cxn>
                <a:cxn ang="0">
                  <a:pos x="900" y="258"/>
                </a:cxn>
                <a:cxn ang="0">
                  <a:pos x="714" y="498"/>
                </a:cxn>
                <a:cxn ang="0">
                  <a:pos x="628" y="622"/>
                </a:cxn>
                <a:cxn ang="0">
                  <a:pos x="464" y="870"/>
                </a:cxn>
                <a:cxn ang="0">
                  <a:pos x="386" y="998"/>
                </a:cxn>
                <a:cxn ang="0">
                  <a:pos x="360" y="1050"/>
                </a:cxn>
                <a:cxn ang="0">
                  <a:pos x="330" y="1096"/>
                </a:cxn>
                <a:cxn ang="0">
                  <a:pos x="298" y="1128"/>
                </a:cxn>
                <a:cxn ang="0">
                  <a:pos x="258" y="1148"/>
                </a:cxn>
                <a:cxn ang="0">
                  <a:pos x="214" y="1154"/>
                </a:cxn>
                <a:cxn ang="0">
                  <a:pos x="194" y="1152"/>
                </a:cxn>
                <a:cxn ang="0">
                  <a:pos x="162" y="1146"/>
                </a:cxn>
                <a:cxn ang="0">
                  <a:pos x="148" y="1142"/>
                </a:cxn>
                <a:cxn ang="0">
                  <a:pos x="122" y="1126"/>
                </a:cxn>
                <a:cxn ang="0">
                  <a:pos x="100" y="1100"/>
                </a:cxn>
                <a:cxn ang="0">
                  <a:pos x="90" y="1088"/>
                </a:cxn>
                <a:cxn ang="0">
                  <a:pos x="66" y="1034"/>
                </a:cxn>
                <a:cxn ang="0">
                  <a:pos x="48" y="984"/>
                </a:cxn>
                <a:cxn ang="0">
                  <a:pos x="28" y="916"/>
                </a:cxn>
                <a:cxn ang="0">
                  <a:pos x="26" y="904"/>
                </a:cxn>
                <a:cxn ang="0">
                  <a:pos x="2" y="810"/>
                </a:cxn>
                <a:cxn ang="0">
                  <a:pos x="0" y="794"/>
                </a:cxn>
                <a:cxn ang="0">
                  <a:pos x="4" y="772"/>
                </a:cxn>
                <a:cxn ang="0">
                  <a:pos x="14" y="750"/>
                </a:cxn>
                <a:cxn ang="0">
                  <a:pos x="30" y="730"/>
                </a:cxn>
                <a:cxn ang="0">
                  <a:pos x="54" y="712"/>
                </a:cxn>
                <a:cxn ang="0">
                  <a:pos x="80" y="696"/>
                </a:cxn>
                <a:cxn ang="0">
                  <a:pos x="132" y="676"/>
                </a:cxn>
                <a:cxn ang="0">
                  <a:pos x="156" y="674"/>
                </a:cxn>
                <a:cxn ang="0">
                  <a:pos x="172" y="676"/>
                </a:cxn>
                <a:cxn ang="0">
                  <a:pos x="184" y="684"/>
                </a:cxn>
                <a:cxn ang="0">
                  <a:pos x="188" y="690"/>
                </a:cxn>
                <a:cxn ang="0">
                  <a:pos x="208" y="726"/>
                </a:cxn>
                <a:cxn ang="0">
                  <a:pos x="226" y="780"/>
                </a:cxn>
                <a:cxn ang="0">
                  <a:pos x="240" y="812"/>
                </a:cxn>
                <a:cxn ang="0">
                  <a:pos x="256" y="844"/>
                </a:cxn>
                <a:cxn ang="0">
                  <a:pos x="268" y="854"/>
                </a:cxn>
                <a:cxn ang="0">
                  <a:pos x="272" y="856"/>
                </a:cxn>
                <a:cxn ang="0">
                  <a:pos x="286" y="844"/>
                </a:cxn>
                <a:cxn ang="0">
                  <a:pos x="348" y="758"/>
                </a:cxn>
                <a:cxn ang="0">
                  <a:pos x="396" y="682"/>
                </a:cxn>
                <a:cxn ang="0">
                  <a:pos x="574" y="406"/>
                </a:cxn>
                <a:cxn ang="0">
                  <a:pos x="668" y="272"/>
                </a:cxn>
                <a:cxn ang="0">
                  <a:pos x="734" y="180"/>
                </a:cxn>
                <a:cxn ang="0">
                  <a:pos x="760" y="146"/>
                </a:cxn>
                <a:cxn ang="0">
                  <a:pos x="810" y="94"/>
                </a:cxn>
                <a:cxn ang="0">
                  <a:pos x="834" y="74"/>
                </a:cxn>
                <a:cxn ang="0">
                  <a:pos x="878" y="46"/>
                </a:cxn>
                <a:cxn ang="0">
                  <a:pos x="932" y="24"/>
                </a:cxn>
                <a:cxn ang="0">
                  <a:pos x="964" y="16"/>
                </a:cxn>
                <a:cxn ang="0">
                  <a:pos x="1042" y="4"/>
                </a:cxn>
                <a:cxn ang="0">
                  <a:pos x="1096" y="28"/>
                </a:cxn>
              </a:cxnLst>
              <a:rect l="0" t="0" r="r" b="b"/>
              <a:pathLst>
                <a:path w="1096" h="1154">
                  <a:moveTo>
                    <a:pt x="1096" y="28"/>
                  </a:moveTo>
                  <a:lnTo>
                    <a:pt x="1096" y="28"/>
                  </a:lnTo>
                  <a:lnTo>
                    <a:pt x="996" y="142"/>
                  </a:lnTo>
                  <a:lnTo>
                    <a:pt x="900" y="258"/>
                  </a:lnTo>
                  <a:lnTo>
                    <a:pt x="806" y="378"/>
                  </a:lnTo>
                  <a:lnTo>
                    <a:pt x="714" y="498"/>
                  </a:lnTo>
                  <a:lnTo>
                    <a:pt x="714" y="498"/>
                  </a:lnTo>
                  <a:lnTo>
                    <a:pt x="628" y="622"/>
                  </a:lnTo>
                  <a:lnTo>
                    <a:pt x="544" y="746"/>
                  </a:lnTo>
                  <a:lnTo>
                    <a:pt x="464" y="870"/>
                  </a:lnTo>
                  <a:lnTo>
                    <a:pt x="386" y="998"/>
                  </a:lnTo>
                  <a:lnTo>
                    <a:pt x="386" y="998"/>
                  </a:lnTo>
                  <a:lnTo>
                    <a:pt x="360" y="1050"/>
                  </a:lnTo>
                  <a:lnTo>
                    <a:pt x="360" y="1050"/>
                  </a:lnTo>
                  <a:lnTo>
                    <a:pt x="346" y="1076"/>
                  </a:lnTo>
                  <a:lnTo>
                    <a:pt x="330" y="1096"/>
                  </a:lnTo>
                  <a:lnTo>
                    <a:pt x="314" y="1114"/>
                  </a:lnTo>
                  <a:lnTo>
                    <a:pt x="298" y="1128"/>
                  </a:lnTo>
                  <a:lnTo>
                    <a:pt x="278" y="1140"/>
                  </a:lnTo>
                  <a:lnTo>
                    <a:pt x="258" y="1148"/>
                  </a:lnTo>
                  <a:lnTo>
                    <a:pt x="236" y="1152"/>
                  </a:lnTo>
                  <a:lnTo>
                    <a:pt x="214" y="1154"/>
                  </a:lnTo>
                  <a:lnTo>
                    <a:pt x="214" y="1154"/>
                  </a:lnTo>
                  <a:lnTo>
                    <a:pt x="194" y="1152"/>
                  </a:lnTo>
                  <a:lnTo>
                    <a:pt x="176" y="1150"/>
                  </a:lnTo>
                  <a:lnTo>
                    <a:pt x="162" y="1146"/>
                  </a:lnTo>
                  <a:lnTo>
                    <a:pt x="148" y="1142"/>
                  </a:lnTo>
                  <a:lnTo>
                    <a:pt x="148" y="1142"/>
                  </a:lnTo>
                  <a:lnTo>
                    <a:pt x="134" y="1134"/>
                  </a:lnTo>
                  <a:lnTo>
                    <a:pt x="122" y="1126"/>
                  </a:lnTo>
                  <a:lnTo>
                    <a:pt x="110" y="1114"/>
                  </a:lnTo>
                  <a:lnTo>
                    <a:pt x="100" y="1100"/>
                  </a:lnTo>
                  <a:lnTo>
                    <a:pt x="100" y="1100"/>
                  </a:lnTo>
                  <a:lnTo>
                    <a:pt x="90" y="1088"/>
                  </a:lnTo>
                  <a:lnTo>
                    <a:pt x="82" y="1072"/>
                  </a:lnTo>
                  <a:lnTo>
                    <a:pt x="66" y="1034"/>
                  </a:lnTo>
                  <a:lnTo>
                    <a:pt x="66" y="1034"/>
                  </a:lnTo>
                  <a:lnTo>
                    <a:pt x="48" y="984"/>
                  </a:lnTo>
                  <a:lnTo>
                    <a:pt x="28" y="916"/>
                  </a:lnTo>
                  <a:lnTo>
                    <a:pt x="28" y="916"/>
                  </a:lnTo>
                  <a:lnTo>
                    <a:pt x="26" y="904"/>
                  </a:lnTo>
                  <a:lnTo>
                    <a:pt x="26" y="904"/>
                  </a:lnTo>
                  <a:lnTo>
                    <a:pt x="8" y="832"/>
                  </a:lnTo>
                  <a:lnTo>
                    <a:pt x="2" y="810"/>
                  </a:lnTo>
                  <a:lnTo>
                    <a:pt x="0" y="794"/>
                  </a:lnTo>
                  <a:lnTo>
                    <a:pt x="0" y="794"/>
                  </a:lnTo>
                  <a:lnTo>
                    <a:pt x="2" y="782"/>
                  </a:lnTo>
                  <a:lnTo>
                    <a:pt x="4" y="772"/>
                  </a:lnTo>
                  <a:lnTo>
                    <a:pt x="8" y="762"/>
                  </a:lnTo>
                  <a:lnTo>
                    <a:pt x="14" y="750"/>
                  </a:lnTo>
                  <a:lnTo>
                    <a:pt x="22" y="740"/>
                  </a:lnTo>
                  <a:lnTo>
                    <a:pt x="30" y="730"/>
                  </a:lnTo>
                  <a:lnTo>
                    <a:pt x="40" y="722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80" y="696"/>
                  </a:lnTo>
                  <a:lnTo>
                    <a:pt x="106" y="684"/>
                  </a:lnTo>
                  <a:lnTo>
                    <a:pt x="132" y="676"/>
                  </a:lnTo>
                  <a:lnTo>
                    <a:pt x="156" y="674"/>
                  </a:lnTo>
                  <a:lnTo>
                    <a:pt x="156" y="674"/>
                  </a:lnTo>
                  <a:lnTo>
                    <a:pt x="164" y="674"/>
                  </a:lnTo>
                  <a:lnTo>
                    <a:pt x="172" y="676"/>
                  </a:lnTo>
                  <a:lnTo>
                    <a:pt x="178" y="680"/>
                  </a:lnTo>
                  <a:lnTo>
                    <a:pt x="184" y="684"/>
                  </a:lnTo>
                  <a:lnTo>
                    <a:pt x="184" y="684"/>
                  </a:lnTo>
                  <a:lnTo>
                    <a:pt x="188" y="690"/>
                  </a:lnTo>
                  <a:lnTo>
                    <a:pt x="194" y="700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26" y="780"/>
                  </a:lnTo>
                  <a:lnTo>
                    <a:pt x="226" y="780"/>
                  </a:lnTo>
                  <a:lnTo>
                    <a:pt x="240" y="812"/>
                  </a:lnTo>
                  <a:lnTo>
                    <a:pt x="252" y="836"/>
                  </a:lnTo>
                  <a:lnTo>
                    <a:pt x="256" y="844"/>
                  </a:lnTo>
                  <a:lnTo>
                    <a:pt x="262" y="850"/>
                  </a:lnTo>
                  <a:lnTo>
                    <a:pt x="268" y="854"/>
                  </a:lnTo>
                  <a:lnTo>
                    <a:pt x="272" y="856"/>
                  </a:lnTo>
                  <a:lnTo>
                    <a:pt x="272" y="856"/>
                  </a:lnTo>
                  <a:lnTo>
                    <a:pt x="278" y="852"/>
                  </a:lnTo>
                  <a:lnTo>
                    <a:pt x="286" y="844"/>
                  </a:lnTo>
                  <a:lnTo>
                    <a:pt x="310" y="812"/>
                  </a:lnTo>
                  <a:lnTo>
                    <a:pt x="348" y="758"/>
                  </a:lnTo>
                  <a:lnTo>
                    <a:pt x="396" y="682"/>
                  </a:lnTo>
                  <a:lnTo>
                    <a:pt x="396" y="682"/>
                  </a:lnTo>
                  <a:lnTo>
                    <a:pt x="492" y="532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668" y="272"/>
                  </a:lnTo>
                  <a:lnTo>
                    <a:pt x="704" y="220"/>
                  </a:lnTo>
                  <a:lnTo>
                    <a:pt x="734" y="180"/>
                  </a:lnTo>
                  <a:lnTo>
                    <a:pt x="734" y="180"/>
                  </a:lnTo>
                  <a:lnTo>
                    <a:pt x="760" y="146"/>
                  </a:lnTo>
                  <a:lnTo>
                    <a:pt x="786" y="118"/>
                  </a:lnTo>
                  <a:lnTo>
                    <a:pt x="810" y="94"/>
                  </a:lnTo>
                  <a:lnTo>
                    <a:pt x="834" y="74"/>
                  </a:lnTo>
                  <a:lnTo>
                    <a:pt x="834" y="74"/>
                  </a:lnTo>
                  <a:lnTo>
                    <a:pt x="854" y="58"/>
                  </a:lnTo>
                  <a:lnTo>
                    <a:pt x="878" y="46"/>
                  </a:lnTo>
                  <a:lnTo>
                    <a:pt x="904" y="34"/>
                  </a:lnTo>
                  <a:lnTo>
                    <a:pt x="932" y="24"/>
                  </a:lnTo>
                  <a:lnTo>
                    <a:pt x="932" y="24"/>
                  </a:lnTo>
                  <a:lnTo>
                    <a:pt x="964" y="16"/>
                  </a:lnTo>
                  <a:lnTo>
                    <a:pt x="1000" y="8"/>
                  </a:lnTo>
                  <a:lnTo>
                    <a:pt x="1042" y="4"/>
                  </a:lnTo>
                  <a:lnTo>
                    <a:pt x="1086" y="0"/>
                  </a:lnTo>
                  <a:lnTo>
                    <a:pt x="1096" y="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4"/>
            <p:cNvSpPr>
              <a:spLocks/>
            </p:cNvSpPr>
            <p:nvPr/>
          </p:nvSpPr>
          <p:spPr bwMode="auto">
            <a:xfrm>
              <a:off x="1695" y="1312"/>
              <a:ext cx="1030" cy="1096"/>
            </a:xfrm>
            <a:custGeom>
              <a:avLst/>
              <a:gdLst/>
              <a:ahLst/>
              <a:cxnLst>
                <a:cxn ang="0">
                  <a:pos x="664" y="452"/>
                </a:cxn>
                <a:cxn ang="0">
                  <a:pos x="492" y="700"/>
                </a:cxn>
                <a:cxn ang="0">
                  <a:pos x="334" y="954"/>
                </a:cxn>
                <a:cxn ang="0">
                  <a:pos x="306" y="1008"/>
                </a:cxn>
                <a:cxn ang="0">
                  <a:pos x="294" y="1030"/>
                </a:cxn>
                <a:cxn ang="0">
                  <a:pos x="270" y="1062"/>
                </a:cxn>
                <a:cxn ang="0">
                  <a:pos x="238" y="1084"/>
                </a:cxn>
                <a:cxn ang="0">
                  <a:pos x="204" y="1094"/>
                </a:cxn>
                <a:cxn ang="0">
                  <a:pos x="186" y="1096"/>
                </a:cxn>
                <a:cxn ang="0">
                  <a:pos x="154" y="1094"/>
                </a:cxn>
                <a:cxn ang="0">
                  <a:pos x="130" y="1086"/>
                </a:cxn>
                <a:cxn ang="0">
                  <a:pos x="122" y="1082"/>
                </a:cxn>
                <a:cxn ang="0">
                  <a:pos x="102" y="1064"/>
                </a:cxn>
                <a:cxn ang="0">
                  <a:pos x="94" y="1054"/>
                </a:cxn>
                <a:cxn ang="0">
                  <a:pos x="64" y="994"/>
                </a:cxn>
                <a:cxn ang="0">
                  <a:pos x="46" y="946"/>
                </a:cxn>
                <a:cxn ang="0">
                  <a:pos x="26" y="876"/>
                </a:cxn>
                <a:cxn ang="0">
                  <a:pos x="24" y="866"/>
                </a:cxn>
                <a:cxn ang="0">
                  <a:pos x="12" y="820"/>
                </a:cxn>
                <a:cxn ang="0">
                  <a:pos x="2" y="772"/>
                </a:cxn>
                <a:cxn ang="0">
                  <a:pos x="0" y="764"/>
                </a:cxn>
                <a:cxn ang="0">
                  <a:pos x="2" y="748"/>
                </a:cxn>
                <a:cxn ang="0">
                  <a:pos x="24" y="718"/>
                </a:cxn>
                <a:cxn ang="0">
                  <a:pos x="42" y="704"/>
                </a:cxn>
                <a:cxn ang="0">
                  <a:pos x="86" y="680"/>
                </a:cxn>
                <a:cxn ang="0">
                  <a:pos x="128" y="672"/>
                </a:cxn>
                <a:cxn ang="0">
                  <a:pos x="134" y="672"/>
                </a:cxn>
                <a:cxn ang="0">
                  <a:pos x="136" y="674"/>
                </a:cxn>
                <a:cxn ang="0">
                  <a:pos x="154" y="706"/>
                </a:cxn>
                <a:cxn ang="0">
                  <a:pos x="172" y="758"/>
                </a:cxn>
                <a:cxn ang="0">
                  <a:pos x="188" y="798"/>
                </a:cxn>
                <a:cxn ang="0">
                  <a:pos x="204" y="828"/>
                </a:cxn>
                <a:cxn ang="0">
                  <a:pos x="222" y="846"/>
                </a:cxn>
                <a:cxn ang="0">
                  <a:pos x="244" y="852"/>
                </a:cxn>
                <a:cxn ang="0">
                  <a:pos x="250" y="852"/>
                </a:cxn>
                <a:cxn ang="0">
                  <a:pos x="268" y="842"/>
                </a:cxn>
                <a:cxn ang="0">
                  <a:pos x="298" y="808"/>
                </a:cxn>
                <a:cxn ang="0">
                  <a:pos x="352" y="728"/>
                </a:cxn>
                <a:cxn ang="0">
                  <a:pos x="392" y="668"/>
                </a:cxn>
                <a:cxn ang="0">
                  <a:pos x="570" y="392"/>
                </a:cxn>
                <a:cxn ang="0">
                  <a:pos x="662" y="258"/>
                </a:cxn>
                <a:cxn ang="0">
                  <a:pos x="728" y="166"/>
                </a:cxn>
                <a:cxn ang="0">
                  <a:pos x="754" y="136"/>
                </a:cxn>
                <a:cxn ang="0">
                  <a:pos x="800" y="84"/>
                </a:cxn>
                <a:cxn ang="0">
                  <a:pos x="822" y="64"/>
                </a:cxn>
                <a:cxn ang="0">
                  <a:pos x="862" y="40"/>
                </a:cxn>
                <a:cxn ang="0">
                  <a:pos x="912" y="20"/>
                </a:cxn>
                <a:cxn ang="0">
                  <a:pos x="938" y="14"/>
                </a:cxn>
                <a:cxn ang="0">
                  <a:pos x="996" y="4"/>
                </a:cxn>
                <a:cxn ang="0">
                  <a:pos x="1030" y="0"/>
                </a:cxn>
                <a:cxn ang="0">
                  <a:pos x="842" y="222"/>
                </a:cxn>
                <a:cxn ang="0">
                  <a:pos x="664" y="452"/>
                </a:cxn>
              </a:cxnLst>
              <a:rect l="0" t="0" r="r" b="b"/>
              <a:pathLst>
                <a:path w="1030" h="1096">
                  <a:moveTo>
                    <a:pt x="664" y="452"/>
                  </a:moveTo>
                  <a:lnTo>
                    <a:pt x="664" y="452"/>
                  </a:lnTo>
                  <a:lnTo>
                    <a:pt x="576" y="576"/>
                  </a:lnTo>
                  <a:lnTo>
                    <a:pt x="492" y="700"/>
                  </a:lnTo>
                  <a:lnTo>
                    <a:pt x="412" y="826"/>
                  </a:lnTo>
                  <a:lnTo>
                    <a:pt x="334" y="954"/>
                  </a:lnTo>
                  <a:lnTo>
                    <a:pt x="334" y="954"/>
                  </a:lnTo>
                  <a:lnTo>
                    <a:pt x="306" y="1008"/>
                  </a:lnTo>
                  <a:lnTo>
                    <a:pt x="306" y="1008"/>
                  </a:lnTo>
                  <a:lnTo>
                    <a:pt x="294" y="1030"/>
                  </a:lnTo>
                  <a:lnTo>
                    <a:pt x="282" y="1048"/>
                  </a:lnTo>
                  <a:lnTo>
                    <a:pt x="270" y="1062"/>
                  </a:lnTo>
                  <a:lnTo>
                    <a:pt x="254" y="1074"/>
                  </a:lnTo>
                  <a:lnTo>
                    <a:pt x="238" y="1084"/>
                  </a:lnTo>
                  <a:lnTo>
                    <a:pt x="222" y="1090"/>
                  </a:lnTo>
                  <a:lnTo>
                    <a:pt x="204" y="1094"/>
                  </a:lnTo>
                  <a:lnTo>
                    <a:pt x="186" y="1096"/>
                  </a:lnTo>
                  <a:lnTo>
                    <a:pt x="186" y="1096"/>
                  </a:lnTo>
                  <a:lnTo>
                    <a:pt x="170" y="1096"/>
                  </a:lnTo>
                  <a:lnTo>
                    <a:pt x="154" y="1094"/>
                  </a:lnTo>
                  <a:lnTo>
                    <a:pt x="142" y="1090"/>
                  </a:lnTo>
                  <a:lnTo>
                    <a:pt x="130" y="1086"/>
                  </a:lnTo>
                  <a:lnTo>
                    <a:pt x="130" y="1086"/>
                  </a:lnTo>
                  <a:lnTo>
                    <a:pt x="122" y="1082"/>
                  </a:lnTo>
                  <a:lnTo>
                    <a:pt x="112" y="1074"/>
                  </a:lnTo>
                  <a:lnTo>
                    <a:pt x="102" y="1064"/>
                  </a:lnTo>
                  <a:lnTo>
                    <a:pt x="94" y="1054"/>
                  </a:lnTo>
                  <a:lnTo>
                    <a:pt x="94" y="1054"/>
                  </a:lnTo>
                  <a:lnTo>
                    <a:pt x="78" y="1028"/>
                  </a:lnTo>
                  <a:lnTo>
                    <a:pt x="64" y="994"/>
                  </a:lnTo>
                  <a:lnTo>
                    <a:pt x="64" y="994"/>
                  </a:lnTo>
                  <a:lnTo>
                    <a:pt x="46" y="946"/>
                  </a:lnTo>
                  <a:lnTo>
                    <a:pt x="28" y="878"/>
                  </a:lnTo>
                  <a:lnTo>
                    <a:pt x="26" y="876"/>
                  </a:lnTo>
                  <a:lnTo>
                    <a:pt x="24" y="868"/>
                  </a:lnTo>
                  <a:lnTo>
                    <a:pt x="24" y="866"/>
                  </a:lnTo>
                  <a:lnTo>
                    <a:pt x="24" y="866"/>
                  </a:lnTo>
                  <a:lnTo>
                    <a:pt x="12" y="820"/>
                  </a:lnTo>
                  <a:lnTo>
                    <a:pt x="4" y="788"/>
                  </a:lnTo>
                  <a:lnTo>
                    <a:pt x="2" y="772"/>
                  </a:lnTo>
                  <a:lnTo>
                    <a:pt x="0" y="764"/>
                  </a:lnTo>
                  <a:lnTo>
                    <a:pt x="0" y="764"/>
                  </a:lnTo>
                  <a:lnTo>
                    <a:pt x="2" y="756"/>
                  </a:lnTo>
                  <a:lnTo>
                    <a:pt x="2" y="748"/>
                  </a:lnTo>
                  <a:lnTo>
                    <a:pt x="10" y="734"/>
                  </a:lnTo>
                  <a:lnTo>
                    <a:pt x="24" y="718"/>
                  </a:lnTo>
                  <a:lnTo>
                    <a:pt x="42" y="704"/>
                  </a:lnTo>
                  <a:lnTo>
                    <a:pt x="42" y="704"/>
                  </a:lnTo>
                  <a:lnTo>
                    <a:pt x="64" y="690"/>
                  </a:lnTo>
                  <a:lnTo>
                    <a:pt x="86" y="680"/>
                  </a:lnTo>
                  <a:lnTo>
                    <a:pt x="108" y="674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34" y="672"/>
                  </a:lnTo>
                  <a:lnTo>
                    <a:pt x="136" y="674"/>
                  </a:lnTo>
                  <a:lnTo>
                    <a:pt x="136" y="674"/>
                  </a:lnTo>
                  <a:lnTo>
                    <a:pt x="142" y="680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72" y="758"/>
                  </a:lnTo>
                  <a:lnTo>
                    <a:pt x="172" y="758"/>
                  </a:lnTo>
                  <a:lnTo>
                    <a:pt x="188" y="798"/>
                  </a:lnTo>
                  <a:lnTo>
                    <a:pt x="196" y="814"/>
                  </a:lnTo>
                  <a:lnTo>
                    <a:pt x="204" y="828"/>
                  </a:lnTo>
                  <a:lnTo>
                    <a:pt x="212" y="838"/>
                  </a:lnTo>
                  <a:lnTo>
                    <a:pt x="222" y="846"/>
                  </a:lnTo>
                  <a:lnTo>
                    <a:pt x="232" y="852"/>
                  </a:lnTo>
                  <a:lnTo>
                    <a:pt x="244" y="852"/>
                  </a:lnTo>
                  <a:lnTo>
                    <a:pt x="244" y="852"/>
                  </a:lnTo>
                  <a:lnTo>
                    <a:pt x="250" y="852"/>
                  </a:lnTo>
                  <a:lnTo>
                    <a:pt x="258" y="850"/>
                  </a:lnTo>
                  <a:lnTo>
                    <a:pt x="268" y="842"/>
                  </a:lnTo>
                  <a:lnTo>
                    <a:pt x="280" y="830"/>
                  </a:lnTo>
                  <a:lnTo>
                    <a:pt x="298" y="808"/>
                  </a:lnTo>
                  <a:lnTo>
                    <a:pt x="322" y="774"/>
                  </a:lnTo>
                  <a:lnTo>
                    <a:pt x="352" y="728"/>
                  </a:lnTo>
                  <a:lnTo>
                    <a:pt x="392" y="668"/>
                  </a:lnTo>
                  <a:lnTo>
                    <a:pt x="392" y="668"/>
                  </a:lnTo>
                  <a:lnTo>
                    <a:pt x="488" y="516"/>
                  </a:lnTo>
                  <a:lnTo>
                    <a:pt x="570" y="392"/>
                  </a:lnTo>
                  <a:lnTo>
                    <a:pt x="570" y="392"/>
                  </a:lnTo>
                  <a:lnTo>
                    <a:pt x="662" y="258"/>
                  </a:lnTo>
                  <a:lnTo>
                    <a:pt x="698" y="206"/>
                  </a:lnTo>
                  <a:lnTo>
                    <a:pt x="728" y="166"/>
                  </a:lnTo>
                  <a:lnTo>
                    <a:pt x="728" y="166"/>
                  </a:lnTo>
                  <a:lnTo>
                    <a:pt x="754" y="136"/>
                  </a:lnTo>
                  <a:lnTo>
                    <a:pt x="778" y="108"/>
                  </a:lnTo>
                  <a:lnTo>
                    <a:pt x="800" y="84"/>
                  </a:lnTo>
                  <a:lnTo>
                    <a:pt x="822" y="64"/>
                  </a:lnTo>
                  <a:lnTo>
                    <a:pt x="822" y="64"/>
                  </a:lnTo>
                  <a:lnTo>
                    <a:pt x="840" y="52"/>
                  </a:lnTo>
                  <a:lnTo>
                    <a:pt x="862" y="40"/>
                  </a:lnTo>
                  <a:lnTo>
                    <a:pt x="886" y="30"/>
                  </a:lnTo>
                  <a:lnTo>
                    <a:pt x="912" y="20"/>
                  </a:lnTo>
                  <a:lnTo>
                    <a:pt x="912" y="20"/>
                  </a:lnTo>
                  <a:lnTo>
                    <a:pt x="938" y="14"/>
                  </a:lnTo>
                  <a:lnTo>
                    <a:pt x="966" y="8"/>
                  </a:lnTo>
                  <a:lnTo>
                    <a:pt x="996" y="4"/>
                  </a:lnTo>
                  <a:lnTo>
                    <a:pt x="1030" y="0"/>
                  </a:lnTo>
                  <a:lnTo>
                    <a:pt x="1030" y="0"/>
                  </a:lnTo>
                  <a:lnTo>
                    <a:pt x="934" y="110"/>
                  </a:lnTo>
                  <a:lnTo>
                    <a:pt x="842" y="222"/>
                  </a:lnTo>
                  <a:lnTo>
                    <a:pt x="752" y="336"/>
                  </a:lnTo>
                  <a:lnTo>
                    <a:pt x="664" y="452"/>
                  </a:lnTo>
                  <a:lnTo>
                    <a:pt x="664" y="452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" name="Picture 105" descr="MCj043253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975351"/>
            <a:ext cx="381000" cy="381000"/>
          </a:xfrm>
          <a:prstGeom prst="rect">
            <a:avLst/>
          </a:prstGeom>
          <a:noFill/>
        </p:spPr>
      </p:pic>
      <p:pic>
        <p:nvPicPr>
          <p:cNvPr id="109" name="Picture 112" descr="MCj043253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423151"/>
            <a:ext cx="381000" cy="381000"/>
          </a:xfrm>
          <a:prstGeom prst="rect">
            <a:avLst/>
          </a:prstGeom>
          <a:noFill/>
        </p:spPr>
      </p:pic>
      <p:pic>
        <p:nvPicPr>
          <p:cNvPr id="114" name="Picture 8"/>
          <p:cNvPicPr>
            <a:picLocks noChangeAspect="1" noChangeArrowheads="1"/>
          </p:cNvPicPr>
          <p:nvPr/>
        </p:nvPicPr>
        <p:blipFill>
          <a:blip r:embed="rId7" cstate="print"/>
          <a:srcRect l="44828" t="2812" r="6118" b="56322"/>
          <a:stretch>
            <a:fillRect/>
          </a:stretch>
        </p:blipFill>
        <p:spPr bwMode="auto">
          <a:xfrm>
            <a:off x="1154455" y="1520042"/>
            <a:ext cx="1198102" cy="99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8" cstate="print"/>
          <a:srcRect b="30566"/>
          <a:stretch>
            <a:fillRect/>
          </a:stretch>
        </p:blipFill>
        <p:spPr bwMode="auto">
          <a:xfrm>
            <a:off x="3657600" y="3356351"/>
            <a:ext cx="1066800" cy="10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3813551"/>
            <a:ext cx="1066800" cy="113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685800" y="1375151"/>
            <a:ext cx="85311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Alice</a:t>
            </a: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839788" y="3678614"/>
            <a:ext cx="7328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Bob</a:t>
            </a: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3581400" y="4440614"/>
            <a:ext cx="1162498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Charlie</a:t>
            </a:r>
          </a:p>
        </p:txBody>
      </p:sp>
      <p:sp>
        <p:nvSpPr>
          <p:cNvPr id="120" name="Content Placeholder 31"/>
          <p:cNvSpPr>
            <a:spLocks noGrp="1"/>
          </p:cNvSpPr>
          <p:nvPr>
            <p:ph idx="1"/>
          </p:nvPr>
        </p:nvSpPr>
        <p:spPr>
          <a:xfrm>
            <a:off x="457200" y="5229225"/>
            <a:ext cx="8221663" cy="1323975"/>
          </a:xfrm>
        </p:spPr>
        <p:txBody>
          <a:bodyPr/>
          <a:lstStyle/>
          <a:p>
            <a:r>
              <a:rPr lang="en-US" dirty="0" smtClean="0"/>
              <a:t>Adaptively select promotion targets, see which of their friends are influenced.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1663" cy="1138237"/>
          </a:xfrm>
        </p:spPr>
        <p:txBody>
          <a:bodyPr/>
          <a:lstStyle/>
          <a:p>
            <a:r>
              <a:rPr lang="en-US" dirty="0" smtClean="0"/>
              <a:t>Adaptive Viral Marketing</a:t>
            </a:r>
            <a:endParaRPr lang="en-US" dirty="0"/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833250" y="1832351"/>
            <a:ext cx="444500" cy="876300"/>
            <a:chOff x="2940" y="2808"/>
            <a:chExt cx="468" cy="922"/>
          </a:xfrm>
        </p:grpSpPr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2946" y="2808"/>
              <a:ext cx="462" cy="92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422" y="0"/>
                </a:cxn>
                <a:cxn ang="0">
                  <a:pos x="430" y="4"/>
                </a:cxn>
                <a:cxn ang="0">
                  <a:pos x="440" y="8"/>
                </a:cxn>
                <a:cxn ang="0">
                  <a:pos x="448" y="14"/>
                </a:cxn>
                <a:cxn ang="0">
                  <a:pos x="454" y="22"/>
                </a:cxn>
                <a:cxn ang="0">
                  <a:pos x="458" y="30"/>
                </a:cxn>
                <a:cxn ang="0">
                  <a:pos x="462" y="40"/>
                </a:cxn>
                <a:cxn ang="0">
                  <a:pos x="462" y="50"/>
                </a:cxn>
                <a:cxn ang="0">
                  <a:pos x="462" y="872"/>
                </a:cxn>
                <a:cxn ang="0">
                  <a:pos x="462" y="872"/>
                </a:cxn>
                <a:cxn ang="0">
                  <a:pos x="462" y="882"/>
                </a:cxn>
                <a:cxn ang="0">
                  <a:pos x="458" y="892"/>
                </a:cxn>
                <a:cxn ang="0">
                  <a:pos x="454" y="900"/>
                </a:cxn>
                <a:cxn ang="0">
                  <a:pos x="448" y="908"/>
                </a:cxn>
                <a:cxn ang="0">
                  <a:pos x="440" y="914"/>
                </a:cxn>
                <a:cxn ang="0">
                  <a:pos x="430" y="918"/>
                </a:cxn>
                <a:cxn ang="0">
                  <a:pos x="422" y="922"/>
                </a:cxn>
                <a:cxn ang="0">
                  <a:pos x="410" y="922"/>
                </a:cxn>
                <a:cxn ang="0">
                  <a:pos x="50" y="922"/>
                </a:cxn>
                <a:cxn ang="0">
                  <a:pos x="50" y="922"/>
                </a:cxn>
                <a:cxn ang="0">
                  <a:pos x="40" y="922"/>
                </a:cxn>
                <a:cxn ang="0">
                  <a:pos x="32" y="918"/>
                </a:cxn>
                <a:cxn ang="0">
                  <a:pos x="22" y="914"/>
                </a:cxn>
                <a:cxn ang="0">
                  <a:pos x="14" y="908"/>
                </a:cxn>
                <a:cxn ang="0">
                  <a:pos x="8" y="900"/>
                </a:cxn>
                <a:cxn ang="0">
                  <a:pos x="4" y="892"/>
                </a:cxn>
                <a:cxn ang="0">
                  <a:pos x="0" y="882"/>
                </a:cxn>
                <a:cxn ang="0">
                  <a:pos x="0" y="872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4" y="30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0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462" h="922">
                  <a:moveTo>
                    <a:pt x="50" y="0"/>
                  </a:moveTo>
                  <a:lnTo>
                    <a:pt x="410" y="0"/>
                  </a:lnTo>
                  <a:lnTo>
                    <a:pt x="410" y="0"/>
                  </a:lnTo>
                  <a:lnTo>
                    <a:pt x="422" y="0"/>
                  </a:lnTo>
                  <a:lnTo>
                    <a:pt x="430" y="4"/>
                  </a:lnTo>
                  <a:lnTo>
                    <a:pt x="440" y="8"/>
                  </a:lnTo>
                  <a:lnTo>
                    <a:pt x="448" y="14"/>
                  </a:lnTo>
                  <a:lnTo>
                    <a:pt x="454" y="22"/>
                  </a:lnTo>
                  <a:lnTo>
                    <a:pt x="458" y="30"/>
                  </a:lnTo>
                  <a:lnTo>
                    <a:pt x="462" y="40"/>
                  </a:lnTo>
                  <a:lnTo>
                    <a:pt x="462" y="50"/>
                  </a:lnTo>
                  <a:lnTo>
                    <a:pt x="462" y="872"/>
                  </a:lnTo>
                  <a:lnTo>
                    <a:pt x="462" y="872"/>
                  </a:lnTo>
                  <a:lnTo>
                    <a:pt x="462" y="882"/>
                  </a:lnTo>
                  <a:lnTo>
                    <a:pt x="458" y="892"/>
                  </a:lnTo>
                  <a:lnTo>
                    <a:pt x="454" y="900"/>
                  </a:lnTo>
                  <a:lnTo>
                    <a:pt x="448" y="908"/>
                  </a:lnTo>
                  <a:lnTo>
                    <a:pt x="440" y="914"/>
                  </a:lnTo>
                  <a:lnTo>
                    <a:pt x="430" y="918"/>
                  </a:lnTo>
                  <a:lnTo>
                    <a:pt x="422" y="922"/>
                  </a:lnTo>
                  <a:lnTo>
                    <a:pt x="410" y="922"/>
                  </a:lnTo>
                  <a:lnTo>
                    <a:pt x="50" y="922"/>
                  </a:lnTo>
                  <a:lnTo>
                    <a:pt x="50" y="922"/>
                  </a:lnTo>
                  <a:lnTo>
                    <a:pt x="40" y="922"/>
                  </a:lnTo>
                  <a:lnTo>
                    <a:pt x="32" y="918"/>
                  </a:lnTo>
                  <a:lnTo>
                    <a:pt x="22" y="914"/>
                  </a:lnTo>
                  <a:lnTo>
                    <a:pt x="14" y="908"/>
                  </a:lnTo>
                  <a:lnTo>
                    <a:pt x="8" y="900"/>
                  </a:lnTo>
                  <a:lnTo>
                    <a:pt x="4" y="892"/>
                  </a:lnTo>
                  <a:lnTo>
                    <a:pt x="0" y="882"/>
                  </a:lnTo>
                  <a:lnTo>
                    <a:pt x="0" y="87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2990" y="3448"/>
              <a:ext cx="400" cy="252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76" y="0"/>
                </a:cxn>
                <a:cxn ang="0">
                  <a:pos x="382" y="2"/>
                </a:cxn>
                <a:cxn ang="0">
                  <a:pos x="386" y="6"/>
                </a:cxn>
                <a:cxn ang="0">
                  <a:pos x="390" y="10"/>
                </a:cxn>
                <a:cxn ang="0">
                  <a:pos x="394" y="14"/>
                </a:cxn>
                <a:cxn ang="0">
                  <a:pos x="396" y="20"/>
                </a:cxn>
                <a:cxn ang="0">
                  <a:pos x="398" y="26"/>
                </a:cxn>
                <a:cxn ang="0">
                  <a:pos x="400" y="30"/>
                </a:cxn>
                <a:cxn ang="0">
                  <a:pos x="400" y="224"/>
                </a:cxn>
                <a:cxn ang="0">
                  <a:pos x="398" y="230"/>
                </a:cxn>
                <a:cxn ang="0">
                  <a:pos x="396" y="236"/>
                </a:cxn>
                <a:cxn ang="0">
                  <a:pos x="392" y="242"/>
                </a:cxn>
                <a:cxn ang="0">
                  <a:pos x="388" y="246"/>
                </a:cxn>
                <a:cxn ang="0">
                  <a:pos x="384" y="248"/>
                </a:cxn>
                <a:cxn ang="0">
                  <a:pos x="378" y="250"/>
                </a:cxn>
                <a:cxn ang="0">
                  <a:pos x="372" y="252"/>
                </a:cxn>
                <a:cxn ang="0">
                  <a:pos x="30" y="252"/>
                </a:cxn>
                <a:cxn ang="0">
                  <a:pos x="24" y="252"/>
                </a:cxn>
                <a:cxn ang="0">
                  <a:pos x="18" y="250"/>
                </a:cxn>
                <a:cxn ang="0">
                  <a:pos x="14" y="246"/>
                </a:cxn>
                <a:cxn ang="0">
                  <a:pos x="8" y="244"/>
                </a:cxn>
                <a:cxn ang="0">
                  <a:pos x="6" y="238"/>
                </a:cxn>
                <a:cxn ang="0">
                  <a:pos x="2" y="234"/>
                </a:cxn>
                <a:cxn ang="0">
                  <a:pos x="0" y="228"/>
                </a:cxn>
                <a:cxn ang="0">
                  <a:pos x="0" y="222"/>
                </a:cxn>
                <a:cxn ang="0">
                  <a:pos x="0" y="28"/>
                </a:cxn>
                <a:cxn ang="0">
                  <a:pos x="2" y="22"/>
                </a:cxn>
                <a:cxn ang="0">
                  <a:pos x="4" y="16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2" y="2"/>
                </a:cxn>
                <a:cxn ang="0">
                  <a:pos x="28" y="0"/>
                </a:cxn>
              </a:cxnLst>
              <a:rect l="0" t="0" r="r" b="b"/>
              <a:pathLst>
                <a:path w="400" h="252">
                  <a:moveTo>
                    <a:pt x="30" y="0"/>
                  </a:moveTo>
                  <a:lnTo>
                    <a:pt x="370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4" y="4"/>
                  </a:lnTo>
                  <a:lnTo>
                    <a:pt x="386" y="6"/>
                  </a:lnTo>
                  <a:lnTo>
                    <a:pt x="388" y="8"/>
                  </a:lnTo>
                  <a:lnTo>
                    <a:pt x="390" y="10"/>
                  </a:lnTo>
                  <a:lnTo>
                    <a:pt x="392" y="12"/>
                  </a:lnTo>
                  <a:lnTo>
                    <a:pt x="394" y="14"/>
                  </a:lnTo>
                  <a:lnTo>
                    <a:pt x="396" y="16"/>
                  </a:lnTo>
                  <a:lnTo>
                    <a:pt x="396" y="20"/>
                  </a:lnTo>
                  <a:lnTo>
                    <a:pt x="398" y="22"/>
                  </a:lnTo>
                  <a:lnTo>
                    <a:pt x="398" y="26"/>
                  </a:lnTo>
                  <a:lnTo>
                    <a:pt x="400" y="28"/>
                  </a:lnTo>
                  <a:lnTo>
                    <a:pt x="400" y="30"/>
                  </a:lnTo>
                  <a:lnTo>
                    <a:pt x="400" y="222"/>
                  </a:lnTo>
                  <a:lnTo>
                    <a:pt x="400" y="224"/>
                  </a:lnTo>
                  <a:lnTo>
                    <a:pt x="398" y="228"/>
                  </a:lnTo>
                  <a:lnTo>
                    <a:pt x="398" y="230"/>
                  </a:lnTo>
                  <a:lnTo>
                    <a:pt x="396" y="234"/>
                  </a:lnTo>
                  <a:lnTo>
                    <a:pt x="396" y="236"/>
                  </a:lnTo>
                  <a:lnTo>
                    <a:pt x="394" y="238"/>
                  </a:lnTo>
                  <a:lnTo>
                    <a:pt x="392" y="242"/>
                  </a:lnTo>
                  <a:lnTo>
                    <a:pt x="390" y="244"/>
                  </a:lnTo>
                  <a:lnTo>
                    <a:pt x="388" y="246"/>
                  </a:lnTo>
                  <a:lnTo>
                    <a:pt x="386" y="246"/>
                  </a:lnTo>
                  <a:lnTo>
                    <a:pt x="384" y="248"/>
                  </a:lnTo>
                  <a:lnTo>
                    <a:pt x="382" y="250"/>
                  </a:lnTo>
                  <a:lnTo>
                    <a:pt x="378" y="250"/>
                  </a:lnTo>
                  <a:lnTo>
                    <a:pt x="376" y="252"/>
                  </a:lnTo>
                  <a:lnTo>
                    <a:pt x="372" y="252"/>
                  </a:lnTo>
                  <a:lnTo>
                    <a:pt x="370" y="252"/>
                  </a:lnTo>
                  <a:lnTo>
                    <a:pt x="30" y="252"/>
                  </a:lnTo>
                  <a:lnTo>
                    <a:pt x="28" y="252"/>
                  </a:lnTo>
                  <a:lnTo>
                    <a:pt x="24" y="252"/>
                  </a:lnTo>
                  <a:lnTo>
                    <a:pt x="22" y="250"/>
                  </a:lnTo>
                  <a:lnTo>
                    <a:pt x="18" y="250"/>
                  </a:lnTo>
                  <a:lnTo>
                    <a:pt x="16" y="248"/>
                  </a:lnTo>
                  <a:lnTo>
                    <a:pt x="14" y="246"/>
                  </a:lnTo>
                  <a:lnTo>
                    <a:pt x="10" y="246"/>
                  </a:lnTo>
                  <a:lnTo>
                    <a:pt x="8" y="244"/>
                  </a:lnTo>
                  <a:lnTo>
                    <a:pt x="6" y="242"/>
                  </a:lnTo>
                  <a:lnTo>
                    <a:pt x="6" y="238"/>
                  </a:lnTo>
                  <a:lnTo>
                    <a:pt x="4" y="236"/>
                  </a:lnTo>
                  <a:lnTo>
                    <a:pt x="2" y="234"/>
                  </a:lnTo>
                  <a:lnTo>
                    <a:pt x="2" y="230"/>
                  </a:lnTo>
                  <a:lnTo>
                    <a:pt x="0" y="228"/>
                  </a:lnTo>
                  <a:lnTo>
                    <a:pt x="0" y="224"/>
                  </a:lnTo>
                  <a:lnTo>
                    <a:pt x="0" y="22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2996" y="2834"/>
              <a:ext cx="388" cy="6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54" y="0"/>
                </a:cxn>
                <a:cxn ang="0">
                  <a:pos x="354" y="0"/>
                </a:cxn>
                <a:cxn ang="0">
                  <a:pos x="360" y="0"/>
                </a:cxn>
                <a:cxn ang="0">
                  <a:pos x="366" y="2"/>
                </a:cxn>
                <a:cxn ang="0">
                  <a:pos x="378" y="8"/>
                </a:cxn>
                <a:cxn ang="0">
                  <a:pos x="386" y="18"/>
                </a:cxn>
                <a:cxn ang="0">
                  <a:pos x="388" y="22"/>
                </a:cxn>
                <a:cxn ang="0">
                  <a:pos x="388" y="28"/>
                </a:cxn>
                <a:cxn ang="0">
                  <a:pos x="388" y="572"/>
                </a:cxn>
                <a:cxn ang="0">
                  <a:pos x="388" y="572"/>
                </a:cxn>
                <a:cxn ang="0">
                  <a:pos x="388" y="578"/>
                </a:cxn>
                <a:cxn ang="0">
                  <a:pos x="386" y="582"/>
                </a:cxn>
                <a:cxn ang="0">
                  <a:pos x="378" y="592"/>
                </a:cxn>
                <a:cxn ang="0">
                  <a:pos x="366" y="598"/>
                </a:cxn>
                <a:cxn ang="0">
                  <a:pos x="360" y="600"/>
                </a:cxn>
                <a:cxn ang="0">
                  <a:pos x="354" y="600"/>
                </a:cxn>
                <a:cxn ang="0">
                  <a:pos x="34" y="600"/>
                </a:cxn>
                <a:cxn ang="0">
                  <a:pos x="34" y="600"/>
                </a:cxn>
                <a:cxn ang="0">
                  <a:pos x="28" y="600"/>
                </a:cxn>
                <a:cxn ang="0">
                  <a:pos x="20" y="598"/>
                </a:cxn>
                <a:cxn ang="0">
                  <a:pos x="10" y="592"/>
                </a:cxn>
                <a:cxn ang="0">
                  <a:pos x="6" y="588"/>
                </a:cxn>
                <a:cxn ang="0">
                  <a:pos x="2" y="582"/>
                </a:cxn>
                <a:cxn ang="0">
                  <a:pos x="0" y="578"/>
                </a:cxn>
                <a:cxn ang="0">
                  <a:pos x="0" y="57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20" y="2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88" h="600">
                  <a:moveTo>
                    <a:pt x="34" y="0"/>
                  </a:moveTo>
                  <a:lnTo>
                    <a:pt x="354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2"/>
                  </a:lnTo>
                  <a:lnTo>
                    <a:pt x="378" y="8"/>
                  </a:lnTo>
                  <a:lnTo>
                    <a:pt x="386" y="18"/>
                  </a:lnTo>
                  <a:lnTo>
                    <a:pt x="388" y="22"/>
                  </a:lnTo>
                  <a:lnTo>
                    <a:pt x="388" y="28"/>
                  </a:lnTo>
                  <a:lnTo>
                    <a:pt x="388" y="572"/>
                  </a:lnTo>
                  <a:lnTo>
                    <a:pt x="388" y="572"/>
                  </a:lnTo>
                  <a:lnTo>
                    <a:pt x="388" y="578"/>
                  </a:lnTo>
                  <a:lnTo>
                    <a:pt x="386" y="582"/>
                  </a:lnTo>
                  <a:lnTo>
                    <a:pt x="378" y="592"/>
                  </a:lnTo>
                  <a:lnTo>
                    <a:pt x="366" y="598"/>
                  </a:lnTo>
                  <a:lnTo>
                    <a:pt x="360" y="600"/>
                  </a:lnTo>
                  <a:lnTo>
                    <a:pt x="354" y="600"/>
                  </a:lnTo>
                  <a:lnTo>
                    <a:pt x="34" y="600"/>
                  </a:lnTo>
                  <a:lnTo>
                    <a:pt x="34" y="600"/>
                  </a:lnTo>
                  <a:lnTo>
                    <a:pt x="28" y="600"/>
                  </a:lnTo>
                  <a:lnTo>
                    <a:pt x="20" y="598"/>
                  </a:lnTo>
                  <a:lnTo>
                    <a:pt x="10" y="592"/>
                  </a:lnTo>
                  <a:lnTo>
                    <a:pt x="6" y="588"/>
                  </a:lnTo>
                  <a:lnTo>
                    <a:pt x="2" y="582"/>
                  </a:lnTo>
                  <a:lnTo>
                    <a:pt x="0" y="578"/>
                  </a:lnTo>
                  <a:lnTo>
                    <a:pt x="0" y="57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3002" y="2838"/>
              <a:ext cx="376" cy="58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8" y="0"/>
                </a:cxn>
                <a:cxn ang="0">
                  <a:pos x="348" y="0"/>
                </a:cxn>
                <a:cxn ang="0">
                  <a:pos x="358" y="2"/>
                </a:cxn>
                <a:cxn ang="0">
                  <a:pos x="368" y="6"/>
                </a:cxn>
                <a:cxn ang="0">
                  <a:pos x="372" y="14"/>
                </a:cxn>
                <a:cxn ang="0">
                  <a:pos x="376" y="22"/>
                </a:cxn>
                <a:cxn ang="0">
                  <a:pos x="376" y="564"/>
                </a:cxn>
                <a:cxn ang="0">
                  <a:pos x="376" y="564"/>
                </a:cxn>
                <a:cxn ang="0">
                  <a:pos x="372" y="574"/>
                </a:cxn>
                <a:cxn ang="0">
                  <a:pos x="368" y="580"/>
                </a:cxn>
                <a:cxn ang="0">
                  <a:pos x="358" y="586"/>
                </a:cxn>
                <a:cxn ang="0">
                  <a:pos x="348" y="586"/>
                </a:cxn>
                <a:cxn ang="0">
                  <a:pos x="28" y="586"/>
                </a:cxn>
                <a:cxn ang="0">
                  <a:pos x="28" y="586"/>
                </a:cxn>
                <a:cxn ang="0">
                  <a:pos x="18" y="586"/>
                </a:cxn>
                <a:cxn ang="0">
                  <a:pos x="8" y="580"/>
                </a:cxn>
                <a:cxn ang="0">
                  <a:pos x="2" y="574"/>
                </a:cxn>
                <a:cxn ang="0">
                  <a:pos x="0" y="56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76" h="586">
                  <a:moveTo>
                    <a:pt x="28" y="0"/>
                  </a:moveTo>
                  <a:lnTo>
                    <a:pt x="348" y="0"/>
                  </a:lnTo>
                  <a:lnTo>
                    <a:pt x="348" y="0"/>
                  </a:lnTo>
                  <a:lnTo>
                    <a:pt x="358" y="2"/>
                  </a:lnTo>
                  <a:lnTo>
                    <a:pt x="368" y="6"/>
                  </a:lnTo>
                  <a:lnTo>
                    <a:pt x="372" y="14"/>
                  </a:lnTo>
                  <a:lnTo>
                    <a:pt x="376" y="22"/>
                  </a:lnTo>
                  <a:lnTo>
                    <a:pt x="376" y="564"/>
                  </a:lnTo>
                  <a:lnTo>
                    <a:pt x="376" y="564"/>
                  </a:lnTo>
                  <a:lnTo>
                    <a:pt x="372" y="574"/>
                  </a:lnTo>
                  <a:lnTo>
                    <a:pt x="368" y="580"/>
                  </a:lnTo>
                  <a:lnTo>
                    <a:pt x="358" y="586"/>
                  </a:lnTo>
                  <a:lnTo>
                    <a:pt x="348" y="586"/>
                  </a:lnTo>
                  <a:lnTo>
                    <a:pt x="28" y="586"/>
                  </a:lnTo>
                  <a:lnTo>
                    <a:pt x="28" y="586"/>
                  </a:lnTo>
                  <a:lnTo>
                    <a:pt x="18" y="586"/>
                  </a:lnTo>
                  <a:lnTo>
                    <a:pt x="8" y="580"/>
                  </a:lnTo>
                  <a:lnTo>
                    <a:pt x="2" y="574"/>
                  </a:lnTo>
                  <a:lnTo>
                    <a:pt x="0" y="56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3034" y="3064"/>
              <a:ext cx="344" cy="344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344" y="258"/>
                </a:cxn>
                <a:cxn ang="0">
                  <a:pos x="266" y="330"/>
                </a:cxn>
                <a:cxn ang="0">
                  <a:pos x="302" y="256"/>
                </a:cxn>
                <a:cxn ang="0">
                  <a:pos x="182" y="340"/>
                </a:cxn>
                <a:cxn ang="0">
                  <a:pos x="330" y="194"/>
                </a:cxn>
                <a:cxn ang="0">
                  <a:pos x="330" y="194"/>
                </a:cxn>
                <a:cxn ang="0">
                  <a:pos x="224" y="272"/>
                </a:cxn>
                <a:cxn ang="0">
                  <a:pos x="156" y="324"/>
                </a:cxn>
                <a:cxn ang="0">
                  <a:pos x="130" y="344"/>
                </a:cxn>
                <a:cxn ang="0">
                  <a:pos x="130" y="344"/>
                </a:cxn>
                <a:cxn ang="0">
                  <a:pos x="140" y="334"/>
                </a:cxn>
                <a:cxn ang="0">
                  <a:pos x="158" y="316"/>
                </a:cxn>
                <a:cxn ang="0">
                  <a:pos x="206" y="264"/>
                </a:cxn>
                <a:cxn ang="0">
                  <a:pos x="272" y="190"/>
                </a:cxn>
                <a:cxn ang="0">
                  <a:pos x="272" y="190"/>
                </a:cxn>
                <a:cxn ang="0">
                  <a:pos x="52" y="344"/>
                </a:cxn>
                <a:cxn ang="0">
                  <a:pos x="52" y="344"/>
                </a:cxn>
                <a:cxn ang="0">
                  <a:pos x="98" y="296"/>
                </a:cxn>
                <a:cxn ang="0">
                  <a:pos x="190" y="198"/>
                </a:cxn>
                <a:cxn ang="0">
                  <a:pos x="280" y="106"/>
                </a:cxn>
                <a:cxn ang="0">
                  <a:pos x="310" y="80"/>
                </a:cxn>
                <a:cxn ang="0">
                  <a:pos x="316" y="74"/>
                </a:cxn>
                <a:cxn ang="0">
                  <a:pos x="318" y="74"/>
                </a:cxn>
                <a:cxn ang="0">
                  <a:pos x="318" y="74"/>
                </a:cxn>
                <a:cxn ang="0">
                  <a:pos x="0" y="344"/>
                </a:cxn>
                <a:cxn ang="0">
                  <a:pos x="344" y="0"/>
                </a:cxn>
              </a:cxnLst>
              <a:rect l="0" t="0" r="r" b="b"/>
              <a:pathLst>
                <a:path w="344" h="344">
                  <a:moveTo>
                    <a:pt x="344" y="0"/>
                  </a:moveTo>
                  <a:lnTo>
                    <a:pt x="344" y="258"/>
                  </a:lnTo>
                  <a:lnTo>
                    <a:pt x="266" y="330"/>
                  </a:lnTo>
                  <a:lnTo>
                    <a:pt x="302" y="256"/>
                  </a:lnTo>
                  <a:lnTo>
                    <a:pt x="182" y="340"/>
                  </a:lnTo>
                  <a:lnTo>
                    <a:pt x="330" y="194"/>
                  </a:lnTo>
                  <a:lnTo>
                    <a:pt x="330" y="194"/>
                  </a:lnTo>
                  <a:lnTo>
                    <a:pt x="224" y="272"/>
                  </a:lnTo>
                  <a:lnTo>
                    <a:pt x="156" y="324"/>
                  </a:lnTo>
                  <a:lnTo>
                    <a:pt x="130" y="344"/>
                  </a:lnTo>
                  <a:lnTo>
                    <a:pt x="130" y="344"/>
                  </a:lnTo>
                  <a:lnTo>
                    <a:pt x="140" y="334"/>
                  </a:lnTo>
                  <a:lnTo>
                    <a:pt x="158" y="316"/>
                  </a:lnTo>
                  <a:lnTo>
                    <a:pt x="206" y="264"/>
                  </a:lnTo>
                  <a:lnTo>
                    <a:pt x="272" y="190"/>
                  </a:lnTo>
                  <a:lnTo>
                    <a:pt x="272" y="190"/>
                  </a:lnTo>
                  <a:lnTo>
                    <a:pt x="52" y="344"/>
                  </a:lnTo>
                  <a:lnTo>
                    <a:pt x="52" y="344"/>
                  </a:lnTo>
                  <a:lnTo>
                    <a:pt x="98" y="296"/>
                  </a:lnTo>
                  <a:lnTo>
                    <a:pt x="190" y="198"/>
                  </a:lnTo>
                  <a:lnTo>
                    <a:pt x="280" y="106"/>
                  </a:lnTo>
                  <a:lnTo>
                    <a:pt x="310" y="80"/>
                  </a:lnTo>
                  <a:lnTo>
                    <a:pt x="316" y="74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0" y="344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2D2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 noEditPoints="1"/>
            </p:cNvSpPr>
            <p:nvPr/>
          </p:nvSpPr>
          <p:spPr bwMode="auto">
            <a:xfrm>
              <a:off x="2996" y="3454"/>
              <a:ext cx="386" cy="238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0" y="56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134" y="0"/>
                </a:cxn>
                <a:cxn ang="0">
                  <a:pos x="258" y="114"/>
                </a:cxn>
                <a:cxn ang="0">
                  <a:pos x="134" y="0"/>
                </a:cxn>
                <a:cxn ang="0">
                  <a:pos x="268" y="0"/>
                </a:cxn>
                <a:cxn ang="0">
                  <a:pos x="364" y="0"/>
                </a:cxn>
                <a:cxn ang="0">
                  <a:pos x="380" y="8"/>
                </a:cxn>
                <a:cxn ang="0">
                  <a:pos x="386" y="24"/>
                </a:cxn>
                <a:cxn ang="0">
                  <a:pos x="268" y="56"/>
                </a:cxn>
                <a:cxn ang="0">
                  <a:pos x="268" y="0"/>
                </a:cxn>
                <a:cxn ang="0">
                  <a:pos x="386" y="66"/>
                </a:cxn>
                <a:cxn ang="0">
                  <a:pos x="268" y="114"/>
                </a:cxn>
                <a:cxn ang="0">
                  <a:pos x="268" y="66"/>
                </a:cxn>
                <a:cxn ang="0">
                  <a:pos x="0" y="114"/>
                </a:cxn>
                <a:cxn ang="0">
                  <a:pos x="126" y="66"/>
                </a:cxn>
                <a:cxn ang="0">
                  <a:pos x="126" y="114"/>
                </a:cxn>
                <a:cxn ang="0">
                  <a:pos x="386" y="156"/>
                </a:cxn>
                <a:cxn ang="0">
                  <a:pos x="268" y="122"/>
                </a:cxn>
                <a:cxn ang="0">
                  <a:pos x="386" y="122"/>
                </a:cxn>
                <a:cxn ang="0">
                  <a:pos x="134" y="156"/>
                </a:cxn>
                <a:cxn ang="0">
                  <a:pos x="258" y="122"/>
                </a:cxn>
                <a:cxn ang="0">
                  <a:pos x="258" y="156"/>
                </a:cxn>
                <a:cxn ang="0">
                  <a:pos x="0" y="156"/>
                </a:cxn>
                <a:cxn ang="0">
                  <a:pos x="126" y="122"/>
                </a:cxn>
                <a:cxn ang="0">
                  <a:pos x="126" y="156"/>
                </a:cxn>
                <a:cxn ang="0">
                  <a:pos x="386" y="196"/>
                </a:cxn>
                <a:cxn ang="0">
                  <a:pos x="268" y="164"/>
                </a:cxn>
                <a:cxn ang="0">
                  <a:pos x="386" y="164"/>
                </a:cxn>
                <a:cxn ang="0">
                  <a:pos x="134" y="196"/>
                </a:cxn>
                <a:cxn ang="0">
                  <a:pos x="258" y="164"/>
                </a:cxn>
                <a:cxn ang="0">
                  <a:pos x="258" y="196"/>
                </a:cxn>
                <a:cxn ang="0">
                  <a:pos x="0" y="196"/>
                </a:cxn>
                <a:cxn ang="0">
                  <a:pos x="126" y="164"/>
                </a:cxn>
                <a:cxn ang="0">
                  <a:pos x="126" y="196"/>
                </a:cxn>
                <a:cxn ang="0">
                  <a:pos x="386" y="214"/>
                </a:cxn>
                <a:cxn ang="0">
                  <a:pos x="384" y="224"/>
                </a:cxn>
                <a:cxn ang="0">
                  <a:pos x="372" y="236"/>
                </a:cxn>
                <a:cxn ang="0">
                  <a:pos x="268" y="238"/>
                </a:cxn>
                <a:cxn ang="0">
                  <a:pos x="386" y="206"/>
                </a:cxn>
                <a:cxn ang="0">
                  <a:pos x="258" y="238"/>
                </a:cxn>
                <a:cxn ang="0">
                  <a:pos x="134" y="206"/>
                </a:cxn>
                <a:cxn ang="0">
                  <a:pos x="258" y="238"/>
                </a:cxn>
                <a:cxn ang="0">
                  <a:pos x="126" y="238"/>
                </a:cxn>
                <a:cxn ang="0">
                  <a:pos x="24" y="238"/>
                </a:cxn>
                <a:cxn ang="0">
                  <a:pos x="8" y="232"/>
                </a:cxn>
                <a:cxn ang="0">
                  <a:pos x="0" y="214"/>
                </a:cxn>
                <a:cxn ang="0">
                  <a:pos x="126" y="206"/>
                </a:cxn>
              </a:cxnLst>
              <a:rect l="0" t="0" r="r" b="b"/>
              <a:pathLst>
                <a:path w="386" h="238">
                  <a:moveTo>
                    <a:pt x="24" y="0"/>
                  </a:moveTo>
                  <a:lnTo>
                    <a:pt x="126" y="0"/>
                  </a:lnTo>
                  <a:lnTo>
                    <a:pt x="126" y="56"/>
                  </a:lnTo>
                  <a:lnTo>
                    <a:pt x="0" y="5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134" y="0"/>
                  </a:moveTo>
                  <a:lnTo>
                    <a:pt x="258" y="0"/>
                  </a:lnTo>
                  <a:lnTo>
                    <a:pt x="258" y="114"/>
                  </a:lnTo>
                  <a:lnTo>
                    <a:pt x="134" y="114"/>
                  </a:lnTo>
                  <a:lnTo>
                    <a:pt x="134" y="0"/>
                  </a:lnTo>
                  <a:lnTo>
                    <a:pt x="134" y="0"/>
                  </a:lnTo>
                  <a:close/>
                  <a:moveTo>
                    <a:pt x="268" y="0"/>
                  </a:moveTo>
                  <a:lnTo>
                    <a:pt x="364" y="0"/>
                  </a:lnTo>
                  <a:lnTo>
                    <a:pt x="364" y="0"/>
                  </a:lnTo>
                  <a:lnTo>
                    <a:pt x="372" y="2"/>
                  </a:lnTo>
                  <a:lnTo>
                    <a:pt x="380" y="8"/>
                  </a:lnTo>
                  <a:lnTo>
                    <a:pt x="384" y="14"/>
                  </a:lnTo>
                  <a:lnTo>
                    <a:pt x="386" y="24"/>
                  </a:lnTo>
                  <a:lnTo>
                    <a:pt x="386" y="56"/>
                  </a:lnTo>
                  <a:lnTo>
                    <a:pt x="268" y="56"/>
                  </a:lnTo>
                  <a:lnTo>
                    <a:pt x="268" y="0"/>
                  </a:lnTo>
                  <a:lnTo>
                    <a:pt x="268" y="0"/>
                  </a:lnTo>
                  <a:close/>
                  <a:moveTo>
                    <a:pt x="268" y="66"/>
                  </a:moveTo>
                  <a:lnTo>
                    <a:pt x="386" y="66"/>
                  </a:lnTo>
                  <a:lnTo>
                    <a:pt x="386" y="114"/>
                  </a:lnTo>
                  <a:lnTo>
                    <a:pt x="268" y="114"/>
                  </a:lnTo>
                  <a:lnTo>
                    <a:pt x="268" y="66"/>
                  </a:lnTo>
                  <a:lnTo>
                    <a:pt x="268" y="66"/>
                  </a:lnTo>
                  <a:close/>
                  <a:moveTo>
                    <a:pt x="126" y="114"/>
                  </a:moveTo>
                  <a:lnTo>
                    <a:pt x="0" y="114"/>
                  </a:lnTo>
                  <a:lnTo>
                    <a:pt x="0" y="66"/>
                  </a:lnTo>
                  <a:lnTo>
                    <a:pt x="126" y="66"/>
                  </a:lnTo>
                  <a:lnTo>
                    <a:pt x="126" y="114"/>
                  </a:lnTo>
                  <a:lnTo>
                    <a:pt x="126" y="114"/>
                  </a:lnTo>
                  <a:close/>
                  <a:moveTo>
                    <a:pt x="386" y="122"/>
                  </a:moveTo>
                  <a:lnTo>
                    <a:pt x="386" y="156"/>
                  </a:lnTo>
                  <a:lnTo>
                    <a:pt x="268" y="156"/>
                  </a:lnTo>
                  <a:lnTo>
                    <a:pt x="268" y="122"/>
                  </a:lnTo>
                  <a:lnTo>
                    <a:pt x="386" y="122"/>
                  </a:lnTo>
                  <a:lnTo>
                    <a:pt x="386" y="122"/>
                  </a:lnTo>
                  <a:close/>
                  <a:moveTo>
                    <a:pt x="258" y="156"/>
                  </a:moveTo>
                  <a:lnTo>
                    <a:pt x="134" y="156"/>
                  </a:lnTo>
                  <a:lnTo>
                    <a:pt x="134" y="122"/>
                  </a:lnTo>
                  <a:lnTo>
                    <a:pt x="258" y="122"/>
                  </a:lnTo>
                  <a:lnTo>
                    <a:pt x="258" y="156"/>
                  </a:lnTo>
                  <a:lnTo>
                    <a:pt x="258" y="156"/>
                  </a:lnTo>
                  <a:close/>
                  <a:moveTo>
                    <a:pt x="126" y="156"/>
                  </a:moveTo>
                  <a:lnTo>
                    <a:pt x="0" y="156"/>
                  </a:lnTo>
                  <a:lnTo>
                    <a:pt x="0" y="122"/>
                  </a:lnTo>
                  <a:lnTo>
                    <a:pt x="126" y="122"/>
                  </a:lnTo>
                  <a:lnTo>
                    <a:pt x="126" y="156"/>
                  </a:lnTo>
                  <a:lnTo>
                    <a:pt x="126" y="156"/>
                  </a:lnTo>
                  <a:close/>
                  <a:moveTo>
                    <a:pt x="386" y="164"/>
                  </a:moveTo>
                  <a:lnTo>
                    <a:pt x="386" y="196"/>
                  </a:lnTo>
                  <a:lnTo>
                    <a:pt x="268" y="196"/>
                  </a:lnTo>
                  <a:lnTo>
                    <a:pt x="268" y="164"/>
                  </a:lnTo>
                  <a:lnTo>
                    <a:pt x="386" y="164"/>
                  </a:lnTo>
                  <a:lnTo>
                    <a:pt x="386" y="164"/>
                  </a:lnTo>
                  <a:close/>
                  <a:moveTo>
                    <a:pt x="258" y="196"/>
                  </a:moveTo>
                  <a:lnTo>
                    <a:pt x="134" y="196"/>
                  </a:lnTo>
                  <a:lnTo>
                    <a:pt x="134" y="164"/>
                  </a:lnTo>
                  <a:lnTo>
                    <a:pt x="258" y="164"/>
                  </a:lnTo>
                  <a:lnTo>
                    <a:pt x="258" y="196"/>
                  </a:lnTo>
                  <a:lnTo>
                    <a:pt x="258" y="196"/>
                  </a:lnTo>
                  <a:close/>
                  <a:moveTo>
                    <a:pt x="126" y="196"/>
                  </a:moveTo>
                  <a:lnTo>
                    <a:pt x="0" y="196"/>
                  </a:lnTo>
                  <a:lnTo>
                    <a:pt x="0" y="164"/>
                  </a:lnTo>
                  <a:lnTo>
                    <a:pt x="126" y="164"/>
                  </a:lnTo>
                  <a:lnTo>
                    <a:pt x="126" y="196"/>
                  </a:lnTo>
                  <a:lnTo>
                    <a:pt x="126" y="196"/>
                  </a:lnTo>
                  <a:close/>
                  <a:moveTo>
                    <a:pt x="386" y="206"/>
                  </a:moveTo>
                  <a:lnTo>
                    <a:pt x="386" y="214"/>
                  </a:lnTo>
                  <a:lnTo>
                    <a:pt x="386" y="214"/>
                  </a:lnTo>
                  <a:lnTo>
                    <a:pt x="384" y="224"/>
                  </a:lnTo>
                  <a:lnTo>
                    <a:pt x="380" y="232"/>
                  </a:lnTo>
                  <a:lnTo>
                    <a:pt x="372" y="236"/>
                  </a:lnTo>
                  <a:lnTo>
                    <a:pt x="364" y="238"/>
                  </a:lnTo>
                  <a:lnTo>
                    <a:pt x="268" y="238"/>
                  </a:lnTo>
                  <a:lnTo>
                    <a:pt x="268" y="206"/>
                  </a:lnTo>
                  <a:lnTo>
                    <a:pt x="386" y="206"/>
                  </a:lnTo>
                  <a:lnTo>
                    <a:pt x="386" y="206"/>
                  </a:lnTo>
                  <a:close/>
                  <a:moveTo>
                    <a:pt x="258" y="238"/>
                  </a:moveTo>
                  <a:lnTo>
                    <a:pt x="134" y="238"/>
                  </a:lnTo>
                  <a:lnTo>
                    <a:pt x="134" y="206"/>
                  </a:lnTo>
                  <a:lnTo>
                    <a:pt x="258" y="206"/>
                  </a:lnTo>
                  <a:lnTo>
                    <a:pt x="258" y="238"/>
                  </a:lnTo>
                  <a:lnTo>
                    <a:pt x="258" y="238"/>
                  </a:lnTo>
                  <a:close/>
                  <a:moveTo>
                    <a:pt x="126" y="238"/>
                  </a:moveTo>
                  <a:lnTo>
                    <a:pt x="24" y="238"/>
                  </a:lnTo>
                  <a:lnTo>
                    <a:pt x="24" y="238"/>
                  </a:lnTo>
                  <a:lnTo>
                    <a:pt x="16" y="236"/>
                  </a:lnTo>
                  <a:lnTo>
                    <a:pt x="8" y="232"/>
                  </a:lnTo>
                  <a:lnTo>
                    <a:pt x="2" y="224"/>
                  </a:lnTo>
                  <a:lnTo>
                    <a:pt x="0" y="214"/>
                  </a:lnTo>
                  <a:lnTo>
                    <a:pt x="0" y="206"/>
                  </a:lnTo>
                  <a:lnTo>
                    <a:pt x="126" y="206"/>
                  </a:lnTo>
                  <a:lnTo>
                    <a:pt x="126" y="23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3166" y="3486"/>
              <a:ext cx="56" cy="5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2" y="4"/>
                </a:cxn>
                <a:cxn ang="0">
                  <a:pos x="56" y="8"/>
                </a:cxn>
                <a:cxn ang="0">
                  <a:pos x="56" y="12"/>
                </a:cxn>
                <a:cxn ang="0">
                  <a:pos x="56" y="42"/>
                </a:cxn>
                <a:cxn ang="0">
                  <a:pos x="56" y="42"/>
                </a:cxn>
                <a:cxn ang="0">
                  <a:pos x="56" y="46"/>
                </a:cxn>
                <a:cxn ang="0">
                  <a:pos x="52" y="52"/>
                </a:cxn>
                <a:cxn ang="0">
                  <a:pos x="48" y="54"/>
                </a:cxn>
                <a:cxn ang="0">
                  <a:pos x="42" y="56"/>
                </a:cxn>
                <a:cxn ang="0">
                  <a:pos x="14" y="56"/>
                </a:cxn>
                <a:cxn ang="0">
                  <a:pos x="14" y="56"/>
                </a:cxn>
                <a:cxn ang="0">
                  <a:pos x="8" y="54"/>
                </a:cxn>
                <a:cxn ang="0">
                  <a:pos x="4" y="52"/>
                </a:cxn>
                <a:cxn ang="0">
                  <a:pos x="2" y="46"/>
                </a:cxn>
                <a:cxn ang="0">
                  <a:pos x="0" y="4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6" h="56">
                  <a:moveTo>
                    <a:pt x="14" y="0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6" y="1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2" y="52"/>
                  </a:lnTo>
                  <a:lnTo>
                    <a:pt x="48" y="54"/>
                  </a:lnTo>
                  <a:lnTo>
                    <a:pt x="42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020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3184" y="3462"/>
              <a:ext cx="20" cy="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8"/>
                </a:cxn>
                <a:cxn ang="0">
                  <a:pos x="20" y="16"/>
                </a:cxn>
                <a:cxn ang="0">
                  <a:pos x="10" y="16"/>
                </a:cxn>
                <a:cxn ang="0">
                  <a:pos x="0" y="16"/>
                </a:cxn>
                <a:cxn ang="0">
                  <a:pos x="6" y="8"/>
                </a:cxn>
                <a:cxn ang="0">
                  <a:pos x="10" y="0"/>
                </a:cxn>
              </a:cxnLst>
              <a:rect l="0" t="0" r="r" b="b"/>
              <a:pathLst>
                <a:path w="20" h="16">
                  <a:moveTo>
                    <a:pt x="10" y="0"/>
                  </a:moveTo>
                  <a:lnTo>
                    <a:pt x="16" y="8"/>
                  </a:lnTo>
                  <a:lnTo>
                    <a:pt x="20" y="16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184" y="3548"/>
              <a:ext cx="20" cy="16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6" y="8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10" y="16"/>
                </a:cxn>
              </a:cxnLst>
              <a:rect l="0" t="0" r="r" b="b"/>
              <a:pathLst>
                <a:path w="20" h="16">
                  <a:moveTo>
                    <a:pt x="10" y="16"/>
                  </a:moveTo>
                  <a:lnTo>
                    <a:pt x="16" y="8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3230" y="3504"/>
              <a:ext cx="16" cy="20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8" y="14"/>
                </a:cxn>
                <a:cxn ang="0">
                  <a:pos x="0" y="2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10"/>
                </a:cxn>
              </a:cxnLst>
              <a:rect l="0" t="0" r="r" b="b"/>
              <a:pathLst>
                <a:path w="16" h="20">
                  <a:moveTo>
                    <a:pt x="16" y="10"/>
                  </a:moveTo>
                  <a:lnTo>
                    <a:pt x="8" y="14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3144" y="3504"/>
              <a:ext cx="16" cy="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14"/>
                </a:cxn>
                <a:cxn ang="0">
                  <a:pos x="16" y="20"/>
                </a:cxn>
                <a:cxn ang="0">
                  <a:pos x="16" y="10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0" y="10"/>
                </a:cxn>
              </a:cxnLst>
              <a:rect l="0" t="0" r="r" b="b"/>
              <a:pathLst>
                <a:path w="16" h="20">
                  <a:moveTo>
                    <a:pt x="0" y="10"/>
                  </a:moveTo>
                  <a:lnTo>
                    <a:pt x="8" y="14"/>
                  </a:lnTo>
                  <a:lnTo>
                    <a:pt x="16" y="2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3060" y="2884"/>
              <a:ext cx="256" cy="2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46" y="0"/>
                </a:cxn>
                <a:cxn ang="0">
                  <a:pos x="246" y="0"/>
                </a:cxn>
                <a:cxn ang="0">
                  <a:pos x="250" y="0"/>
                </a:cxn>
                <a:cxn ang="0">
                  <a:pos x="254" y="2"/>
                </a:cxn>
                <a:cxn ang="0">
                  <a:pos x="256" y="6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14"/>
                </a:cxn>
                <a:cxn ang="0">
                  <a:pos x="254" y="18"/>
                </a:cxn>
                <a:cxn ang="0">
                  <a:pos x="250" y="20"/>
                </a:cxn>
                <a:cxn ang="0">
                  <a:pos x="246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6" y="20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56" h="22">
                  <a:moveTo>
                    <a:pt x="10" y="0"/>
                  </a:moveTo>
                  <a:lnTo>
                    <a:pt x="246" y="0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4" y="2"/>
                  </a:lnTo>
                  <a:lnTo>
                    <a:pt x="256" y="6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14"/>
                  </a:lnTo>
                  <a:lnTo>
                    <a:pt x="254" y="18"/>
                  </a:lnTo>
                  <a:lnTo>
                    <a:pt x="250" y="20"/>
                  </a:lnTo>
                  <a:lnTo>
                    <a:pt x="246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3026" y="2856"/>
              <a:ext cx="8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6" y="2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86" y="6"/>
                </a:cxn>
                <a:cxn ang="0">
                  <a:pos x="84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8" h="8">
                  <a:moveTo>
                    <a:pt x="4" y="0"/>
                  </a:moveTo>
                  <a:lnTo>
                    <a:pt x="84" y="0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6" y="6"/>
                  </a:lnTo>
                  <a:lnTo>
                    <a:pt x="8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2940" y="2932"/>
              <a:ext cx="32" cy="13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8" y="4"/>
                </a:cxn>
                <a:cxn ang="0">
                  <a:pos x="30" y="8"/>
                </a:cxn>
                <a:cxn ang="0">
                  <a:pos x="32" y="14"/>
                </a:cxn>
                <a:cxn ang="0">
                  <a:pos x="32" y="124"/>
                </a:cxn>
                <a:cxn ang="0">
                  <a:pos x="32" y="124"/>
                </a:cxn>
                <a:cxn ang="0">
                  <a:pos x="30" y="130"/>
                </a:cxn>
                <a:cxn ang="0">
                  <a:pos x="28" y="134"/>
                </a:cxn>
                <a:cxn ang="0">
                  <a:pos x="22" y="138"/>
                </a:cxn>
                <a:cxn ang="0">
                  <a:pos x="18" y="138"/>
                </a:cxn>
                <a:cxn ang="0">
                  <a:pos x="16" y="138"/>
                </a:cxn>
                <a:cxn ang="0">
                  <a:pos x="16" y="138"/>
                </a:cxn>
                <a:cxn ang="0">
                  <a:pos x="10" y="138"/>
                </a:cxn>
                <a:cxn ang="0">
                  <a:pos x="4" y="134"/>
                </a:cxn>
                <a:cxn ang="0">
                  <a:pos x="2" y="130"/>
                </a:cxn>
                <a:cxn ang="0">
                  <a:pos x="0" y="12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2" h="138">
                  <a:moveTo>
                    <a:pt x="16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0" y="130"/>
                  </a:lnTo>
                  <a:lnTo>
                    <a:pt x="28" y="134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0" y="138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0" y="12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33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2942" y="2938"/>
              <a:ext cx="20" cy="12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0" y="14"/>
                </a:cxn>
                <a:cxn ang="0">
                  <a:pos x="20" y="112"/>
                </a:cxn>
                <a:cxn ang="0">
                  <a:pos x="20" y="112"/>
                </a:cxn>
                <a:cxn ang="0">
                  <a:pos x="20" y="116"/>
                </a:cxn>
                <a:cxn ang="0">
                  <a:pos x="18" y="120"/>
                </a:cxn>
                <a:cxn ang="0">
                  <a:pos x="14" y="124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10" y="126"/>
                </a:cxn>
                <a:cxn ang="0">
                  <a:pos x="6" y="124"/>
                </a:cxn>
                <a:cxn ang="0">
                  <a:pos x="2" y="120"/>
                </a:cxn>
                <a:cxn ang="0">
                  <a:pos x="0" y="116"/>
                </a:cxn>
                <a:cxn ang="0">
                  <a:pos x="0" y="1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126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18" y="120"/>
                  </a:lnTo>
                  <a:lnTo>
                    <a:pt x="14" y="124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6" y="124"/>
                  </a:lnTo>
                  <a:lnTo>
                    <a:pt x="2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3032" y="3474"/>
              <a:ext cx="54" cy="2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6" y="16"/>
                </a:cxn>
                <a:cxn ang="0">
                  <a:pos x="54" y="22"/>
                </a:cxn>
                <a:cxn ang="0">
                  <a:pos x="54" y="12"/>
                </a:cxn>
                <a:cxn ang="0">
                  <a:pos x="54" y="0"/>
                </a:cxn>
                <a:cxn ang="0">
                  <a:pos x="26" y="6"/>
                </a:cxn>
                <a:cxn ang="0">
                  <a:pos x="0" y="12"/>
                </a:cxn>
              </a:cxnLst>
              <a:rect l="0" t="0" r="r" b="b"/>
              <a:pathLst>
                <a:path w="54" h="22">
                  <a:moveTo>
                    <a:pt x="0" y="12"/>
                  </a:moveTo>
                  <a:lnTo>
                    <a:pt x="26" y="16"/>
                  </a:lnTo>
                  <a:lnTo>
                    <a:pt x="54" y="22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2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3304" y="3474"/>
              <a:ext cx="52" cy="22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26" y="16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26" y="6"/>
                </a:cxn>
                <a:cxn ang="0">
                  <a:pos x="52" y="12"/>
                </a:cxn>
              </a:cxnLst>
              <a:rect l="0" t="0" r="r" b="b"/>
              <a:pathLst>
                <a:path w="52" h="22">
                  <a:moveTo>
                    <a:pt x="52" y="12"/>
                  </a:moveTo>
                  <a:lnTo>
                    <a:pt x="26" y="16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6" y="6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034" y="3536"/>
              <a:ext cx="60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4" y="0"/>
                </a:cxn>
                <a:cxn ang="0">
                  <a:pos x="56" y="2"/>
                </a:cxn>
                <a:cxn ang="0">
                  <a:pos x="58" y="4"/>
                </a:cxn>
                <a:cxn ang="0">
                  <a:pos x="60" y="8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58" y="14"/>
                </a:cxn>
                <a:cxn ang="0">
                  <a:pos x="56" y="16"/>
                </a:cxn>
                <a:cxn ang="0">
                  <a:pos x="54" y="18"/>
                </a:cxn>
                <a:cxn ang="0">
                  <a:pos x="52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60" h="18">
                  <a:moveTo>
                    <a:pt x="8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8" y="14"/>
                  </a:lnTo>
                  <a:lnTo>
                    <a:pt x="56" y="16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3296" y="3536"/>
              <a:ext cx="60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0" y="8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60" y="14"/>
                </a:cxn>
                <a:cxn ang="0">
                  <a:pos x="58" y="16"/>
                </a:cxn>
                <a:cxn ang="0">
                  <a:pos x="52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60" h="18">
                  <a:moveTo>
                    <a:pt x="8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58" y="16"/>
                  </a:lnTo>
                  <a:lnTo>
                    <a:pt x="5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BDB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6621891" y="249785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Rounded MT Bold" pitchFamily="34" charset="0"/>
              </a:rPr>
              <a:t>?</a:t>
            </a:r>
            <a:endParaRPr lang="en-US" sz="4000" b="1" dirty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DE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23" grpId="0" animBg="1"/>
      <p:bldP spid="1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Viral Marketing</a:t>
            </a:r>
            <a:endParaRPr lang="en-US" dirty="0"/>
          </a:p>
        </p:txBody>
      </p:sp>
      <p:grpSp>
        <p:nvGrpSpPr>
          <p:cNvPr id="3" name="Group 30"/>
          <p:cNvGrpSpPr/>
          <p:nvPr/>
        </p:nvGrpSpPr>
        <p:grpSpPr>
          <a:xfrm>
            <a:off x="1676400" y="990600"/>
            <a:ext cx="5867399" cy="2978736"/>
            <a:chOff x="685800" y="870113"/>
            <a:chExt cx="8042311" cy="4082887"/>
          </a:xfrm>
        </p:grpSpPr>
        <p:grpSp>
          <p:nvGrpSpPr>
            <p:cNvPr id="4" name="Group 119"/>
            <p:cNvGrpSpPr/>
            <p:nvPr/>
          </p:nvGrpSpPr>
          <p:grpSpPr>
            <a:xfrm>
              <a:off x="685800" y="870113"/>
              <a:ext cx="8042311" cy="4082887"/>
              <a:chOff x="685800" y="637962"/>
              <a:chExt cx="8042311" cy="4082887"/>
            </a:xfrm>
          </p:grpSpPr>
          <p:pic>
            <p:nvPicPr>
              <p:cNvPr id="5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4828" b="56322"/>
              <a:stretch>
                <a:fillRect/>
              </a:stretch>
            </p:blipFill>
            <p:spPr bwMode="auto">
              <a:xfrm>
                <a:off x="1319463" y="1219200"/>
                <a:ext cx="1347537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58222"/>
              <a:stretch>
                <a:fillRect/>
              </a:stretch>
            </p:blipFill>
            <p:spPr bwMode="auto">
              <a:xfrm>
                <a:off x="6553200" y="3352800"/>
                <a:ext cx="1299656" cy="1310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9273" r="9273"/>
              <a:stretch>
                <a:fillRect/>
              </a:stretch>
            </p:blipFill>
            <p:spPr bwMode="auto">
              <a:xfrm>
                <a:off x="6019800" y="1295400"/>
                <a:ext cx="1124712" cy="1004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30566"/>
              <a:stretch>
                <a:fillRect/>
              </a:stretch>
            </p:blipFill>
            <p:spPr bwMode="auto">
              <a:xfrm>
                <a:off x="3657600" y="3124200"/>
                <a:ext cx="1066800" cy="1090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47800" y="3581400"/>
                <a:ext cx="1066800" cy="113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 Box 53"/>
              <p:cNvSpPr txBox="1">
                <a:spLocks noChangeArrowheads="1"/>
              </p:cNvSpPr>
              <p:nvPr/>
            </p:nvSpPr>
            <p:spPr bwMode="auto">
              <a:xfrm>
                <a:off x="685800" y="1143000"/>
                <a:ext cx="853119" cy="46166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Alice</a:t>
                </a:r>
              </a:p>
            </p:txBody>
          </p:sp>
          <p:sp>
            <p:nvSpPr>
              <p:cNvPr id="11" name="Text Box 54"/>
              <p:cNvSpPr txBox="1">
                <a:spLocks noChangeArrowheads="1"/>
              </p:cNvSpPr>
              <p:nvPr/>
            </p:nvSpPr>
            <p:spPr bwMode="auto">
              <a:xfrm>
                <a:off x="839788" y="3446463"/>
                <a:ext cx="732893" cy="46166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Bob</a:t>
                </a:r>
              </a:p>
            </p:txBody>
          </p:sp>
          <p:sp>
            <p:nvSpPr>
              <p:cNvPr id="12" name="Text Box 55"/>
              <p:cNvSpPr txBox="1">
                <a:spLocks noChangeArrowheads="1"/>
              </p:cNvSpPr>
              <p:nvPr/>
            </p:nvSpPr>
            <p:spPr bwMode="auto">
              <a:xfrm>
                <a:off x="3581400" y="4208463"/>
                <a:ext cx="1162498" cy="46166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Charlie</a:t>
                </a:r>
              </a:p>
            </p:txBody>
          </p:sp>
          <p:sp>
            <p:nvSpPr>
              <p:cNvPr id="13" name="Text Box 56"/>
              <p:cNvSpPr txBox="1">
                <a:spLocks noChangeArrowheads="1"/>
              </p:cNvSpPr>
              <p:nvPr/>
            </p:nvSpPr>
            <p:spPr bwMode="auto">
              <a:xfrm>
                <a:off x="3573754" y="637962"/>
                <a:ext cx="922046" cy="46166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err="1" smtClean="0"/>
                  <a:t>Daria</a:t>
                </a:r>
                <a:endParaRPr lang="en-US" sz="2400" dirty="0"/>
              </a:p>
            </p:txBody>
          </p:sp>
          <p:sp>
            <p:nvSpPr>
              <p:cNvPr id="14" name="Text Box 57"/>
              <p:cNvSpPr txBox="1">
                <a:spLocks noChangeArrowheads="1"/>
              </p:cNvSpPr>
              <p:nvPr/>
            </p:nvSpPr>
            <p:spPr bwMode="auto">
              <a:xfrm>
                <a:off x="6724650" y="931863"/>
                <a:ext cx="715260" cy="46166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Eric</a:t>
                </a:r>
              </a:p>
            </p:txBody>
          </p:sp>
          <p:sp>
            <p:nvSpPr>
              <p:cNvPr id="15" name="Text Box 58"/>
              <p:cNvSpPr txBox="1">
                <a:spLocks noChangeArrowheads="1"/>
              </p:cNvSpPr>
              <p:nvPr/>
            </p:nvSpPr>
            <p:spPr bwMode="auto">
              <a:xfrm>
                <a:off x="7772400" y="3810000"/>
                <a:ext cx="955711" cy="46166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Fiona</a:t>
                </a:r>
              </a:p>
            </p:txBody>
          </p:sp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810000" y="1193673"/>
                <a:ext cx="800528" cy="1068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2514600" y="3740150"/>
              <a:ext cx="9906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362200" y="2667000"/>
              <a:ext cx="1295400" cy="768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4114800" y="2667000"/>
              <a:ext cx="0" cy="6921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4648200" y="1981200"/>
              <a:ext cx="1295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6553200" y="2667000"/>
              <a:ext cx="457200" cy="1066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1828800" y="2667000"/>
              <a:ext cx="0" cy="1066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4648200" y="2438400"/>
              <a:ext cx="2057400" cy="1524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2743200" y="4038600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0.5</a:t>
              </a:r>
            </a:p>
          </p:txBody>
        </p:sp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1219200" y="2895600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0.3</a:t>
              </a:r>
            </a:p>
          </p:txBody>
        </p:sp>
        <p:sp>
          <p:nvSpPr>
            <p:cNvPr id="26" name="Text Box 42"/>
            <p:cNvSpPr txBox="1">
              <a:spLocks noChangeArrowheads="1"/>
            </p:cNvSpPr>
            <p:nvPr/>
          </p:nvSpPr>
          <p:spPr bwMode="auto">
            <a:xfrm>
              <a:off x="2743200" y="2590800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0.5</a:t>
              </a:r>
            </a:p>
          </p:txBody>
        </p:sp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4191000" y="2667000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0.4</a:t>
              </a:r>
            </a:p>
          </p:txBody>
        </p:sp>
        <p:sp>
          <p:nvSpPr>
            <p:cNvPr id="28" name="Text Box 44"/>
            <p:cNvSpPr txBox="1">
              <a:spLocks noChangeArrowheads="1"/>
            </p:cNvSpPr>
            <p:nvPr/>
          </p:nvSpPr>
          <p:spPr bwMode="auto">
            <a:xfrm>
              <a:off x="5029200" y="1447800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0.2</a:t>
              </a:r>
            </a:p>
          </p:txBody>
        </p:sp>
        <p:sp>
          <p:nvSpPr>
            <p:cNvPr id="29" name="Text Box 45"/>
            <p:cNvSpPr txBox="1">
              <a:spLocks noChangeArrowheads="1"/>
            </p:cNvSpPr>
            <p:nvPr/>
          </p:nvSpPr>
          <p:spPr bwMode="auto">
            <a:xfrm>
              <a:off x="5562600" y="2819400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0.2</a:t>
              </a:r>
            </a:p>
          </p:txBody>
        </p:sp>
        <p:sp>
          <p:nvSpPr>
            <p:cNvPr id="30" name="Text Box 46"/>
            <p:cNvSpPr txBox="1">
              <a:spLocks noChangeArrowheads="1"/>
            </p:cNvSpPr>
            <p:nvPr/>
          </p:nvSpPr>
          <p:spPr bwMode="auto">
            <a:xfrm>
              <a:off x="6781800" y="2895600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0.5</a:t>
              </a:r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57200" y="4238625"/>
            <a:ext cx="8221663" cy="261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4963" marR="0" lvl="0" indent="-334963" algn="l" defTabSz="457200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 adapt monotone &amp;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submodular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34963" marR="0" lvl="0" indent="-334963" algn="l" defTabSz="457200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Hence, adapt-greedy is a (1-1/e) ≈ 63% approximation to the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adaptive optimal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Min Cost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2" y="1295400"/>
            <a:ext cx="8345715" cy="4524375"/>
          </a:xfrm>
        </p:spPr>
        <p:txBody>
          <a:bodyPr/>
          <a:lstStyle/>
          <a:p>
            <a:r>
              <a:rPr lang="en-US" dirty="0" smtClean="0"/>
              <a:t>Adaptively get a threshold amount of value. </a:t>
            </a:r>
          </a:p>
          <a:p>
            <a:r>
              <a:rPr lang="en-US" dirty="0" smtClean="0"/>
              <a:t>Minimize expected number of actions.</a:t>
            </a:r>
          </a:p>
          <a:p>
            <a:r>
              <a:rPr lang="en-US" dirty="0" smtClean="0"/>
              <a:t>If objective is adapt-</a:t>
            </a:r>
            <a:r>
              <a:rPr lang="en-US" dirty="0" err="1" smtClean="0"/>
              <a:t>submod</a:t>
            </a:r>
            <a:r>
              <a:rPr lang="en-US" dirty="0" smtClean="0"/>
              <a:t> and monotone, we get a </a:t>
            </a:r>
            <a:r>
              <a:rPr lang="en-US" dirty="0" smtClean="0">
                <a:solidFill>
                  <a:srgbClr val="C00000"/>
                </a:solidFill>
              </a:rPr>
              <a:t>logarithmic approximation.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59" name="Picture 5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33402" y="4216404"/>
            <a:ext cx="5255133" cy="113919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489000" y="4027273"/>
            <a:ext cx="3578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Goemans</a:t>
            </a:r>
            <a:r>
              <a:rPr lang="en-US" dirty="0" smtClean="0">
                <a:solidFill>
                  <a:srgbClr val="0070C0"/>
                </a:solidFill>
              </a:rPr>
              <a:t> &amp; </a:t>
            </a:r>
            <a:r>
              <a:rPr lang="en-US" dirty="0" err="1" smtClean="0">
                <a:solidFill>
                  <a:srgbClr val="0070C0"/>
                </a:solidFill>
              </a:rPr>
              <a:t>Vondrak</a:t>
            </a:r>
            <a:r>
              <a:rPr lang="en-US" dirty="0" smtClean="0">
                <a:solidFill>
                  <a:srgbClr val="0070C0"/>
                </a:solidFill>
              </a:rPr>
              <a:t>, LATIN ‘06]</a:t>
            </a:r>
          </a:p>
          <a:p>
            <a:pPr marL="0" lvl="1"/>
            <a:r>
              <a:rPr lang="en-US" dirty="0" smtClean="0">
                <a:solidFill>
                  <a:srgbClr val="0070C0"/>
                </a:solidFill>
              </a:rPr>
              <a:t>[Liu et al., SIGMOD ‘08]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818723" y="4954816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Feige</a:t>
            </a:r>
            <a:r>
              <a:rPr lang="en-US" dirty="0" smtClean="0">
                <a:solidFill>
                  <a:srgbClr val="0070C0"/>
                </a:solidFill>
              </a:rPr>
              <a:t>, JACM ‘98]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5073" y="5733500"/>
            <a:ext cx="311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0070C0"/>
                </a:solidFill>
              </a:rPr>
              <a:t>[Guillory &amp; </a:t>
            </a:r>
            <a:r>
              <a:rPr lang="en-US" dirty="0" err="1" smtClean="0">
                <a:solidFill>
                  <a:srgbClr val="0070C0"/>
                </a:solidFill>
              </a:rPr>
              <a:t>Bilmes</a:t>
            </a:r>
            <a:r>
              <a:rPr lang="en-US" dirty="0" smtClean="0">
                <a:solidFill>
                  <a:srgbClr val="0070C0"/>
                </a:solidFill>
              </a:rPr>
              <a:t>, ICML ‘10]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3080" y="5691111"/>
            <a:ext cx="4956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c.f.,</a:t>
            </a:r>
            <a:r>
              <a:rPr lang="en-US" sz="2200" dirty="0" smtClean="0"/>
              <a:t> Interactive </a:t>
            </a:r>
            <a:r>
              <a:rPr lang="en-US" sz="2200" dirty="0" err="1" smtClean="0"/>
              <a:t>Submodular</a:t>
            </a:r>
            <a:r>
              <a:rPr lang="en-US" sz="2200" dirty="0" smtClean="0"/>
              <a:t> Set Cover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ulf of mexico large.jpg"/>
          <p:cNvPicPr>
            <a:picLocks noChangeAspect="1"/>
          </p:cNvPicPr>
          <p:nvPr/>
        </p:nvPicPr>
        <p:blipFill>
          <a:blip r:embed="rId4" cstate="print"/>
          <a:srcRect b="4289"/>
          <a:stretch>
            <a:fillRect/>
          </a:stretch>
        </p:blipFill>
        <p:spPr>
          <a:xfrm>
            <a:off x="686623" y="1219200"/>
            <a:ext cx="6323777" cy="4961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1663" cy="914400"/>
          </a:xfrm>
        </p:spPr>
        <p:txBody>
          <a:bodyPr/>
          <a:lstStyle/>
          <a:p>
            <a:r>
              <a:rPr lang="en-US" dirty="0" smtClean="0"/>
              <a:t>Max K-Cover (Oil Spill Edition)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5594" r="16084"/>
          <a:stretch>
            <a:fillRect/>
          </a:stretch>
        </p:blipFill>
        <p:spPr bwMode="auto">
          <a:xfrm>
            <a:off x="686623" y="1219200"/>
            <a:ext cx="2133600" cy="170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16"/>
          <p:cNvSpPr/>
          <p:nvPr/>
        </p:nvSpPr>
        <p:spPr bwMode="auto">
          <a:xfrm>
            <a:off x="3524251" y="3370257"/>
            <a:ext cx="3453464" cy="2601922"/>
          </a:xfrm>
          <a:custGeom>
            <a:avLst/>
            <a:gdLst>
              <a:gd name="connsiteX0" fmla="*/ 0 w 1981200"/>
              <a:gd name="connsiteY0" fmla="*/ 762000 h 1524000"/>
              <a:gd name="connsiteX1" fmla="*/ 386622 w 1981200"/>
              <a:gd name="connsiteY1" fmla="*/ 158021 h 1524000"/>
              <a:gd name="connsiteX2" fmla="*/ 990602 w 1981200"/>
              <a:gd name="connsiteY2" fmla="*/ 1 h 1524000"/>
              <a:gd name="connsiteX3" fmla="*/ 1594582 w 1981200"/>
              <a:gd name="connsiteY3" fmla="*/ 158022 h 1524000"/>
              <a:gd name="connsiteX4" fmla="*/ 1981201 w 1981200"/>
              <a:gd name="connsiteY4" fmla="*/ 762003 h 1524000"/>
              <a:gd name="connsiteX5" fmla="*/ 1594580 w 1981200"/>
              <a:gd name="connsiteY5" fmla="*/ 1365983 h 1524000"/>
              <a:gd name="connsiteX6" fmla="*/ 990600 w 1981200"/>
              <a:gd name="connsiteY6" fmla="*/ 1524003 h 1524000"/>
              <a:gd name="connsiteX7" fmla="*/ 386620 w 1981200"/>
              <a:gd name="connsiteY7" fmla="*/ 1365982 h 1524000"/>
              <a:gd name="connsiteX8" fmla="*/ 0 w 1981200"/>
              <a:gd name="connsiteY8" fmla="*/ 762002 h 1524000"/>
              <a:gd name="connsiteX9" fmla="*/ 0 w 1981200"/>
              <a:gd name="connsiteY9" fmla="*/ 762000 h 1524000"/>
              <a:gd name="connsiteX0" fmla="*/ 0 w 3429002"/>
              <a:gd name="connsiteY0" fmla="*/ 236577 h 1760580"/>
              <a:gd name="connsiteX1" fmla="*/ 1834422 w 3429002"/>
              <a:gd name="connsiteY1" fmla="*/ 394598 h 1760580"/>
              <a:gd name="connsiteX2" fmla="*/ 2438402 w 3429002"/>
              <a:gd name="connsiteY2" fmla="*/ 236578 h 1760580"/>
              <a:gd name="connsiteX3" fmla="*/ 3042382 w 3429002"/>
              <a:gd name="connsiteY3" fmla="*/ 394599 h 1760580"/>
              <a:gd name="connsiteX4" fmla="*/ 3429001 w 3429002"/>
              <a:gd name="connsiteY4" fmla="*/ 998580 h 1760580"/>
              <a:gd name="connsiteX5" fmla="*/ 3042380 w 3429002"/>
              <a:gd name="connsiteY5" fmla="*/ 1602560 h 1760580"/>
              <a:gd name="connsiteX6" fmla="*/ 2438400 w 3429002"/>
              <a:gd name="connsiteY6" fmla="*/ 1760580 h 1760580"/>
              <a:gd name="connsiteX7" fmla="*/ 1834420 w 3429002"/>
              <a:gd name="connsiteY7" fmla="*/ 1602559 h 1760580"/>
              <a:gd name="connsiteX8" fmla="*/ 1447800 w 3429002"/>
              <a:gd name="connsiteY8" fmla="*/ 998579 h 1760580"/>
              <a:gd name="connsiteX9" fmla="*/ 0 w 3429002"/>
              <a:gd name="connsiteY9" fmla="*/ 236577 h 1760580"/>
              <a:gd name="connsiteX0" fmla="*/ 0 w 3429002"/>
              <a:gd name="connsiteY0" fmla="*/ 658819 h 2182822"/>
              <a:gd name="connsiteX1" fmla="*/ 1215297 w 3429002"/>
              <a:gd name="connsiteY1" fmla="*/ 102465 h 2182822"/>
              <a:gd name="connsiteX2" fmla="*/ 2438402 w 3429002"/>
              <a:gd name="connsiteY2" fmla="*/ 658820 h 2182822"/>
              <a:gd name="connsiteX3" fmla="*/ 3042382 w 3429002"/>
              <a:gd name="connsiteY3" fmla="*/ 816841 h 2182822"/>
              <a:gd name="connsiteX4" fmla="*/ 3429001 w 3429002"/>
              <a:gd name="connsiteY4" fmla="*/ 1420822 h 2182822"/>
              <a:gd name="connsiteX5" fmla="*/ 3042380 w 3429002"/>
              <a:gd name="connsiteY5" fmla="*/ 2024802 h 2182822"/>
              <a:gd name="connsiteX6" fmla="*/ 2438400 w 3429002"/>
              <a:gd name="connsiteY6" fmla="*/ 2182822 h 2182822"/>
              <a:gd name="connsiteX7" fmla="*/ 1834420 w 3429002"/>
              <a:gd name="connsiteY7" fmla="*/ 2024801 h 2182822"/>
              <a:gd name="connsiteX8" fmla="*/ 1447800 w 3429002"/>
              <a:gd name="connsiteY8" fmla="*/ 1420821 h 2182822"/>
              <a:gd name="connsiteX9" fmla="*/ 0 w 3429002"/>
              <a:gd name="connsiteY9" fmla="*/ 658819 h 2182822"/>
              <a:gd name="connsiteX0" fmla="*/ 0 w 3429002"/>
              <a:gd name="connsiteY0" fmla="*/ 658819 h 2182822"/>
              <a:gd name="connsiteX1" fmla="*/ 1215297 w 3429002"/>
              <a:gd name="connsiteY1" fmla="*/ 102465 h 2182822"/>
              <a:gd name="connsiteX2" fmla="*/ 2438402 w 3429002"/>
              <a:gd name="connsiteY2" fmla="*/ 658820 h 2182822"/>
              <a:gd name="connsiteX3" fmla="*/ 3042382 w 3429002"/>
              <a:gd name="connsiteY3" fmla="*/ 816841 h 2182822"/>
              <a:gd name="connsiteX4" fmla="*/ 3429001 w 3429002"/>
              <a:gd name="connsiteY4" fmla="*/ 1420822 h 2182822"/>
              <a:gd name="connsiteX5" fmla="*/ 3042380 w 3429002"/>
              <a:gd name="connsiteY5" fmla="*/ 2024802 h 2182822"/>
              <a:gd name="connsiteX6" fmla="*/ 2438400 w 3429002"/>
              <a:gd name="connsiteY6" fmla="*/ 2182822 h 2182822"/>
              <a:gd name="connsiteX7" fmla="*/ 1834420 w 3429002"/>
              <a:gd name="connsiteY7" fmla="*/ 2024801 h 2182822"/>
              <a:gd name="connsiteX8" fmla="*/ 1066800 w 3429002"/>
              <a:gd name="connsiteY8" fmla="*/ 1906596 h 2182822"/>
              <a:gd name="connsiteX9" fmla="*/ 0 w 3429002"/>
              <a:gd name="connsiteY9" fmla="*/ 658819 h 2182822"/>
              <a:gd name="connsiteX0" fmla="*/ 0 w 3429002"/>
              <a:gd name="connsiteY0" fmla="*/ 658819 h 2182822"/>
              <a:gd name="connsiteX1" fmla="*/ 1215297 w 3429002"/>
              <a:gd name="connsiteY1" fmla="*/ 102465 h 2182822"/>
              <a:gd name="connsiteX2" fmla="*/ 2438402 w 3429002"/>
              <a:gd name="connsiteY2" fmla="*/ 658820 h 2182822"/>
              <a:gd name="connsiteX3" fmla="*/ 3042382 w 3429002"/>
              <a:gd name="connsiteY3" fmla="*/ 816841 h 2182822"/>
              <a:gd name="connsiteX4" fmla="*/ 3429001 w 3429002"/>
              <a:gd name="connsiteY4" fmla="*/ 1420822 h 2182822"/>
              <a:gd name="connsiteX5" fmla="*/ 2438400 w 3429002"/>
              <a:gd name="connsiteY5" fmla="*/ 2182822 h 2182822"/>
              <a:gd name="connsiteX6" fmla="*/ 1834420 w 3429002"/>
              <a:gd name="connsiteY6" fmla="*/ 2024801 h 2182822"/>
              <a:gd name="connsiteX7" fmla="*/ 1066800 w 3429002"/>
              <a:gd name="connsiteY7" fmla="*/ 1906596 h 2182822"/>
              <a:gd name="connsiteX8" fmla="*/ 0 w 3429002"/>
              <a:gd name="connsiteY8" fmla="*/ 658819 h 2182822"/>
              <a:gd name="connsiteX0" fmla="*/ 0 w 3042382"/>
              <a:gd name="connsiteY0" fmla="*/ 658819 h 2182822"/>
              <a:gd name="connsiteX1" fmla="*/ 1215297 w 3042382"/>
              <a:gd name="connsiteY1" fmla="*/ 102465 h 2182822"/>
              <a:gd name="connsiteX2" fmla="*/ 2438402 w 3042382"/>
              <a:gd name="connsiteY2" fmla="*/ 658820 h 2182822"/>
              <a:gd name="connsiteX3" fmla="*/ 3042382 w 3042382"/>
              <a:gd name="connsiteY3" fmla="*/ 816841 h 2182822"/>
              <a:gd name="connsiteX4" fmla="*/ 2438400 w 3042382"/>
              <a:gd name="connsiteY4" fmla="*/ 2182822 h 2182822"/>
              <a:gd name="connsiteX5" fmla="*/ 1834420 w 3042382"/>
              <a:gd name="connsiteY5" fmla="*/ 2024801 h 2182822"/>
              <a:gd name="connsiteX6" fmla="*/ 1066800 w 3042382"/>
              <a:gd name="connsiteY6" fmla="*/ 1906596 h 2182822"/>
              <a:gd name="connsiteX7" fmla="*/ 0 w 3042382"/>
              <a:gd name="connsiteY7" fmla="*/ 658819 h 2182822"/>
              <a:gd name="connsiteX0" fmla="*/ 0 w 2642252"/>
              <a:gd name="connsiteY0" fmla="*/ 658819 h 2182822"/>
              <a:gd name="connsiteX1" fmla="*/ 1215297 w 2642252"/>
              <a:gd name="connsiteY1" fmla="*/ 102465 h 2182822"/>
              <a:gd name="connsiteX2" fmla="*/ 2438402 w 2642252"/>
              <a:gd name="connsiteY2" fmla="*/ 658820 h 2182822"/>
              <a:gd name="connsiteX3" fmla="*/ 2438400 w 2642252"/>
              <a:gd name="connsiteY3" fmla="*/ 2182822 h 2182822"/>
              <a:gd name="connsiteX4" fmla="*/ 1834420 w 2642252"/>
              <a:gd name="connsiteY4" fmla="*/ 2024801 h 2182822"/>
              <a:gd name="connsiteX5" fmla="*/ 1066800 w 2642252"/>
              <a:gd name="connsiteY5" fmla="*/ 1906596 h 2182822"/>
              <a:gd name="connsiteX6" fmla="*/ 0 w 2642252"/>
              <a:gd name="connsiteY6" fmla="*/ 658819 h 2182822"/>
              <a:gd name="connsiteX0" fmla="*/ 0 w 2642252"/>
              <a:gd name="connsiteY0" fmla="*/ 658819 h 2182822"/>
              <a:gd name="connsiteX1" fmla="*/ 1215297 w 2642252"/>
              <a:gd name="connsiteY1" fmla="*/ 102465 h 2182822"/>
              <a:gd name="connsiteX2" fmla="*/ 2438402 w 2642252"/>
              <a:gd name="connsiteY2" fmla="*/ 658820 h 2182822"/>
              <a:gd name="connsiteX3" fmla="*/ 2438400 w 2642252"/>
              <a:gd name="connsiteY3" fmla="*/ 2182822 h 2182822"/>
              <a:gd name="connsiteX4" fmla="*/ 1805845 w 2642252"/>
              <a:gd name="connsiteY4" fmla="*/ 2024801 h 2182822"/>
              <a:gd name="connsiteX5" fmla="*/ 1066800 w 2642252"/>
              <a:gd name="connsiteY5" fmla="*/ 1906596 h 2182822"/>
              <a:gd name="connsiteX6" fmla="*/ 0 w 2642252"/>
              <a:gd name="connsiteY6" fmla="*/ 658819 h 2182822"/>
              <a:gd name="connsiteX0" fmla="*/ 0 w 2642252"/>
              <a:gd name="connsiteY0" fmla="*/ 658819 h 2384441"/>
              <a:gd name="connsiteX1" fmla="*/ 1215297 w 2642252"/>
              <a:gd name="connsiteY1" fmla="*/ 102465 h 2384441"/>
              <a:gd name="connsiteX2" fmla="*/ 2438402 w 2642252"/>
              <a:gd name="connsiteY2" fmla="*/ 658820 h 2384441"/>
              <a:gd name="connsiteX3" fmla="*/ 2438400 w 2642252"/>
              <a:gd name="connsiteY3" fmla="*/ 2182822 h 2384441"/>
              <a:gd name="connsiteX4" fmla="*/ 1805845 w 2642252"/>
              <a:gd name="connsiteY4" fmla="*/ 2024801 h 2384441"/>
              <a:gd name="connsiteX5" fmla="*/ 1066800 w 2642252"/>
              <a:gd name="connsiteY5" fmla="*/ 1906596 h 2384441"/>
              <a:gd name="connsiteX6" fmla="*/ 0 w 2642252"/>
              <a:gd name="connsiteY6" fmla="*/ 658819 h 2384441"/>
              <a:gd name="connsiteX0" fmla="*/ 0 w 3024839"/>
              <a:gd name="connsiteY0" fmla="*/ 658819 h 2384441"/>
              <a:gd name="connsiteX1" fmla="*/ 1215297 w 3024839"/>
              <a:gd name="connsiteY1" fmla="*/ 102465 h 2384441"/>
              <a:gd name="connsiteX2" fmla="*/ 2438402 w 3024839"/>
              <a:gd name="connsiteY2" fmla="*/ 658820 h 2384441"/>
              <a:gd name="connsiteX3" fmla="*/ 2438400 w 3024839"/>
              <a:gd name="connsiteY3" fmla="*/ 2182822 h 2384441"/>
              <a:gd name="connsiteX4" fmla="*/ 1805845 w 3024839"/>
              <a:gd name="connsiteY4" fmla="*/ 2024801 h 2384441"/>
              <a:gd name="connsiteX5" fmla="*/ 1066800 w 3024839"/>
              <a:gd name="connsiteY5" fmla="*/ 1906596 h 2384441"/>
              <a:gd name="connsiteX6" fmla="*/ 0 w 3024839"/>
              <a:gd name="connsiteY6" fmla="*/ 658819 h 2384441"/>
              <a:gd name="connsiteX0" fmla="*/ 0 w 3024839"/>
              <a:gd name="connsiteY0" fmla="*/ 658819 h 2420947"/>
              <a:gd name="connsiteX1" fmla="*/ 1215297 w 3024839"/>
              <a:gd name="connsiteY1" fmla="*/ 102465 h 2420947"/>
              <a:gd name="connsiteX2" fmla="*/ 2438402 w 3024839"/>
              <a:gd name="connsiteY2" fmla="*/ 658820 h 2420947"/>
              <a:gd name="connsiteX3" fmla="*/ 2438400 w 3024839"/>
              <a:gd name="connsiteY3" fmla="*/ 2182822 h 2420947"/>
              <a:gd name="connsiteX4" fmla="*/ 1805845 w 3024839"/>
              <a:gd name="connsiteY4" fmla="*/ 2024801 h 2420947"/>
              <a:gd name="connsiteX5" fmla="*/ 1066800 w 3024839"/>
              <a:gd name="connsiteY5" fmla="*/ 1906596 h 2420947"/>
              <a:gd name="connsiteX6" fmla="*/ 0 w 3024839"/>
              <a:gd name="connsiteY6" fmla="*/ 658819 h 2420947"/>
              <a:gd name="connsiteX0" fmla="*/ 0 w 3453464"/>
              <a:gd name="connsiteY0" fmla="*/ 658819 h 2601922"/>
              <a:gd name="connsiteX1" fmla="*/ 1215297 w 3453464"/>
              <a:gd name="connsiteY1" fmla="*/ 102465 h 2601922"/>
              <a:gd name="connsiteX2" fmla="*/ 2438402 w 3453464"/>
              <a:gd name="connsiteY2" fmla="*/ 658820 h 2601922"/>
              <a:gd name="connsiteX3" fmla="*/ 2867025 w 3453464"/>
              <a:gd name="connsiteY3" fmla="*/ 2363797 h 2601922"/>
              <a:gd name="connsiteX4" fmla="*/ 1805845 w 3453464"/>
              <a:gd name="connsiteY4" fmla="*/ 2024801 h 2601922"/>
              <a:gd name="connsiteX5" fmla="*/ 1066800 w 3453464"/>
              <a:gd name="connsiteY5" fmla="*/ 1906596 h 2601922"/>
              <a:gd name="connsiteX6" fmla="*/ 0 w 3453464"/>
              <a:gd name="connsiteY6" fmla="*/ 658819 h 260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3464" h="2601922">
                <a:moveTo>
                  <a:pt x="0" y="658819"/>
                </a:moveTo>
                <a:cubicBezTo>
                  <a:pt x="0" y="422242"/>
                  <a:pt x="971524" y="246709"/>
                  <a:pt x="1215297" y="102465"/>
                </a:cubicBezTo>
                <a:cubicBezTo>
                  <a:pt x="1388463" y="0"/>
                  <a:pt x="2163114" y="281931"/>
                  <a:pt x="2438402" y="658820"/>
                </a:cubicBezTo>
                <a:cubicBezTo>
                  <a:pt x="2713690" y="1035709"/>
                  <a:pt x="3453464" y="1659884"/>
                  <a:pt x="2867025" y="2363797"/>
                </a:cubicBezTo>
                <a:cubicBezTo>
                  <a:pt x="2667604" y="2601922"/>
                  <a:pt x="2312386" y="2384441"/>
                  <a:pt x="1805845" y="2024801"/>
                </a:cubicBezTo>
                <a:cubicBezTo>
                  <a:pt x="1562073" y="1880557"/>
                  <a:pt x="1066800" y="2143173"/>
                  <a:pt x="1066800" y="1906596"/>
                </a:cubicBezTo>
                <a:lnTo>
                  <a:pt x="0" y="658819"/>
                </a:lnTo>
                <a:close/>
              </a:path>
            </a:pathLst>
          </a:cu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857500" y="3106698"/>
            <a:ext cx="3343304" cy="1882817"/>
          </a:xfrm>
          <a:custGeom>
            <a:avLst/>
            <a:gdLst>
              <a:gd name="connsiteX0" fmla="*/ 0 w 1981200"/>
              <a:gd name="connsiteY0" fmla="*/ 762000 h 1524000"/>
              <a:gd name="connsiteX1" fmla="*/ 386622 w 1981200"/>
              <a:gd name="connsiteY1" fmla="*/ 158021 h 1524000"/>
              <a:gd name="connsiteX2" fmla="*/ 990602 w 1981200"/>
              <a:gd name="connsiteY2" fmla="*/ 1 h 1524000"/>
              <a:gd name="connsiteX3" fmla="*/ 1594582 w 1981200"/>
              <a:gd name="connsiteY3" fmla="*/ 158022 h 1524000"/>
              <a:gd name="connsiteX4" fmla="*/ 1981201 w 1981200"/>
              <a:gd name="connsiteY4" fmla="*/ 762003 h 1524000"/>
              <a:gd name="connsiteX5" fmla="*/ 1594580 w 1981200"/>
              <a:gd name="connsiteY5" fmla="*/ 1365983 h 1524000"/>
              <a:gd name="connsiteX6" fmla="*/ 990600 w 1981200"/>
              <a:gd name="connsiteY6" fmla="*/ 1524003 h 1524000"/>
              <a:gd name="connsiteX7" fmla="*/ 386620 w 1981200"/>
              <a:gd name="connsiteY7" fmla="*/ 1365982 h 1524000"/>
              <a:gd name="connsiteX8" fmla="*/ 0 w 1981200"/>
              <a:gd name="connsiteY8" fmla="*/ 762002 h 1524000"/>
              <a:gd name="connsiteX9" fmla="*/ 0 w 1981200"/>
              <a:gd name="connsiteY9" fmla="*/ 762000 h 1524000"/>
              <a:gd name="connsiteX0" fmla="*/ 304826 w 2286028"/>
              <a:gd name="connsiteY0" fmla="*/ 896944 h 1658947"/>
              <a:gd name="connsiteX1" fmla="*/ 243773 w 2286028"/>
              <a:gd name="connsiteY1" fmla="*/ 102465 h 1658947"/>
              <a:gd name="connsiteX2" fmla="*/ 1295428 w 2286028"/>
              <a:gd name="connsiteY2" fmla="*/ 134945 h 1658947"/>
              <a:gd name="connsiteX3" fmla="*/ 1899408 w 2286028"/>
              <a:gd name="connsiteY3" fmla="*/ 292966 h 1658947"/>
              <a:gd name="connsiteX4" fmla="*/ 2286027 w 2286028"/>
              <a:gd name="connsiteY4" fmla="*/ 896947 h 1658947"/>
              <a:gd name="connsiteX5" fmla="*/ 1899406 w 2286028"/>
              <a:gd name="connsiteY5" fmla="*/ 1500927 h 1658947"/>
              <a:gd name="connsiteX6" fmla="*/ 1295426 w 2286028"/>
              <a:gd name="connsiteY6" fmla="*/ 1658947 h 1658947"/>
              <a:gd name="connsiteX7" fmla="*/ 691446 w 2286028"/>
              <a:gd name="connsiteY7" fmla="*/ 1500926 h 1658947"/>
              <a:gd name="connsiteX8" fmla="*/ 304826 w 2286028"/>
              <a:gd name="connsiteY8" fmla="*/ 896946 h 1658947"/>
              <a:gd name="connsiteX9" fmla="*/ 304826 w 2286028"/>
              <a:gd name="connsiteY9" fmla="*/ 896944 h 1658947"/>
              <a:gd name="connsiteX0" fmla="*/ 0 w 2628902"/>
              <a:gd name="connsiteY0" fmla="*/ 430219 h 1658947"/>
              <a:gd name="connsiteX1" fmla="*/ 586647 w 2628902"/>
              <a:gd name="connsiteY1" fmla="*/ 102465 h 1658947"/>
              <a:gd name="connsiteX2" fmla="*/ 1638302 w 2628902"/>
              <a:gd name="connsiteY2" fmla="*/ 134945 h 1658947"/>
              <a:gd name="connsiteX3" fmla="*/ 2242282 w 2628902"/>
              <a:gd name="connsiteY3" fmla="*/ 292966 h 1658947"/>
              <a:gd name="connsiteX4" fmla="*/ 2628901 w 2628902"/>
              <a:gd name="connsiteY4" fmla="*/ 896947 h 1658947"/>
              <a:gd name="connsiteX5" fmla="*/ 2242280 w 2628902"/>
              <a:gd name="connsiteY5" fmla="*/ 1500927 h 1658947"/>
              <a:gd name="connsiteX6" fmla="*/ 1638300 w 2628902"/>
              <a:gd name="connsiteY6" fmla="*/ 1658947 h 1658947"/>
              <a:gd name="connsiteX7" fmla="*/ 1034320 w 2628902"/>
              <a:gd name="connsiteY7" fmla="*/ 1500926 h 1658947"/>
              <a:gd name="connsiteX8" fmla="*/ 647700 w 2628902"/>
              <a:gd name="connsiteY8" fmla="*/ 896946 h 1658947"/>
              <a:gd name="connsiteX9" fmla="*/ 0 w 2628902"/>
              <a:gd name="connsiteY9" fmla="*/ 430219 h 1658947"/>
              <a:gd name="connsiteX0" fmla="*/ 0 w 2628902"/>
              <a:gd name="connsiteY0" fmla="*/ 304799 h 1533527"/>
              <a:gd name="connsiteX1" fmla="*/ 681897 w 2628902"/>
              <a:gd name="connsiteY1" fmla="*/ 224695 h 1533527"/>
              <a:gd name="connsiteX2" fmla="*/ 1638302 w 2628902"/>
              <a:gd name="connsiteY2" fmla="*/ 9525 h 1533527"/>
              <a:gd name="connsiteX3" fmla="*/ 2242282 w 2628902"/>
              <a:gd name="connsiteY3" fmla="*/ 167546 h 1533527"/>
              <a:gd name="connsiteX4" fmla="*/ 2628901 w 2628902"/>
              <a:gd name="connsiteY4" fmla="*/ 771527 h 1533527"/>
              <a:gd name="connsiteX5" fmla="*/ 2242280 w 2628902"/>
              <a:gd name="connsiteY5" fmla="*/ 1375507 h 1533527"/>
              <a:gd name="connsiteX6" fmla="*/ 1638300 w 2628902"/>
              <a:gd name="connsiteY6" fmla="*/ 1533527 h 1533527"/>
              <a:gd name="connsiteX7" fmla="*/ 1034320 w 2628902"/>
              <a:gd name="connsiteY7" fmla="*/ 1375506 h 1533527"/>
              <a:gd name="connsiteX8" fmla="*/ 647700 w 2628902"/>
              <a:gd name="connsiteY8" fmla="*/ 771526 h 1533527"/>
              <a:gd name="connsiteX9" fmla="*/ 0 w 2628902"/>
              <a:gd name="connsiteY9" fmla="*/ 304799 h 1533527"/>
              <a:gd name="connsiteX0" fmla="*/ 0 w 3343304"/>
              <a:gd name="connsiteY0" fmla="*/ 306387 h 1535115"/>
              <a:gd name="connsiteX1" fmla="*/ 681897 w 3343304"/>
              <a:gd name="connsiteY1" fmla="*/ 226283 h 1535115"/>
              <a:gd name="connsiteX2" fmla="*/ 1638302 w 3343304"/>
              <a:gd name="connsiteY2" fmla="*/ 11113 h 1535115"/>
              <a:gd name="connsiteX3" fmla="*/ 3099532 w 3343304"/>
              <a:gd name="connsiteY3" fmla="*/ 292959 h 1535115"/>
              <a:gd name="connsiteX4" fmla="*/ 2628901 w 3343304"/>
              <a:gd name="connsiteY4" fmla="*/ 773115 h 1535115"/>
              <a:gd name="connsiteX5" fmla="*/ 2242280 w 3343304"/>
              <a:gd name="connsiteY5" fmla="*/ 1377095 h 1535115"/>
              <a:gd name="connsiteX6" fmla="*/ 1638300 w 3343304"/>
              <a:gd name="connsiteY6" fmla="*/ 1535115 h 1535115"/>
              <a:gd name="connsiteX7" fmla="*/ 1034320 w 3343304"/>
              <a:gd name="connsiteY7" fmla="*/ 1377094 h 1535115"/>
              <a:gd name="connsiteX8" fmla="*/ 647700 w 3343304"/>
              <a:gd name="connsiteY8" fmla="*/ 773114 h 1535115"/>
              <a:gd name="connsiteX9" fmla="*/ 0 w 3343304"/>
              <a:gd name="connsiteY9" fmla="*/ 306387 h 1535115"/>
              <a:gd name="connsiteX0" fmla="*/ 0 w 3343304"/>
              <a:gd name="connsiteY0" fmla="*/ 236577 h 1465305"/>
              <a:gd name="connsiteX1" fmla="*/ 681897 w 3343304"/>
              <a:gd name="connsiteY1" fmla="*/ 156473 h 1465305"/>
              <a:gd name="connsiteX2" fmla="*/ 1571627 w 3343304"/>
              <a:gd name="connsiteY2" fmla="*/ 341353 h 1465305"/>
              <a:gd name="connsiteX3" fmla="*/ 3099532 w 3343304"/>
              <a:gd name="connsiteY3" fmla="*/ 223149 h 1465305"/>
              <a:gd name="connsiteX4" fmla="*/ 2628901 w 3343304"/>
              <a:gd name="connsiteY4" fmla="*/ 703305 h 1465305"/>
              <a:gd name="connsiteX5" fmla="*/ 2242280 w 3343304"/>
              <a:gd name="connsiteY5" fmla="*/ 1307285 h 1465305"/>
              <a:gd name="connsiteX6" fmla="*/ 1638300 w 3343304"/>
              <a:gd name="connsiteY6" fmla="*/ 1465305 h 1465305"/>
              <a:gd name="connsiteX7" fmla="*/ 1034320 w 3343304"/>
              <a:gd name="connsiteY7" fmla="*/ 1307284 h 1465305"/>
              <a:gd name="connsiteX8" fmla="*/ 647700 w 3343304"/>
              <a:gd name="connsiteY8" fmla="*/ 703304 h 1465305"/>
              <a:gd name="connsiteX9" fmla="*/ 0 w 3343304"/>
              <a:gd name="connsiteY9" fmla="*/ 236577 h 1465305"/>
              <a:gd name="connsiteX0" fmla="*/ 0 w 3343304"/>
              <a:gd name="connsiteY0" fmla="*/ 236577 h 1465305"/>
              <a:gd name="connsiteX1" fmla="*/ 681897 w 3343304"/>
              <a:gd name="connsiteY1" fmla="*/ 156473 h 1465305"/>
              <a:gd name="connsiteX2" fmla="*/ 1571627 w 3343304"/>
              <a:gd name="connsiteY2" fmla="*/ 341353 h 1465305"/>
              <a:gd name="connsiteX3" fmla="*/ 3099532 w 3343304"/>
              <a:gd name="connsiteY3" fmla="*/ 223149 h 1465305"/>
              <a:gd name="connsiteX4" fmla="*/ 2628901 w 3343304"/>
              <a:gd name="connsiteY4" fmla="*/ 703305 h 1465305"/>
              <a:gd name="connsiteX5" fmla="*/ 2242280 w 3343304"/>
              <a:gd name="connsiteY5" fmla="*/ 1307285 h 1465305"/>
              <a:gd name="connsiteX6" fmla="*/ 1638300 w 3343304"/>
              <a:gd name="connsiteY6" fmla="*/ 1465305 h 1465305"/>
              <a:gd name="connsiteX7" fmla="*/ 1034320 w 3343304"/>
              <a:gd name="connsiteY7" fmla="*/ 1307284 h 1465305"/>
              <a:gd name="connsiteX8" fmla="*/ 428625 w 3343304"/>
              <a:gd name="connsiteY8" fmla="*/ 808079 h 1465305"/>
              <a:gd name="connsiteX9" fmla="*/ 0 w 3343304"/>
              <a:gd name="connsiteY9" fmla="*/ 236577 h 1465305"/>
              <a:gd name="connsiteX0" fmla="*/ 0 w 3343304"/>
              <a:gd name="connsiteY0" fmla="*/ 236577 h 1509755"/>
              <a:gd name="connsiteX1" fmla="*/ 681897 w 3343304"/>
              <a:gd name="connsiteY1" fmla="*/ 156473 h 1509755"/>
              <a:gd name="connsiteX2" fmla="*/ 1571627 w 3343304"/>
              <a:gd name="connsiteY2" fmla="*/ 341353 h 1509755"/>
              <a:gd name="connsiteX3" fmla="*/ 3099532 w 3343304"/>
              <a:gd name="connsiteY3" fmla="*/ 223149 h 1509755"/>
              <a:gd name="connsiteX4" fmla="*/ 2628901 w 3343304"/>
              <a:gd name="connsiteY4" fmla="*/ 703305 h 1509755"/>
              <a:gd name="connsiteX5" fmla="*/ 2242280 w 3343304"/>
              <a:gd name="connsiteY5" fmla="*/ 1307285 h 1509755"/>
              <a:gd name="connsiteX6" fmla="*/ 1638300 w 3343304"/>
              <a:gd name="connsiteY6" fmla="*/ 1465305 h 1509755"/>
              <a:gd name="connsiteX7" fmla="*/ 1158145 w 3343304"/>
              <a:gd name="connsiteY7" fmla="*/ 1040584 h 1509755"/>
              <a:gd name="connsiteX8" fmla="*/ 428625 w 3343304"/>
              <a:gd name="connsiteY8" fmla="*/ 808079 h 1509755"/>
              <a:gd name="connsiteX9" fmla="*/ 0 w 3343304"/>
              <a:gd name="connsiteY9" fmla="*/ 236577 h 1509755"/>
              <a:gd name="connsiteX0" fmla="*/ 0 w 3343304"/>
              <a:gd name="connsiteY0" fmla="*/ 236577 h 1509755"/>
              <a:gd name="connsiteX1" fmla="*/ 681897 w 3343304"/>
              <a:gd name="connsiteY1" fmla="*/ 156473 h 1509755"/>
              <a:gd name="connsiteX2" fmla="*/ 1571627 w 3343304"/>
              <a:gd name="connsiteY2" fmla="*/ 341353 h 1509755"/>
              <a:gd name="connsiteX3" fmla="*/ 3099532 w 3343304"/>
              <a:gd name="connsiteY3" fmla="*/ 223149 h 1509755"/>
              <a:gd name="connsiteX4" fmla="*/ 2628901 w 3343304"/>
              <a:gd name="connsiteY4" fmla="*/ 703305 h 1509755"/>
              <a:gd name="connsiteX5" fmla="*/ 2242280 w 3343304"/>
              <a:gd name="connsiteY5" fmla="*/ 1307285 h 1509755"/>
              <a:gd name="connsiteX6" fmla="*/ 1638300 w 3343304"/>
              <a:gd name="connsiteY6" fmla="*/ 1465305 h 1509755"/>
              <a:gd name="connsiteX7" fmla="*/ 1158145 w 3343304"/>
              <a:gd name="connsiteY7" fmla="*/ 1040584 h 1509755"/>
              <a:gd name="connsiteX8" fmla="*/ 247650 w 3343304"/>
              <a:gd name="connsiteY8" fmla="*/ 684254 h 1509755"/>
              <a:gd name="connsiteX9" fmla="*/ 0 w 3343304"/>
              <a:gd name="connsiteY9" fmla="*/ 236577 h 1509755"/>
              <a:gd name="connsiteX0" fmla="*/ 0 w 3343304"/>
              <a:gd name="connsiteY0" fmla="*/ 236577 h 1909805"/>
              <a:gd name="connsiteX1" fmla="*/ 681897 w 3343304"/>
              <a:gd name="connsiteY1" fmla="*/ 156473 h 1909805"/>
              <a:gd name="connsiteX2" fmla="*/ 1571627 w 3343304"/>
              <a:gd name="connsiteY2" fmla="*/ 341353 h 1909805"/>
              <a:gd name="connsiteX3" fmla="*/ 3099532 w 3343304"/>
              <a:gd name="connsiteY3" fmla="*/ 223149 h 1909805"/>
              <a:gd name="connsiteX4" fmla="*/ 2628901 w 3343304"/>
              <a:gd name="connsiteY4" fmla="*/ 703305 h 1909805"/>
              <a:gd name="connsiteX5" fmla="*/ 2242280 w 3343304"/>
              <a:gd name="connsiteY5" fmla="*/ 1307285 h 1909805"/>
              <a:gd name="connsiteX6" fmla="*/ 1143000 w 3343304"/>
              <a:gd name="connsiteY6" fmla="*/ 1865355 h 1909805"/>
              <a:gd name="connsiteX7" fmla="*/ 1158145 w 3343304"/>
              <a:gd name="connsiteY7" fmla="*/ 1040584 h 1909805"/>
              <a:gd name="connsiteX8" fmla="*/ 247650 w 3343304"/>
              <a:gd name="connsiteY8" fmla="*/ 684254 h 1909805"/>
              <a:gd name="connsiteX9" fmla="*/ 0 w 3343304"/>
              <a:gd name="connsiteY9" fmla="*/ 236577 h 1909805"/>
              <a:gd name="connsiteX0" fmla="*/ 0 w 3343304"/>
              <a:gd name="connsiteY0" fmla="*/ 236577 h 1868530"/>
              <a:gd name="connsiteX1" fmla="*/ 681897 w 3343304"/>
              <a:gd name="connsiteY1" fmla="*/ 156473 h 1868530"/>
              <a:gd name="connsiteX2" fmla="*/ 1571627 w 3343304"/>
              <a:gd name="connsiteY2" fmla="*/ 341353 h 1868530"/>
              <a:gd name="connsiteX3" fmla="*/ 3099532 w 3343304"/>
              <a:gd name="connsiteY3" fmla="*/ 223149 h 1868530"/>
              <a:gd name="connsiteX4" fmla="*/ 2628901 w 3343304"/>
              <a:gd name="connsiteY4" fmla="*/ 703305 h 1868530"/>
              <a:gd name="connsiteX5" fmla="*/ 2242280 w 3343304"/>
              <a:gd name="connsiteY5" fmla="*/ 1307285 h 1868530"/>
              <a:gd name="connsiteX6" fmla="*/ 1143000 w 3343304"/>
              <a:gd name="connsiteY6" fmla="*/ 1865355 h 1868530"/>
              <a:gd name="connsiteX7" fmla="*/ 872395 w 3343304"/>
              <a:gd name="connsiteY7" fmla="*/ 1288234 h 1868530"/>
              <a:gd name="connsiteX8" fmla="*/ 247650 w 3343304"/>
              <a:gd name="connsiteY8" fmla="*/ 684254 h 1868530"/>
              <a:gd name="connsiteX9" fmla="*/ 0 w 3343304"/>
              <a:gd name="connsiteY9" fmla="*/ 236577 h 1868530"/>
              <a:gd name="connsiteX0" fmla="*/ 0 w 3343304"/>
              <a:gd name="connsiteY0" fmla="*/ 236577 h 1882817"/>
              <a:gd name="connsiteX1" fmla="*/ 681897 w 3343304"/>
              <a:gd name="connsiteY1" fmla="*/ 156473 h 1882817"/>
              <a:gd name="connsiteX2" fmla="*/ 1571627 w 3343304"/>
              <a:gd name="connsiteY2" fmla="*/ 341353 h 1882817"/>
              <a:gd name="connsiteX3" fmla="*/ 3099532 w 3343304"/>
              <a:gd name="connsiteY3" fmla="*/ 223149 h 1882817"/>
              <a:gd name="connsiteX4" fmla="*/ 2628901 w 3343304"/>
              <a:gd name="connsiteY4" fmla="*/ 703305 h 1882817"/>
              <a:gd name="connsiteX5" fmla="*/ 1689830 w 3343304"/>
              <a:gd name="connsiteY5" fmla="*/ 1183460 h 1882817"/>
              <a:gd name="connsiteX6" fmla="*/ 1143000 w 3343304"/>
              <a:gd name="connsiteY6" fmla="*/ 1865355 h 1882817"/>
              <a:gd name="connsiteX7" fmla="*/ 872395 w 3343304"/>
              <a:gd name="connsiteY7" fmla="*/ 1288234 h 1882817"/>
              <a:gd name="connsiteX8" fmla="*/ 247650 w 3343304"/>
              <a:gd name="connsiteY8" fmla="*/ 684254 h 1882817"/>
              <a:gd name="connsiteX9" fmla="*/ 0 w 3343304"/>
              <a:gd name="connsiteY9" fmla="*/ 236577 h 1882817"/>
              <a:gd name="connsiteX0" fmla="*/ 0 w 3343304"/>
              <a:gd name="connsiteY0" fmla="*/ 236577 h 1882817"/>
              <a:gd name="connsiteX1" fmla="*/ 681897 w 3343304"/>
              <a:gd name="connsiteY1" fmla="*/ 156473 h 1882817"/>
              <a:gd name="connsiteX2" fmla="*/ 2028827 w 3343304"/>
              <a:gd name="connsiteY2" fmla="*/ 46078 h 1882817"/>
              <a:gd name="connsiteX3" fmla="*/ 3099532 w 3343304"/>
              <a:gd name="connsiteY3" fmla="*/ 223149 h 1882817"/>
              <a:gd name="connsiteX4" fmla="*/ 2628901 w 3343304"/>
              <a:gd name="connsiteY4" fmla="*/ 703305 h 1882817"/>
              <a:gd name="connsiteX5" fmla="*/ 1689830 w 3343304"/>
              <a:gd name="connsiteY5" fmla="*/ 1183460 h 1882817"/>
              <a:gd name="connsiteX6" fmla="*/ 1143000 w 3343304"/>
              <a:gd name="connsiteY6" fmla="*/ 1865355 h 1882817"/>
              <a:gd name="connsiteX7" fmla="*/ 872395 w 3343304"/>
              <a:gd name="connsiteY7" fmla="*/ 1288234 h 1882817"/>
              <a:gd name="connsiteX8" fmla="*/ 247650 w 3343304"/>
              <a:gd name="connsiteY8" fmla="*/ 684254 h 1882817"/>
              <a:gd name="connsiteX9" fmla="*/ 0 w 3343304"/>
              <a:gd name="connsiteY9" fmla="*/ 236577 h 188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3304" h="1882817">
                <a:moveTo>
                  <a:pt x="0" y="236577"/>
                </a:moveTo>
                <a:cubicBezTo>
                  <a:pt x="0" y="0"/>
                  <a:pt x="438124" y="300717"/>
                  <a:pt x="681897" y="156473"/>
                </a:cubicBezTo>
                <a:cubicBezTo>
                  <a:pt x="855063" y="54008"/>
                  <a:pt x="1625888" y="34965"/>
                  <a:pt x="2028827" y="46078"/>
                </a:cubicBezTo>
                <a:cubicBezTo>
                  <a:pt x="2431766" y="57191"/>
                  <a:pt x="2926366" y="120684"/>
                  <a:pt x="3099532" y="223149"/>
                </a:cubicBezTo>
                <a:cubicBezTo>
                  <a:pt x="3343304" y="367393"/>
                  <a:pt x="2628902" y="466727"/>
                  <a:pt x="2628901" y="703305"/>
                </a:cubicBezTo>
                <a:cubicBezTo>
                  <a:pt x="2628901" y="939882"/>
                  <a:pt x="1933602" y="1039216"/>
                  <a:pt x="1689830" y="1183460"/>
                </a:cubicBezTo>
                <a:cubicBezTo>
                  <a:pt x="1516665" y="1285925"/>
                  <a:pt x="1279239" y="1847893"/>
                  <a:pt x="1143000" y="1865355"/>
                </a:cubicBezTo>
                <a:cubicBezTo>
                  <a:pt x="1006761" y="1882817"/>
                  <a:pt x="1045561" y="1390699"/>
                  <a:pt x="872395" y="1288234"/>
                </a:cubicBezTo>
                <a:cubicBezTo>
                  <a:pt x="628623" y="1143990"/>
                  <a:pt x="247650" y="920831"/>
                  <a:pt x="247650" y="684254"/>
                </a:cubicBezTo>
                <a:lnTo>
                  <a:pt x="0" y="236577"/>
                </a:lnTo>
                <a:close/>
              </a:path>
            </a:pathLst>
          </a:cu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952624" y="3853722"/>
            <a:ext cx="3228977" cy="2069284"/>
          </a:xfrm>
          <a:custGeom>
            <a:avLst/>
            <a:gdLst>
              <a:gd name="connsiteX0" fmla="*/ 0 w 1981200"/>
              <a:gd name="connsiteY0" fmla="*/ 762000 h 1524000"/>
              <a:gd name="connsiteX1" fmla="*/ 386622 w 1981200"/>
              <a:gd name="connsiteY1" fmla="*/ 158021 h 1524000"/>
              <a:gd name="connsiteX2" fmla="*/ 990602 w 1981200"/>
              <a:gd name="connsiteY2" fmla="*/ 1 h 1524000"/>
              <a:gd name="connsiteX3" fmla="*/ 1594582 w 1981200"/>
              <a:gd name="connsiteY3" fmla="*/ 158022 h 1524000"/>
              <a:gd name="connsiteX4" fmla="*/ 1981201 w 1981200"/>
              <a:gd name="connsiteY4" fmla="*/ 762003 h 1524000"/>
              <a:gd name="connsiteX5" fmla="*/ 1594580 w 1981200"/>
              <a:gd name="connsiteY5" fmla="*/ 1365983 h 1524000"/>
              <a:gd name="connsiteX6" fmla="*/ 990600 w 1981200"/>
              <a:gd name="connsiteY6" fmla="*/ 1524003 h 1524000"/>
              <a:gd name="connsiteX7" fmla="*/ 386620 w 1981200"/>
              <a:gd name="connsiteY7" fmla="*/ 1365982 h 1524000"/>
              <a:gd name="connsiteX8" fmla="*/ 0 w 1981200"/>
              <a:gd name="connsiteY8" fmla="*/ 762002 h 1524000"/>
              <a:gd name="connsiteX9" fmla="*/ 0 w 1981200"/>
              <a:gd name="connsiteY9" fmla="*/ 762000 h 1524000"/>
              <a:gd name="connsiteX0" fmla="*/ 0 w 1981202"/>
              <a:gd name="connsiteY0" fmla="*/ 1125544 h 1887547"/>
              <a:gd name="connsiteX1" fmla="*/ 338997 w 1981202"/>
              <a:gd name="connsiteY1" fmla="*/ 102465 h 1887547"/>
              <a:gd name="connsiteX2" fmla="*/ 990602 w 1981202"/>
              <a:gd name="connsiteY2" fmla="*/ 363545 h 1887547"/>
              <a:gd name="connsiteX3" fmla="*/ 1594582 w 1981202"/>
              <a:gd name="connsiteY3" fmla="*/ 521566 h 1887547"/>
              <a:gd name="connsiteX4" fmla="*/ 1981201 w 1981202"/>
              <a:gd name="connsiteY4" fmla="*/ 1125547 h 1887547"/>
              <a:gd name="connsiteX5" fmla="*/ 1594580 w 1981202"/>
              <a:gd name="connsiteY5" fmla="*/ 1729527 h 1887547"/>
              <a:gd name="connsiteX6" fmla="*/ 990600 w 1981202"/>
              <a:gd name="connsiteY6" fmla="*/ 1887547 h 1887547"/>
              <a:gd name="connsiteX7" fmla="*/ 386620 w 1981202"/>
              <a:gd name="connsiteY7" fmla="*/ 1729526 h 1887547"/>
              <a:gd name="connsiteX8" fmla="*/ 0 w 1981202"/>
              <a:gd name="connsiteY8" fmla="*/ 1125546 h 1887547"/>
              <a:gd name="connsiteX9" fmla="*/ 0 w 1981202"/>
              <a:gd name="connsiteY9" fmla="*/ 1125544 h 1887547"/>
              <a:gd name="connsiteX0" fmla="*/ 0 w 1981202"/>
              <a:gd name="connsiteY0" fmla="*/ 1125544 h 1887547"/>
              <a:gd name="connsiteX1" fmla="*/ 338997 w 1981202"/>
              <a:gd name="connsiteY1" fmla="*/ 102465 h 1887547"/>
              <a:gd name="connsiteX2" fmla="*/ 990602 w 1981202"/>
              <a:gd name="connsiteY2" fmla="*/ 363545 h 1887547"/>
              <a:gd name="connsiteX3" fmla="*/ 1442182 w 1981202"/>
              <a:gd name="connsiteY3" fmla="*/ 921616 h 1887547"/>
              <a:gd name="connsiteX4" fmla="*/ 1981201 w 1981202"/>
              <a:gd name="connsiteY4" fmla="*/ 1125547 h 1887547"/>
              <a:gd name="connsiteX5" fmla="*/ 1594580 w 1981202"/>
              <a:gd name="connsiteY5" fmla="*/ 1729527 h 1887547"/>
              <a:gd name="connsiteX6" fmla="*/ 990600 w 1981202"/>
              <a:gd name="connsiteY6" fmla="*/ 1887547 h 1887547"/>
              <a:gd name="connsiteX7" fmla="*/ 386620 w 1981202"/>
              <a:gd name="connsiteY7" fmla="*/ 1729526 h 1887547"/>
              <a:gd name="connsiteX8" fmla="*/ 0 w 1981202"/>
              <a:gd name="connsiteY8" fmla="*/ 1125546 h 1887547"/>
              <a:gd name="connsiteX9" fmla="*/ 0 w 1981202"/>
              <a:gd name="connsiteY9" fmla="*/ 1125544 h 1887547"/>
              <a:gd name="connsiteX0" fmla="*/ 0 w 1981202"/>
              <a:gd name="connsiteY0" fmla="*/ 1125544 h 1887547"/>
              <a:gd name="connsiteX1" fmla="*/ 338997 w 1981202"/>
              <a:gd name="connsiteY1" fmla="*/ 102465 h 1887547"/>
              <a:gd name="connsiteX2" fmla="*/ 990602 w 1981202"/>
              <a:gd name="connsiteY2" fmla="*/ 363545 h 1887547"/>
              <a:gd name="connsiteX3" fmla="*/ 1442182 w 1981202"/>
              <a:gd name="connsiteY3" fmla="*/ 921616 h 1887547"/>
              <a:gd name="connsiteX4" fmla="*/ 1981201 w 1981202"/>
              <a:gd name="connsiteY4" fmla="*/ 1554172 h 1887547"/>
              <a:gd name="connsiteX5" fmla="*/ 1594580 w 1981202"/>
              <a:gd name="connsiteY5" fmla="*/ 1729527 h 1887547"/>
              <a:gd name="connsiteX6" fmla="*/ 990600 w 1981202"/>
              <a:gd name="connsiteY6" fmla="*/ 1887547 h 1887547"/>
              <a:gd name="connsiteX7" fmla="*/ 386620 w 1981202"/>
              <a:gd name="connsiteY7" fmla="*/ 1729526 h 1887547"/>
              <a:gd name="connsiteX8" fmla="*/ 0 w 1981202"/>
              <a:gd name="connsiteY8" fmla="*/ 1125546 h 1887547"/>
              <a:gd name="connsiteX9" fmla="*/ 0 w 1981202"/>
              <a:gd name="connsiteY9" fmla="*/ 1125544 h 1887547"/>
              <a:gd name="connsiteX0" fmla="*/ 0 w 1981202"/>
              <a:gd name="connsiteY0" fmla="*/ 1125544 h 1931997"/>
              <a:gd name="connsiteX1" fmla="*/ 338997 w 1981202"/>
              <a:gd name="connsiteY1" fmla="*/ 102465 h 1931997"/>
              <a:gd name="connsiteX2" fmla="*/ 990602 w 1981202"/>
              <a:gd name="connsiteY2" fmla="*/ 363545 h 1931997"/>
              <a:gd name="connsiteX3" fmla="*/ 1442182 w 1981202"/>
              <a:gd name="connsiteY3" fmla="*/ 921616 h 1931997"/>
              <a:gd name="connsiteX4" fmla="*/ 1981201 w 1981202"/>
              <a:gd name="connsiteY4" fmla="*/ 1554172 h 1931997"/>
              <a:gd name="connsiteX5" fmla="*/ 1004030 w 1981202"/>
              <a:gd name="connsiteY5" fmla="*/ 1462827 h 1931997"/>
              <a:gd name="connsiteX6" fmla="*/ 990600 w 1981202"/>
              <a:gd name="connsiteY6" fmla="*/ 1887547 h 1931997"/>
              <a:gd name="connsiteX7" fmla="*/ 386620 w 1981202"/>
              <a:gd name="connsiteY7" fmla="*/ 1729526 h 1931997"/>
              <a:gd name="connsiteX8" fmla="*/ 0 w 1981202"/>
              <a:gd name="connsiteY8" fmla="*/ 1125546 h 1931997"/>
              <a:gd name="connsiteX9" fmla="*/ 0 w 1981202"/>
              <a:gd name="connsiteY9" fmla="*/ 1125544 h 1931997"/>
              <a:gd name="connsiteX0" fmla="*/ 0 w 1981202"/>
              <a:gd name="connsiteY0" fmla="*/ 1125544 h 1984385"/>
              <a:gd name="connsiteX1" fmla="*/ 338997 w 1981202"/>
              <a:gd name="connsiteY1" fmla="*/ 102465 h 1984385"/>
              <a:gd name="connsiteX2" fmla="*/ 990602 w 1981202"/>
              <a:gd name="connsiteY2" fmla="*/ 363545 h 1984385"/>
              <a:gd name="connsiteX3" fmla="*/ 1442182 w 1981202"/>
              <a:gd name="connsiteY3" fmla="*/ 921616 h 1984385"/>
              <a:gd name="connsiteX4" fmla="*/ 1981201 w 1981202"/>
              <a:gd name="connsiteY4" fmla="*/ 1554172 h 1984385"/>
              <a:gd name="connsiteX5" fmla="*/ 1004030 w 1981202"/>
              <a:gd name="connsiteY5" fmla="*/ 1462827 h 1984385"/>
              <a:gd name="connsiteX6" fmla="*/ 990600 w 1981202"/>
              <a:gd name="connsiteY6" fmla="*/ 1887547 h 1984385"/>
              <a:gd name="connsiteX7" fmla="*/ 558070 w 1981202"/>
              <a:gd name="connsiteY7" fmla="*/ 881801 h 1984385"/>
              <a:gd name="connsiteX8" fmla="*/ 0 w 1981202"/>
              <a:gd name="connsiteY8" fmla="*/ 1125546 h 1984385"/>
              <a:gd name="connsiteX9" fmla="*/ 0 w 1981202"/>
              <a:gd name="connsiteY9" fmla="*/ 1125544 h 1984385"/>
              <a:gd name="connsiteX0" fmla="*/ 0 w 1981202"/>
              <a:gd name="connsiteY0" fmla="*/ 1125544 h 1790749"/>
              <a:gd name="connsiteX1" fmla="*/ 338997 w 1981202"/>
              <a:gd name="connsiteY1" fmla="*/ 102465 h 1790749"/>
              <a:gd name="connsiteX2" fmla="*/ 990602 w 1981202"/>
              <a:gd name="connsiteY2" fmla="*/ 363545 h 1790749"/>
              <a:gd name="connsiteX3" fmla="*/ 1442182 w 1981202"/>
              <a:gd name="connsiteY3" fmla="*/ 921616 h 1790749"/>
              <a:gd name="connsiteX4" fmla="*/ 1981201 w 1981202"/>
              <a:gd name="connsiteY4" fmla="*/ 1554172 h 1790749"/>
              <a:gd name="connsiteX5" fmla="*/ 1004030 w 1981202"/>
              <a:gd name="connsiteY5" fmla="*/ 1462827 h 1790749"/>
              <a:gd name="connsiteX6" fmla="*/ 558070 w 1981202"/>
              <a:gd name="connsiteY6" fmla="*/ 881801 h 1790749"/>
              <a:gd name="connsiteX7" fmla="*/ 0 w 1981202"/>
              <a:gd name="connsiteY7" fmla="*/ 1125546 h 1790749"/>
              <a:gd name="connsiteX8" fmla="*/ 0 w 1981202"/>
              <a:gd name="connsiteY8" fmla="*/ 1125544 h 1790749"/>
              <a:gd name="connsiteX0" fmla="*/ 0 w 2390777"/>
              <a:gd name="connsiteY0" fmla="*/ 830269 h 1790749"/>
              <a:gd name="connsiteX1" fmla="*/ 748572 w 2390777"/>
              <a:gd name="connsiteY1" fmla="*/ 102465 h 1790749"/>
              <a:gd name="connsiteX2" fmla="*/ 1400177 w 2390777"/>
              <a:gd name="connsiteY2" fmla="*/ 363545 h 1790749"/>
              <a:gd name="connsiteX3" fmla="*/ 1851757 w 2390777"/>
              <a:gd name="connsiteY3" fmla="*/ 921616 h 1790749"/>
              <a:gd name="connsiteX4" fmla="*/ 2390776 w 2390777"/>
              <a:gd name="connsiteY4" fmla="*/ 1554172 h 1790749"/>
              <a:gd name="connsiteX5" fmla="*/ 1413605 w 2390777"/>
              <a:gd name="connsiteY5" fmla="*/ 1462827 h 1790749"/>
              <a:gd name="connsiteX6" fmla="*/ 967645 w 2390777"/>
              <a:gd name="connsiteY6" fmla="*/ 881801 h 1790749"/>
              <a:gd name="connsiteX7" fmla="*/ 409575 w 2390777"/>
              <a:gd name="connsiteY7" fmla="*/ 1125546 h 1790749"/>
              <a:gd name="connsiteX8" fmla="*/ 0 w 2390777"/>
              <a:gd name="connsiteY8" fmla="*/ 830269 h 1790749"/>
              <a:gd name="connsiteX0" fmla="*/ 0 w 2390777"/>
              <a:gd name="connsiteY0" fmla="*/ 830269 h 1790749"/>
              <a:gd name="connsiteX1" fmla="*/ 748572 w 2390777"/>
              <a:gd name="connsiteY1" fmla="*/ 102465 h 1790749"/>
              <a:gd name="connsiteX2" fmla="*/ 1400177 w 2390777"/>
              <a:gd name="connsiteY2" fmla="*/ 363545 h 1790749"/>
              <a:gd name="connsiteX3" fmla="*/ 1851757 w 2390777"/>
              <a:gd name="connsiteY3" fmla="*/ 921616 h 1790749"/>
              <a:gd name="connsiteX4" fmla="*/ 2390776 w 2390777"/>
              <a:gd name="connsiteY4" fmla="*/ 1554172 h 1790749"/>
              <a:gd name="connsiteX5" fmla="*/ 1413605 w 2390777"/>
              <a:gd name="connsiteY5" fmla="*/ 1462827 h 1790749"/>
              <a:gd name="connsiteX6" fmla="*/ 872395 w 2390777"/>
              <a:gd name="connsiteY6" fmla="*/ 1491401 h 1790749"/>
              <a:gd name="connsiteX7" fmla="*/ 409575 w 2390777"/>
              <a:gd name="connsiteY7" fmla="*/ 1125546 h 1790749"/>
              <a:gd name="connsiteX8" fmla="*/ 0 w 2390777"/>
              <a:gd name="connsiteY8" fmla="*/ 830269 h 1790749"/>
              <a:gd name="connsiteX0" fmla="*/ 0 w 2390777"/>
              <a:gd name="connsiteY0" fmla="*/ 830269 h 1790749"/>
              <a:gd name="connsiteX1" fmla="*/ 748572 w 2390777"/>
              <a:gd name="connsiteY1" fmla="*/ 102465 h 1790749"/>
              <a:gd name="connsiteX2" fmla="*/ 1400177 w 2390777"/>
              <a:gd name="connsiteY2" fmla="*/ 363545 h 1790749"/>
              <a:gd name="connsiteX3" fmla="*/ 1851757 w 2390777"/>
              <a:gd name="connsiteY3" fmla="*/ 921616 h 1790749"/>
              <a:gd name="connsiteX4" fmla="*/ 2390776 w 2390777"/>
              <a:gd name="connsiteY4" fmla="*/ 1554172 h 1790749"/>
              <a:gd name="connsiteX5" fmla="*/ 1413605 w 2390777"/>
              <a:gd name="connsiteY5" fmla="*/ 1462827 h 1790749"/>
              <a:gd name="connsiteX6" fmla="*/ 872395 w 2390777"/>
              <a:gd name="connsiteY6" fmla="*/ 1491401 h 1790749"/>
              <a:gd name="connsiteX7" fmla="*/ 238125 w 2390777"/>
              <a:gd name="connsiteY7" fmla="*/ 1106496 h 1790749"/>
              <a:gd name="connsiteX8" fmla="*/ 0 w 2390777"/>
              <a:gd name="connsiteY8" fmla="*/ 830269 h 1790749"/>
              <a:gd name="connsiteX0" fmla="*/ 0 w 3228977"/>
              <a:gd name="connsiteY0" fmla="*/ 630244 h 1790749"/>
              <a:gd name="connsiteX1" fmla="*/ 1586772 w 3228977"/>
              <a:gd name="connsiteY1" fmla="*/ 102465 h 1790749"/>
              <a:gd name="connsiteX2" fmla="*/ 2238377 w 3228977"/>
              <a:gd name="connsiteY2" fmla="*/ 363545 h 1790749"/>
              <a:gd name="connsiteX3" fmla="*/ 2689957 w 3228977"/>
              <a:gd name="connsiteY3" fmla="*/ 921616 h 1790749"/>
              <a:gd name="connsiteX4" fmla="*/ 3228976 w 3228977"/>
              <a:gd name="connsiteY4" fmla="*/ 1554172 h 1790749"/>
              <a:gd name="connsiteX5" fmla="*/ 2251805 w 3228977"/>
              <a:gd name="connsiteY5" fmla="*/ 1462827 h 1790749"/>
              <a:gd name="connsiteX6" fmla="*/ 1710595 w 3228977"/>
              <a:gd name="connsiteY6" fmla="*/ 1491401 h 1790749"/>
              <a:gd name="connsiteX7" fmla="*/ 1076325 w 3228977"/>
              <a:gd name="connsiteY7" fmla="*/ 1106496 h 1790749"/>
              <a:gd name="connsiteX8" fmla="*/ 0 w 3228977"/>
              <a:gd name="connsiteY8" fmla="*/ 630244 h 1790749"/>
              <a:gd name="connsiteX0" fmla="*/ 0 w 3228977"/>
              <a:gd name="connsiteY0" fmla="*/ 1011244 h 2171749"/>
              <a:gd name="connsiteX1" fmla="*/ 1158147 w 3228977"/>
              <a:gd name="connsiteY1" fmla="*/ 102465 h 2171749"/>
              <a:gd name="connsiteX2" fmla="*/ 2238377 w 3228977"/>
              <a:gd name="connsiteY2" fmla="*/ 744545 h 2171749"/>
              <a:gd name="connsiteX3" fmla="*/ 2689957 w 3228977"/>
              <a:gd name="connsiteY3" fmla="*/ 1302616 h 2171749"/>
              <a:gd name="connsiteX4" fmla="*/ 3228976 w 3228977"/>
              <a:gd name="connsiteY4" fmla="*/ 1935172 h 2171749"/>
              <a:gd name="connsiteX5" fmla="*/ 2251805 w 3228977"/>
              <a:gd name="connsiteY5" fmla="*/ 1843827 h 2171749"/>
              <a:gd name="connsiteX6" fmla="*/ 1710595 w 3228977"/>
              <a:gd name="connsiteY6" fmla="*/ 1872401 h 2171749"/>
              <a:gd name="connsiteX7" fmla="*/ 1076325 w 3228977"/>
              <a:gd name="connsiteY7" fmla="*/ 1487496 h 2171749"/>
              <a:gd name="connsiteX8" fmla="*/ 0 w 3228977"/>
              <a:gd name="connsiteY8" fmla="*/ 1011244 h 2171749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8977" h="2069284">
                <a:moveTo>
                  <a:pt x="0" y="908779"/>
                </a:moveTo>
                <a:cubicBezTo>
                  <a:pt x="0" y="672202"/>
                  <a:pt x="390499" y="68044"/>
                  <a:pt x="1158147" y="0"/>
                </a:cubicBezTo>
                <a:cubicBezTo>
                  <a:pt x="2074263" y="2310"/>
                  <a:pt x="1983075" y="442055"/>
                  <a:pt x="2238377" y="642080"/>
                </a:cubicBezTo>
                <a:cubicBezTo>
                  <a:pt x="2493679" y="842105"/>
                  <a:pt x="2516791" y="1097686"/>
                  <a:pt x="2689957" y="1200151"/>
                </a:cubicBezTo>
                <a:cubicBezTo>
                  <a:pt x="2933729" y="1344395"/>
                  <a:pt x="3228977" y="1596129"/>
                  <a:pt x="3228976" y="1832707"/>
                </a:cubicBezTo>
                <a:cubicBezTo>
                  <a:pt x="3228976" y="2069284"/>
                  <a:pt x="2667027" y="1863818"/>
                  <a:pt x="2251805" y="1741362"/>
                </a:cubicBezTo>
                <a:cubicBezTo>
                  <a:pt x="1757442" y="1619775"/>
                  <a:pt x="1877933" y="1826149"/>
                  <a:pt x="1710595" y="1769936"/>
                </a:cubicBezTo>
                <a:cubicBezTo>
                  <a:pt x="1466823" y="1625692"/>
                  <a:pt x="1038225" y="1964508"/>
                  <a:pt x="1076325" y="1385031"/>
                </a:cubicBezTo>
                <a:cubicBezTo>
                  <a:pt x="1117600" y="931005"/>
                  <a:pt x="139700" y="1248505"/>
                  <a:pt x="0" y="908779"/>
                </a:cubicBezTo>
                <a:close/>
              </a:path>
            </a:pathLst>
          </a:cu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 l="21048" t="4315" r="4286" b="17512"/>
          <a:stretch>
            <a:fillRect/>
          </a:stretch>
        </p:blipFill>
        <p:spPr bwMode="auto">
          <a:xfrm>
            <a:off x="7429500" y="2149930"/>
            <a:ext cx="734289" cy="5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 l="21048" t="4315" r="4286" b="17512"/>
          <a:stretch>
            <a:fillRect/>
          </a:stretch>
        </p:blipFill>
        <p:spPr bwMode="auto">
          <a:xfrm>
            <a:off x="7429500" y="3080659"/>
            <a:ext cx="734289" cy="5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21048" t="4315" r="4286" b="17512"/>
          <a:stretch>
            <a:fillRect/>
          </a:stretch>
        </p:blipFill>
        <p:spPr bwMode="auto">
          <a:xfrm>
            <a:off x="7429500" y="1219201"/>
            <a:ext cx="734289" cy="5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15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5 -0.00023 C -0.19427 -0.01505 -0.329 -0.02963 -0.38664 0.0588 C -0.44427 0.14722 -0.42483 0.33912 -0.40521 0.53125 " pathEditMode="relative" ptsTypes="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34 -0.00463 C -0.15434 0.01087 -0.25434 0.02659 -0.30747 0.05781 C -0.36059 0.08903 -0.36684 0.13575 -0.37292 0.1827 " pathEditMode="relative" ptsTypes="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281E-7 C -0.07032 0.00162 -0.14045 0.00347 -0.17414 0.03955 C -0.20782 0.07539 -0.20521 0.1457 -0.20243 0.216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5" cstate="print"/>
          <a:srcRect r="17739"/>
          <a:stretch>
            <a:fillRect/>
          </a:stretch>
        </p:blipFill>
        <p:spPr bwMode="auto">
          <a:xfrm>
            <a:off x="3646723" y="4015035"/>
            <a:ext cx="544887" cy="4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6" cstate="print"/>
          <a:srcRect r="7120"/>
          <a:stretch>
            <a:fillRect/>
          </a:stretch>
        </p:blipFill>
        <p:spPr bwMode="auto">
          <a:xfrm>
            <a:off x="603265" y="3533561"/>
            <a:ext cx="706156" cy="5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7" cstate="print"/>
          <a:srcRect l="15721"/>
          <a:stretch>
            <a:fillRect/>
          </a:stretch>
        </p:blipFill>
        <p:spPr bwMode="auto">
          <a:xfrm>
            <a:off x="2238451" y="3508568"/>
            <a:ext cx="604112" cy="5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8" cstate="print"/>
          <a:srcRect r="22821"/>
          <a:stretch>
            <a:fillRect/>
          </a:stretch>
        </p:blipFill>
        <p:spPr bwMode="auto">
          <a:xfrm>
            <a:off x="2744060" y="4051388"/>
            <a:ext cx="525833" cy="50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6529" y="3534523"/>
            <a:ext cx="419628" cy="5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81000" y="5064385"/>
            <a:ext cx="7771257" cy="33185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 bwMode="auto">
          <a:xfrm>
            <a:off x="3505200" y="4939036"/>
            <a:ext cx="2438400" cy="6096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968"/>
            <a:ext cx="8221663" cy="1138237"/>
          </a:xfrm>
        </p:spPr>
        <p:txBody>
          <a:bodyPr/>
          <a:lstStyle/>
          <a:p>
            <a:r>
              <a:rPr lang="en-US" dirty="0" smtClean="0"/>
              <a:t>Optimal Decision Trees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75" y="1849506"/>
            <a:ext cx="1223565" cy="6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15"/>
          <p:cNvSpPr/>
          <p:nvPr/>
        </p:nvSpPr>
        <p:spPr bwMode="auto">
          <a:xfrm>
            <a:off x="1542899" y="2676332"/>
            <a:ext cx="198243" cy="19824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8" name="Oval 16"/>
          <p:cNvSpPr/>
          <p:nvPr/>
        </p:nvSpPr>
        <p:spPr bwMode="auto">
          <a:xfrm>
            <a:off x="2798440" y="2676332"/>
            <a:ext cx="198243" cy="19824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9" name="Oval 17"/>
          <p:cNvSpPr/>
          <p:nvPr/>
        </p:nvSpPr>
        <p:spPr bwMode="auto">
          <a:xfrm>
            <a:off x="2203710" y="2147683"/>
            <a:ext cx="198243" cy="19824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0" name="Oval 18"/>
          <p:cNvSpPr/>
          <p:nvPr/>
        </p:nvSpPr>
        <p:spPr bwMode="auto">
          <a:xfrm>
            <a:off x="882088" y="3403225"/>
            <a:ext cx="198243" cy="19824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1" name="Oval 19"/>
          <p:cNvSpPr/>
          <p:nvPr/>
        </p:nvSpPr>
        <p:spPr bwMode="auto">
          <a:xfrm>
            <a:off x="1873305" y="3403225"/>
            <a:ext cx="198243" cy="19824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2" name="Oval 20"/>
          <p:cNvSpPr/>
          <p:nvPr/>
        </p:nvSpPr>
        <p:spPr bwMode="auto">
          <a:xfrm>
            <a:off x="2401953" y="3403225"/>
            <a:ext cx="198243" cy="19824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3" name="Oval 21"/>
          <p:cNvSpPr/>
          <p:nvPr/>
        </p:nvSpPr>
        <p:spPr bwMode="auto">
          <a:xfrm>
            <a:off x="3327089" y="3337143"/>
            <a:ext cx="198243" cy="19824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cxnSp>
        <p:nvCxnSpPr>
          <p:cNvPr id="34" name="Straight Connector 22"/>
          <p:cNvCxnSpPr>
            <a:stCxn id="28" idx="3"/>
          </p:cNvCxnSpPr>
          <p:nvPr/>
        </p:nvCxnSpPr>
        <p:spPr bwMode="auto">
          <a:xfrm rot="5400000">
            <a:off x="1778191" y="2250813"/>
            <a:ext cx="388470" cy="52063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23"/>
          <p:cNvCxnSpPr>
            <a:endCxn id="29" idx="7"/>
          </p:cNvCxnSpPr>
          <p:nvPr/>
        </p:nvCxnSpPr>
        <p:spPr bwMode="auto">
          <a:xfrm rot="5400000">
            <a:off x="1018258" y="2878584"/>
            <a:ext cx="586714" cy="52063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Connector 24"/>
          <p:cNvCxnSpPr>
            <a:endCxn id="30" idx="1"/>
          </p:cNvCxnSpPr>
          <p:nvPr/>
        </p:nvCxnSpPr>
        <p:spPr bwMode="auto">
          <a:xfrm rot="16200000" flipH="1">
            <a:off x="1513867" y="3043787"/>
            <a:ext cx="586714" cy="190227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Connector 25"/>
          <p:cNvCxnSpPr>
            <a:stCxn id="27" idx="3"/>
            <a:endCxn id="31" idx="7"/>
          </p:cNvCxnSpPr>
          <p:nvPr/>
        </p:nvCxnSpPr>
        <p:spPr bwMode="auto">
          <a:xfrm rot="5400000">
            <a:off x="2405961" y="3010746"/>
            <a:ext cx="586714" cy="25630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26"/>
          <p:cNvCxnSpPr>
            <a:stCxn id="27" idx="5"/>
            <a:endCxn id="32" idx="1"/>
          </p:cNvCxnSpPr>
          <p:nvPr/>
        </p:nvCxnSpPr>
        <p:spPr bwMode="auto">
          <a:xfrm rot="16200000" flipH="1">
            <a:off x="2901570" y="2911624"/>
            <a:ext cx="520633" cy="38847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Connector 27"/>
          <p:cNvCxnSpPr>
            <a:stCxn id="28" idx="5"/>
            <a:endCxn id="27" idx="1"/>
          </p:cNvCxnSpPr>
          <p:nvPr/>
        </p:nvCxnSpPr>
        <p:spPr bwMode="auto">
          <a:xfrm rot="16200000" flipH="1">
            <a:off x="2405961" y="2283854"/>
            <a:ext cx="388470" cy="45455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TextBox 6"/>
          <p:cNvSpPr txBox="1"/>
          <p:nvPr/>
        </p:nvSpPr>
        <p:spPr>
          <a:xfrm>
            <a:off x="2335874" y="1905387"/>
            <a:ext cx="273412" cy="274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x</a:t>
            </a:r>
            <a:r>
              <a:rPr lang="en-US" sz="2200" baseline="-25000" dirty="0" smtClean="0">
                <a:solidFill>
                  <a:srgbClr val="C00000"/>
                </a:solidFill>
              </a:rPr>
              <a:t>1</a:t>
            </a:r>
            <a:endParaRPr lang="en-US" sz="2200" baseline="-25000" dirty="0">
              <a:solidFill>
                <a:srgbClr val="C00000"/>
              </a:solidFill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934733" y="2438442"/>
            <a:ext cx="273412" cy="274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x</a:t>
            </a:r>
            <a:r>
              <a:rPr lang="en-US" sz="2200" baseline="-25000" dirty="0" smtClean="0">
                <a:solidFill>
                  <a:srgbClr val="C00000"/>
                </a:solidFill>
              </a:rPr>
              <a:t>2</a:t>
            </a:r>
            <a:endParaRPr lang="en-US" sz="2200" baseline="-25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0443" y="3116875"/>
            <a:ext cx="273412" cy="274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x</a:t>
            </a:r>
            <a:r>
              <a:rPr lang="en-US" sz="2200" baseline="-25000" dirty="0" smtClean="0">
                <a:solidFill>
                  <a:srgbClr val="C00000"/>
                </a:solidFill>
              </a:rPr>
              <a:t>3</a:t>
            </a:r>
            <a:endParaRPr lang="en-US" sz="2200" baseline="-25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4220" y="2186083"/>
            <a:ext cx="328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1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7739" y="2789517"/>
            <a:ext cx="271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1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9890" y="2191662"/>
            <a:ext cx="339105" cy="42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0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5023" y="2849214"/>
            <a:ext cx="323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0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3844" y="2832359"/>
            <a:ext cx="314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0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2609144" y="1823911"/>
            <a:ext cx="975303" cy="624040"/>
            <a:chOff x="4525765" y="2385206"/>
            <a:chExt cx="1533612" cy="118544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73933" y="2385206"/>
              <a:ext cx="1185444" cy="118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525765" y="2617113"/>
              <a:ext cx="3497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C00000"/>
                  </a:solidFill>
                </a:rPr>
                <a:t>=</a:t>
              </a:r>
              <a:endParaRPr lang="en-US" sz="220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90800" y="2447755"/>
            <a:ext cx="222441" cy="274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=</a:t>
            </a:r>
            <a:endParaRPr lang="en-US" sz="2200" baseline="-25000" dirty="0">
              <a:solidFill>
                <a:srgbClr val="C00000"/>
              </a:solidFill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3723858" y="3034481"/>
            <a:ext cx="928607" cy="511895"/>
            <a:chOff x="5486400" y="3327932"/>
            <a:chExt cx="1460185" cy="804928"/>
          </a:xfrm>
        </p:grpSpPr>
        <p:sp>
          <p:nvSpPr>
            <p:cNvPr id="11" name="TextBox 10"/>
            <p:cNvSpPr txBox="1"/>
            <p:nvPr/>
          </p:nvSpPr>
          <p:spPr>
            <a:xfrm>
              <a:off x="5486400" y="3455313"/>
              <a:ext cx="550004" cy="677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C00000"/>
                  </a:solidFill>
                </a:rPr>
                <a:t>=</a:t>
              </a:r>
              <a:endParaRPr lang="en-US" sz="2200" baseline="-25000" dirty="0">
                <a:solidFill>
                  <a:srgbClr val="C00000"/>
                </a:solidFill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63359" y="3327932"/>
              <a:ext cx="98322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Box 39"/>
          <p:cNvSpPr txBox="1"/>
          <p:nvPr/>
        </p:nvSpPr>
        <p:spPr>
          <a:xfrm>
            <a:off x="5943600" y="1986668"/>
            <a:ext cx="29915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solidFill>
                  <a:srgbClr val="0070C0"/>
                </a:solidFill>
              </a:rPr>
              <a:t>Garey &amp; Graham, 1974; </a:t>
            </a:r>
          </a:p>
          <a:p>
            <a:r>
              <a:rPr lang="da-DK" sz="2000" dirty="0" smtClean="0">
                <a:solidFill>
                  <a:srgbClr val="0070C0"/>
                </a:solidFill>
              </a:rPr>
              <a:t>Loveland, 1985; </a:t>
            </a:r>
          </a:p>
          <a:p>
            <a:r>
              <a:rPr lang="da-DK" sz="2000" dirty="0" smtClean="0">
                <a:solidFill>
                  <a:srgbClr val="0070C0"/>
                </a:solidFill>
              </a:rPr>
              <a:t>Arkin et al., 1993; </a:t>
            </a:r>
          </a:p>
          <a:p>
            <a:r>
              <a:rPr lang="da-DK" sz="2000" dirty="0" smtClean="0">
                <a:solidFill>
                  <a:srgbClr val="0070C0"/>
                </a:solidFill>
              </a:rPr>
              <a:t>Kosaraju et al., 1999; </a:t>
            </a:r>
          </a:p>
          <a:p>
            <a:r>
              <a:rPr lang="da-DK" sz="2000" dirty="0" smtClean="0">
                <a:solidFill>
                  <a:srgbClr val="0070C0"/>
                </a:solidFill>
              </a:rPr>
              <a:t>Dasgupta, </a:t>
            </a:r>
            <a:r>
              <a:rPr lang="en-US" sz="2000" dirty="0" smtClean="0">
                <a:solidFill>
                  <a:srgbClr val="0070C0"/>
                </a:solidFill>
              </a:rPr>
              <a:t>2004;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Guillory &amp; </a:t>
            </a:r>
            <a:r>
              <a:rPr lang="en-US" sz="2000" dirty="0" err="1" smtClean="0">
                <a:solidFill>
                  <a:srgbClr val="0070C0"/>
                </a:solidFill>
              </a:rPr>
              <a:t>Bilmes</a:t>
            </a:r>
            <a:r>
              <a:rPr lang="en-US" sz="2000" dirty="0" smtClean="0">
                <a:solidFill>
                  <a:srgbClr val="0070C0"/>
                </a:solidFill>
              </a:rPr>
              <a:t>, 2009;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Nowak, 2009;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Gupta et al., 2010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1" name="Picture 5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633597" y="5064385"/>
            <a:ext cx="2233803" cy="3318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43315" y="2326831"/>
            <a:ext cx="684886" cy="68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438115" y="1052224"/>
            <a:ext cx="85532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“Diagnose the patient as cheaply as possible (</a:t>
            </a:r>
            <a:r>
              <a:rPr lang="en-US" sz="2200" dirty="0" err="1" smtClean="0">
                <a:solidFill>
                  <a:srgbClr val="C00000"/>
                </a:solidFill>
              </a:rPr>
              <a:t>w.r.t</a:t>
            </a:r>
            <a:r>
              <a:rPr lang="en-US" sz="2200" dirty="0" smtClean="0">
                <a:solidFill>
                  <a:srgbClr val="C00000"/>
                </a:solidFill>
              </a:rPr>
              <a:t>. expected cost)”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18476" y="2826049"/>
            <a:ext cx="323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1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  <p:sp>
        <p:nvSpPr>
          <p:cNvPr id="61" name="Oval 20"/>
          <p:cNvSpPr/>
          <p:nvPr/>
        </p:nvSpPr>
        <p:spPr bwMode="auto">
          <a:xfrm>
            <a:off x="2920113" y="3950646"/>
            <a:ext cx="198243" cy="19824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66" name="Oval 21"/>
          <p:cNvSpPr/>
          <p:nvPr/>
        </p:nvSpPr>
        <p:spPr bwMode="auto">
          <a:xfrm>
            <a:off x="3837934" y="3906509"/>
            <a:ext cx="198243" cy="19824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cxnSp>
        <p:nvCxnSpPr>
          <p:cNvPr id="67" name="Straight Connector 25"/>
          <p:cNvCxnSpPr>
            <a:stCxn id="33" idx="3"/>
            <a:endCxn id="61" idx="7"/>
          </p:cNvCxnSpPr>
          <p:nvPr/>
        </p:nvCxnSpPr>
        <p:spPr bwMode="auto">
          <a:xfrm rot="5400000">
            <a:off x="2986061" y="3609618"/>
            <a:ext cx="473324" cy="266797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Connector 26"/>
          <p:cNvCxnSpPr>
            <a:stCxn id="33" idx="5"/>
            <a:endCxn id="66" idx="1"/>
          </p:cNvCxnSpPr>
          <p:nvPr/>
        </p:nvCxnSpPr>
        <p:spPr bwMode="auto">
          <a:xfrm rot="16200000" flipH="1">
            <a:off x="3467040" y="3535614"/>
            <a:ext cx="429187" cy="37066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3670529" y="3461296"/>
            <a:ext cx="271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1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932004" y="3445616"/>
            <a:ext cx="314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0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990600"/>
            <a:ext cx="1372126" cy="7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6600" y="449759"/>
            <a:ext cx="5639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Objective = probability mass of hypotheses 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                   you have ruled out.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59135" y="1219200"/>
            <a:ext cx="33656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It’s Adaptive </a:t>
            </a:r>
            <a:r>
              <a:rPr lang="en-US" sz="2200" dirty="0" err="1" smtClean="0"/>
              <a:t>Submodular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pSp>
        <p:nvGrpSpPr>
          <p:cNvPr id="2" name="Group 68"/>
          <p:cNvGrpSpPr/>
          <p:nvPr/>
        </p:nvGrpSpPr>
        <p:grpSpPr>
          <a:xfrm>
            <a:off x="3344395" y="1752600"/>
            <a:ext cx="6104405" cy="3124199"/>
            <a:chOff x="-420353" y="1905000"/>
            <a:chExt cx="8192753" cy="4191000"/>
          </a:xfrm>
        </p:grpSpPr>
        <p:pic>
          <p:nvPicPr>
            <p:cNvPr id="64" name="Picture 11" descr="\\VBOXSVR\presentations\Adapt Submod\adaptsubmod classes2.png"/>
            <p:cNvPicPr>
              <a:picLocks noChangeAspect="1" noChangeArrowheads="1"/>
            </p:cNvPicPr>
            <p:nvPr/>
          </p:nvPicPr>
          <p:blipFill>
            <a:blip r:embed="rId12" cstate="print"/>
            <a:srcRect t="44178" b="24958"/>
            <a:stretch>
              <a:fillRect/>
            </a:stretch>
          </p:blipFill>
          <p:spPr bwMode="auto">
            <a:xfrm>
              <a:off x="152400" y="2057400"/>
              <a:ext cx="7620000" cy="3886200"/>
            </a:xfrm>
            <a:prstGeom prst="rect">
              <a:avLst/>
            </a:prstGeom>
            <a:noFill/>
          </p:spPr>
        </p:pic>
        <p:grpSp>
          <p:nvGrpSpPr>
            <p:cNvPr id="3" name="Group 67"/>
            <p:cNvGrpSpPr/>
            <p:nvPr/>
          </p:nvGrpSpPr>
          <p:grpSpPr>
            <a:xfrm>
              <a:off x="-420353" y="1905000"/>
              <a:ext cx="8040353" cy="4191000"/>
              <a:chOff x="-420353" y="1905000"/>
              <a:chExt cx="8040353" cy="4191000"/>
            </a:xfrm>
          </p:grpSpPr>
          <p:pic>
            <p:nvPicPr>
              <p:cNvPr id="2059" name="Picture 11" descr="\\VBOXSVR\presentations\Adapt Submod\adaptsubmod classes2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t="1816" b="64900"/>
              <a:stretch>
                <a:fillRect/>
              </a:stretch>
            </p:blipFill>
            <p:spPr bwMode="auto">
              <a:xfrm>
                <a:off x="0" y="1905000"/>
                <a:ext cx="7620000" cy="4191000"/>
              </a:xfrm>
              <a:prstGeom prst="rect">
                <a:avLst/>
              </a:prstGeom>
              <a:noFill/>
            </p:spPr>
          </p:pic>
          <p:grpSp>
            <p:nvGrpSpPr>
              <p:cNvPr id="4" name="Group 66"/>
              <p:cNvGrpSpPr/>
              <p:nvPr/>
            </p:nvGrpSpPr>
            <p:grpSpPr>
              <a:xfrm>
                <a:off x="-420353" y="1905000"/>
                <a:ext cx="6249654" cy="4152247"/>
                <a:chOff x="-420353" y="1905000"/>
                <a:chExt cx="6249654" cy="4152247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752600" y="2895600"/>
                  <a:ext cx="889000" cy="666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447800" y="3810000"/>
                  <a:ext cx="1020385" cy="795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3962400" y="2971800"/>
                  <a:ext cx="962025" cy="800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4114800" y="3847171"/>
                  <a:ext cx="914400" cy="6820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6" name="Picture 8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266116" y="3624843"/>
                  <a:ext cx="563185" cy="733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7" name="Picture 9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1026696" y="3131634"/>
                  <a:ext cx="609600" cy="603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8" name="Picture 10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200400" y="4191000"/>
                  <a:ext cx="762000" cy="792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8" name="TextBox 57"/>
                <p:cNvSpPr txBox="1"/>
                <p:nvPr/>
              </p:nvSpPr>
              <p:spPr>
                <a:xfrm>
                  <a:off x="2658979" y="5595582"/>
                  <a:ext cx="19543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Outcome = 1</a:t>
                  </a:r>
                  <a:endParaRPr lang="en-US" sz="2400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-420353" y="5584902"/>
                  <a:ext cx="19543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412E92"/>
                      </a:solidFill>
                    </a:rPr>
                    <a:t>Outcome = 0</a:t>
                  </a:r>
                  <a:endParaRPr lang="en-US" sz="2400" dirty="0">
                    <a:solidFill>
                      <a:srgbClr val="412E92"/>
                    </a:solidFill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4114800" y="1905000"/>
                  <a:ext cx="1325090" cy="619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</a:rPr>
                    <a:t>Test x</a:t>
                  </a:r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</p:grpSp>
      <p:grpSp>
        <p:nvGrpSpPr>
          <p:cNvPr id="6" name="Group 117"/>
          <p:cNvGrpSpPr/>
          <p:nvPr/>
        </p:nvGrpSpPr>
        <p:grpSpPr>
          <a:xfrm>
            <a:off x="348997" y="457200"/>
            <a:ext cx="2592895" cy="2117026"/>
            <a:chOff x="348997" y="457200"/>
            <a:chExt cx="2592895" cy="2117026"/>
          </a:xfrm>
        </p:grpSpPr>
        <p:pic>
          <p:nvPicPr>
            <p:cNvPr id="94" name="Picture 93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348997" y="1828800"/>
              <a:ext cx="2592895" cy="745426"/>
            </a:xfrm>
            <a:prstGeom prst="rect">
              <a:avLst/>
            </a:prstGeom>
          </p:spPr>
        </p:pic>
        <p:grpSp>
          <p:nvGrpSpPr>
            <p:cNvPr id="7" name="Group 79"/>
            <p:cNvGrpSpPr/>
            <p:nvPr/>
          </p:nvGrpSpPr>
          <p:grpSpPr>
            <a:xfrm>
              <a:off x="378977" y="457200"/>
              <a:ext cx="1887093" cy="543697"/>
              <a:chOff x="6239067" y="2590800"/>
              <a:chExt cx="1887093" cy="543697"/>
            </a:xfrm>
          </p:grpSpPr>
          <p:pic>
            <p:nvPicPr>
              <p:cNvPr id="74" name="Picture 73" descr="addin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6239067" y="2716149"/>
                <a:ext cx="1887093" cy="331851"/>
              </a:xfrm>
              <a:prstGeom prst="rect">
                <a:avLst/>
              </a:prstGeom>
            </p:spPr>
          </p:pic>
          <p:pic>
            <p:nvPicPr>
              <p:cNvPr id="2060" name="Picture 12" descr="\\VBOXSVR\presentations\Adapt Submod\adaptsubmod classes2.png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 t="75133" r="53930"/>
              <a:stretch>
                <a:fillRect/>
              </a:stretch>
            </p:blipFill>
            <p:spPr bwMode="auto">
              <a:xfrm>
                <a:off x="7391400" y="2590800"/>
                <a:ext cx="609600" cy="543697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80"/>
            <p:cNvGrpSpPr/>
            <p:nvPr/>
          </p:nvGrpSpPr>
          <p:grpSpPr>
            <a:xfrm>
              <a:off x="363987" y="1143000"/>
              <a:ext cx="1914334" cy="561399"/>
              <a:chOff x="6248400" y="1905000"/>
              <a:chExt cx="1914334" cy="561399"/>
            </a:xfrm>
          </p:grpSpPr>
          <p:pic>
            <p:nvPicPr>
              <p:cNvPr id="72" name="Picture 71" descr="addin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6248400" y="2057400"/>
                <a:ext cx="1914334" cy="331851"/>
              </a:xfrm>
              <a:prstGeom prst="rect">
                <a:avLst/>
              </a:prstGeom>
            </p:spPr>
          </p:pic>
          <p:pic>
            <p:nvPicPr>
              <p:cNvPr id="79" name="Picture 12" descr="\\VBOXSVR\presentations\Adapt Submod\adaptsubmod classes2.png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 l="49805" t="75133"/>
              <a:stretch>
                <a:fillRect/>
              </a:stretch>
            </p:blipFill>
            <p:spPr bwMode="auto">
              <a:xfrm>
                <a:off x="7391400" y="1905000"/>
                <a:ext cx="685800" cy="56139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" name="Group 92"/>
          <p:cNvGrpSpPr/>
          <p:nvPr/>
        </p:nvGrpSpPr>
        <p:grpSpPr>
          <a:xfrm>
            <a:off x="2895600" y="3011057"/>
            <a:ext cx="4829716" cy="1392034"/>
            <a:chOff x="152400" y="3011057"/>
            <a:chExt cx="4829716" cy="1392034"/>
          </a:xfrm>
        </p:grpSpPr>
        <p:sp>
          <p:nvSpPr>
            <p:cNvPr id="82" name="Freeform 81"/>
            <p:cNvSpPr/>
            <p:nvPr/>
          </p:nvSpPr>
          <p:spPr bwMode="auto">
            <a:xfrm rot="5663318">
              <a:off x="2179252" y="1600226"/>
              <a:ext cx="1392034" cy="4213695"/>
            </a:xfrm>
            <a:custGeom>
              <a:avLst/>
              <a:gdLst>
                <a:gd name="connsiteX0" fmla="*/ 627798 w 791571"/>
                <a:gd name="connsiteY0" fmla="*/ 2333767 h 2333767"/>
                <a:gd name="connsiteX1" fmla="*/ 27296 w 791571"/>
                <a:gd name="connsiteY1" fmla="*/ 1160059 h 2333767"/>
                <a:gd name="connsiteX2" fmla="*/ 791571 w 791571"/>
                <a:gd name="connsiteY2" fmla="*/ 0 h 233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71" h="2333767">
                  <a:moveTo>
                    <a:pt x="627798" y="2333767"/>
                  </a:moveTo>
                  <a:cubicBezTo>
                    <a:pt x="313899" y="1941393"/>
                    <a:pt x="0" y="1549020"/>
                    <a:pt x="27296" y="1160059"/>
                  </a:cubicBezTo>
                  <a:cubicBezTo>
                    <a:pt x="54592" y="771098"/>
                    <a:pt x="423081" y="385549"/>
                    <a:pt x="791571" y="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52400" y="3276600"/>
              <a:ext cx="1056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Test w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7481247" y="2209800"/>
            <a:ext cx="1278475" cy="2333767"/>
            <a:chOff x="4738047" y="2209800"/>
            <a:chExt cx="1278475" cy="2333767"/>
          </a:xfrm>
        </p:grpSpPr>
        <p:sp>
          <p:nvSpPr>
            <p:cNvPr id="86" name="Freeform 85"/>
            <p:cNvSpPr/>
            <p:nvPr/>
          </p:nvSpPr>
          <p:spPr bwMode="auto">
            <a:xfrm>
              <a:off x="4738047" y="2209800"/>
              <a:ext cx="1129353" cy="2333767"/>
            </a:xfrm>
            <a:custGeom>
              <a:avLst/>
              <a:gdLst>
                <a:gd name="connsiteX0" fmla="*/ 627798 w 791571"/>
                <a:gd name="connsiteY0" fmla="*/ 2333767 h 2333767"/>
                <a:gd name="connsiteX1" fmla="*/ 27296 w 791571"/>
                <a:gd name="connsiteY1" fmla="*/ 1160059 h 2333767"/>
                <a:gd name="connsiteX2" fmla="*/ 791571 w 791571"/>
                <a:gd name="connsiteY2" fmla="*/ 0 h 233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1571" h="2333767">
                  <a:moveTo>
                    <a:pt x="627798" y="2333767"/>
                  </a:moveTo>
                  <a:cubicBezTo>
                    <a:pt x="313899" y="1941393"/>
                    <a:pt x="0" y="1549020"/>
                    <a:pt x="27296" y="1160059"/>
                  </a:cubicBezTo>
                  <a:cubicBezTo>
                    <a:pt x="54592" y="771098"/>
                    <a:pt x="423081" y="385549"/>
                    <a:pt x="791571" y="0"/>
                  </a:cubicBezTo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29200" y="3576935"/>
              <a:ext cx="9873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Test v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90" name="Straight Connector 89"/>
          <p:cNvCxnSpPr/>
          <p:nvPr/>
        </p:nvCxnSpPr>
        <p:spPr bwMode="auto">
          <a:xfrm rot="5400000" flipH="1" flipV="1">
            <a:off x="4419600" y="2667001"/>
            <a:ext cx="3124200" cy="1295399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118"/>
          <p:cNvGrpSpPr/>
          <p:nvPr/>
        </p:nvGrpSpPr>
        <p:grpSpPr>
          <a:xfrm>
            <a:off x="351092" y="2819400"/>
            <a:ext cx="2696908" cy="2286000"/>
            <a:chOff x="351092" y="2819400"/>
            <a:chExt cx="2696908" cy="2286000"/>
          </a:xfrm>
        </p:grpSpPr>
        <p:pic>
          <p:nvPicPr>
            <p:cNvPr id="104" name="Picture 103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351092" y="4359974"/>
              <a:ext cx="2696908" cy="745426"/>
            </a:xfrm>
            <a:prstGeom prst="rect">
              <a:avLst/>
            </a:prstGeom>
          </p:spPr>
        </p:pic>
        <p:grpSp>
          <p:nvGrpSpPr>
            <p:cNvPr id="13" name="Group 115"/>
            <p:cNvGrpSpPr/>
            <p:nvPr/>
          </p:nvGrpSpPr>
          <p:grpSpPr>
            <a:xfrm>
              <a:off x="404491" y="2819400"/>
              <a:ext cx="1887093" cy="590550"/>
              <a:chOff x="419481" y="2819400"/>
              <a:chExt cx="1887093" cy="590550"/>
            </a:xfrm>
          </p:grpSpPr>
          <p:pic>
            <p:nvPicPr>
              <p:cNvPr id="102" name="Picture 101" descr="addin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419481" y="2944749"/>
                <a:ext cx="1887093" cy="331851"/>
              </a:xfrm>
              <a:prstGeom prst="rect">
                <a:avLst/>
              </a:prstGeom>
            </p:spPr>
          </p:pic>
          <p:grpSp>
            <p:nvGrpSpPr>
              <p:cNvPr id="14" name="Group 109"/>
              <p:cNvGrpSpPr/>
              <p:nvPr/>
            </p:nvGrpSpPr>
            <p:grpSpPr>
              <a:xfrm>
                <a:off x="1618106" y="2819400"/>
                <a:ext cx="609600" cy="590550"/>
                <a:chOff x="1618106" y="2819400"/>
                <a:chExt cx="609600" cy="590550"/>
              </a:xfrm>
            </p:grpSpPr>
            <p:pic>
              <p:nvPicPr>
                <p:cNvPr id="98" name="Picture 12" descr="\\VBOXSVR\presentations\Adapt Submod\adaptsubmod classes2.png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 t="75133" r="53930"/>
                <a:stretch>
                  <a:fillRect/>
                </a:stretch>
              </p:blipFill>
              <p:spPr bwMode="auto">
                <a:xfrm>
                  <a:off x="1618106" y="2819400"/>
                  <a:ext cx="609600" cy="543697"/>
                </a:xfrm>
                <a:prstGeom prst="rect">
                  <a:avLst/>
                </a:prstGeom>
                <a:noFill/>
              </p:spPr>
            </p:pic>
            <p:sp>
              <p:nvSpPr>
                <p:cNvPr id="109" name="Freeform 108"/>
                <p:cNvSpPr/>
                <p:nvPr/>
              </p:nvSpPr>
              <p:spPr bwMode="auto">
                <a:xfrm>
                  <a:off x="1619250" y="3054350"/>
                  <a:ext cx="476250" cy="355600"/>
                </a:xfrm>
                <a:custGeom>
                  <a:avLst/>
                  <a:gdLst>
                    <a:gd name="connsiteX0" fmla="*/ 412750 w 425450"/>
                    <a:gd name="connsiteY0" fmla="*/ 83608 h 320675"/>
                    <a:gd name="connsiteX1" fmla="*/ 247650 w 425450"/>
                    <a:gd name="connsiteY1" fmla="*/ 13758 h 320675"/>
                    <a:gd name="connsiteX2" fmla="*/ 12700 w 425450"/>
                    <a:gd name="connsiteY2" fmla="*/ 166158 h 320675"/>
                    <a:gd name="connsiteX3" fmla="*/ 323850 w 425450"/>
                    <a:gd name="connsiteY3" fmla="*/ 305858 h 320675"/>
                    <a:gd name="connsiteX4" fmla="*/ 412750 w 425450"/>
                    <a:gd name="connsiteY4" fmla="*/ 83608 h 32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5450" h="320675">
                      <a:moveTo>
                        <a:pt x="412750" y="83608"/>
                      </a:moveTo>
                      <a:cubicBezTo>
                        <a:pt x="400050" y="34925"/>
                        <a:pt x="314325" y="0"/>
                        <a:pt x="247650" y="13758"/>
                      </a:cubicBezTo>
                      <a:cubicBezTo>
                        <a:pt x="180975" y="27516"/>
                        <a:pt x="0" y="117475"/>
                        <a:pt x="12700" y="166158"/>
                      </a:cubicBezTo>
                      <a:cubicBezTo>
                        <a:pt x="25400" y="214841"/>
                        <a:pt x="255058" y="320675"/>
                        <a:pt x="323850" y="305858"/>
                      </a:cubicBezTo>
                      <a:cubicBezTo>
                        <a:pt x="392642" y="291041"/>
                        <a:pt x="425450" y="132291"/>
                        <a:pt x="412750" y="836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</p:grpSp>
        </p:grpSp>
        <p:grpSp>
          <p:nvGrpSpPr>
            <p:cNvPr id="15" name="Group 116"/>
            <p:cNvGrpSpPr/>
            <p:nvPr/>
          </p:nvGrpSpPr>
          <p:grpSpPr>
            <a:xfrm>
              <a:off x="372916" y="3581400"/>
              <a:ext cx="1914334" cy="594670"/>
              <a:chOff x="447866" y="3581400"/>
              <a:chExt cx="1914334" cy="594670"/>
            </a:xfrm>
          </p:grpSpPr>
          <p:pic>
            <p:nvPicPr>
              <p:cNvPr id="103" name="Picture 102" descr="addin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447866" y="3733801"/>
                <a:ext cx="1914334" cy="331851"/>
              </a:xfrm>
              <a:prstGeom prst="rect">
                <a:avLst/>
              </a:prstGeom>
            </p:spPr>
          </p:pic>
          <p:pic>
            <p:nvPicPr>
              <p:cNvPr id="101" name="Picture 12" descr="\\VBOXSVR\presentations\Adapt Submod\adaptsubmod classes2.png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 l="49805" t="75133"/>
              <a:stretch>
                <a:fillRect/>
              </a:stretch>
            </p:blipFill>
            <p:spPr bwMode="auto">
              <a:xfrm>
                <a:off x="1590866" y="3581400"/>
                <a:ext cx="685800" cy="561399"/>
              </a:xfrm>
              <a:prstGeom prst="rect">
                <a:avLst/>
              </a:prstGeom>
              <a:noFill/>
            </p:spPr>
          </p:pic>
          <p:sp>
            <p:nvSpPr>
              <p:cNvPr id="111" name="Freeform 110"/>
              <p:cNvSpPr/>
              <p:nvPr/>
            </p:nvSpPr>
            <p:spPr bwMode="auto">
              <a:xfrm>
                <a:off x="1604434" y="3836458"/>
                <a:ext cx="417930" cy="339612"/>
              </a:xfrm>
              <a:custGeom>
                <a:avLst/>
                <a:gdLst>
                  <a:gd name="connsiteX0" fmla="*/ 412750 w 425450"/>
                  <a:gd name="connsiteY0" fmla="*/ 83608 h 320675"/>
                  <a:gd name="connsiteX1" fmla="*/ 247650 w 425450"/>
                  <a:gd name="connsiteY1" fmla="*/ 13758 h 320675"/>
                  <a:gd name="connsiteX2" fmla="*/ 12700 w 425450"/>
                  <a:gd name="connsiteY2" fmla="*/ 166158 h 320675"/>
                  <a:gd name="connsiteX3" fmla="*/ 323850 w 425450"/>
                  <a:gd name="connsiteY3" fmla="*/ 305858 h 320675"/>
                  <a:gd name="connsiteX4" fmla="*/ 412750 w 425450"/>
                  <a:gd name="connsiteY4" fmla="*/ 83608 h 320675"/>
                  <a:gd name="connsiteX0" fmla="*/ 419439 w 438827"/>
                  <a:gd name="connsiteY0" fmla="*/ 106513 h 343580"/>
                  <a:gd name="connsiteX1" fmla="*/ 214202 w 438827"/>
                  <a:gd name="connsiteY1" fmla="*/ 13758 h 343580"/>
                  <a:gd name="connsiteX2" fmla="*/ 19389 w 438827"/>
                  <a:gd name="connsiteY2" fmla="*/ 189063 h 343580"/>
                  <a:gd name="connsiteX3" fmla="*/ 330539 w 438827"/>
                  <a:gd name="connsiteY3" fmla="*/ 328763 h 343580"/>
                  <a:gd name="connsiteX4" fmla="*/ 419439 w 438827"/>
                  <a:gd name="connsiteY4" fmla="*/ 106513 h 343580"/>
                  <a:gd name="connsiteX0" fmla="*/ 315083 w 334473"/>
                  <a:gd name="connsiteY0" fmla="*/ 106513 h 342521"/>
                  <a:gd name="connsiteX1" fmla="*/ 109846 w 334473"/>
                  <a:gd name="connsiteY1" fmla="*/ 13758 h 342521"/>
                  <a:gd name="connsiteX2" fmla="*/ 19389 w 334473"/>
                  <a:gd name="connsiteY2" fmla="*/ 189063 h 342521"/>
                  <a:gd name="connsiteX3" fmla="*/ 226183 w 334473"/>
                  <a:gd name="connsiteY3" fmla="*/ 328763 h 342521"/>
                  <a:gd name="connsiteX4" fmla="*/ 315083 w 334473"/>
                  <a:gd name="connsiteY4" fmla="*/ 106513 h 342521"/>
                  <a:gd name="connsiteX0" fmla="*/ 324449 w 353204"/>
                  <a:gd name="connsiteY0" fmla="*/ 106513 h 279532"/>
                  <a:gd name="connsiteX1" fmla="*/ 119212 w 353204"/>
                  <a:gd name="connsiteY1" fmla="*/ 13758 h 279532"/>
                  <a:gd name="connsiteX2" fmla="*/ 28755 w 353204"/>
                  <a:gd name="connsiteY2" fmla="*/ 189063 h 279532"/>
                  <a:gd name="connsiteX3" fmla="*/ 291741 w 353204"/>
                  <a:gd name="connsiteY3" fmla="*/ 265774 h 279532"/>
                  <a:gd name="connsiteX4" fmla="*/ 324449 w 353204"/>
                  <a:gd name="connsiteY4" fmla="*/ 106513 h 279532"/>
                  <a:gd name="connsiteX0" fmla="*/ 372613 w 401368"/>
                  <a:gd name="connsiteY0" fmla="*/ 117012 h 304555"/>
                  <a:gd name="connsiteX1" fmla="*/ 167376 w 401368"/>
                  <a:gd name="connsiteY1" fmla="*/ 24257 h 304555"/>
                  <a:gd name="connsiteX2" fmla="*/ 28755 w 401368"/>
                  <a:gd name="connsiteY2" fmla="*/ 262552 h 304555"/>
                  <a:gd name="connsiteX3" fmla="*/ 339905 w 401368"/>
                  <a:gd name="connsiteY3" fmla="*/ 276273 h 304555"/>
                  <a:gd name="connsiteX4" fmla="*/ 372613 w 401368"/>
                  <a:gd name="connsiteY4" fmla="*/ 117012 h 304555"/>
                  <a:gd name="connsiteX0" fmla="*/ 396695 w 565789"/>
                  <a:gd name="connsiteY0" fmla="*/ 117012 h 304555"/>
                  <a:gd name="connsiteX1" fmla="*/ 191458 w 565789"/>
                  <a:gd name="connsiteY1" fmla="*/ 24257 h 304555"/>
                  <a:gd name="connsiteX2" fmla="*/ 52837 w 565789"/>
                  <a:gd name="connsiteY2" fmla="*/ 262552 h 304555"/>
                  <a:gd name="connsiteX3" fmla="*/ 508479 w 565789"/>
                  <a:gd name="connsiteY3" fmla="*/ 276273 h 304555"/>
                  <a:gd name="connsiteX4" fmla="*/ 396695 w 565789"/>
                  <a:gd name="connsiteY4" fmla="*/ 117012 h 304555"/>
                  <a:gd name="connsiteX0" fmla="*/ 391343 w 528327"/>
                  <a:gd name="connsiteY0" fmla="*/ 117012 h 306257"/>
                  <a:gd name="connsiteX1" fmla="*/ 186106 w 528327"/>
                  <a:gd name="connsiteY1" fmla="*/ 24257 h 306257"/>
                  <a:gd name="connsiteX2" fmla="*/ 47485 w 528327"/>
                  <a:gd name="connsiteY2" fmla="*/ 262552 h 306257"/>
                  <a:gd name="connsiteX3" fmla="*/ 471017 w 528327"/>
                  <a:gd name="connsiteY3" fmla="*/ 282000 h 306257"/>
                  <a:gd name="connsiteX4" fmla="*/ 391343 w 528327"/>
                  <a:gd name="connsiteY4" fmla="*/ 117012 h 30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327" h="306257">
                    <a:moveTo>
                      <a:pt x="391343" y="117012"/>
                    </a:moveTo>
                    <a:cubicBezTo>
                      <a:pt x="343858" y="74055"/>
                      <a:pt x="243416" y="0"/>
                      <a:pt x="186106" y="24257"/>
                    </a:cubicBezTo>
                    <a:cubicBezTo>
                      <a:pt x="128796" y="48514"/>
                      <a:pt x="0" y="219595"/>
                      <a:pt x="47485" y="262552"/>
                    </a:cubicBezTo>
                    <a:cubicBezTo>
                      <a:pt x="94970" y="305509"/>
                      <a:pt x="413707" y="306257"/>
                      <a:pt x="471017" y="282000"/>
                    </a:cubicBezTo>
                    <a:cubicBezTo>
                      <a:pt x="528327" y="257743"/>
                      <a:pt x="438828" y="159969"/>
                      <a:pt x="391343" y="1170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038337" y="3718984"/>
                <a:ext cx="266730" cy="352312"/>
              </a:xfrm>
              <a:custGeom>
                <a:avLst/>
                <a:gdLst>
                  <a:gd name="connsiteX0" fmla="*/ 412750 w 425450"/>
                  <a:gd name="connsiteY0" fmla="*/ 83608 h 320675"/>
                  <a:gd name="connsiteX1" fmla="*/ 247650 w 425450"/>
                  <a:gd name="connsiteY1" fmla="*/ 13758 h 320675"/>
                  <a:gd name="connsiteX2" fmla="*/ 12700 w 425450"/>
                  <a:gd name="connsiteY2" fmla="*/ 166158 h 320675"/>
                  <a:gd name="connsiteX3" fmla="*/ 323850 w 425450"/>
                  <a:gd name="connsiteY3" fmla="*/ 305858 h 320675"/>
                  <a:gd name="connsiteX4" fmla="*/ 412750 w 425450"/>
                  <a:gd name="connsiteY4" fmla="*/ 83608 h 320675"/>
                  <a:gd name="connsiteX0" fmla="*/ 419439 w 438827"/>
                  <a:gd name="connsiteY0" fmla="*/ 106513 h 343580"/>
                  <a:gd name="connsiteX1" fmla="*/ 214202 w 438827"/>
                  <a:gd name="connsiteY1" fmla="*/ 13758 h 343580"/>
                  <a:gd name="connsiteX2" fmla="*/ 19389 w 438827"/>
                  <a:gd name="connsiteY2" fmla="*/ 189063 h 343580"/>
                  <a:gd name="connsiteX3" fmla="*/ 330539 w 438827"/>
                  <a:gd name="connsiteY3" fmla="*/ 328763 h 343580"/>
                  <a:gd name="connsiteX4" fmla="*/ 419439 w 438827"/>
                  <a:gd name="connsiteY4" fmla="*/ 106513 h 343580"/>
                  <a:gd name="connsiteX0" fmla="*/ 315083 w 334473"/>
                  <a:gd name="connsiteY0" fmla="*/ 106513 h 342521"/>
                  <a:gd name="connsiteX1" fmla="*/ 109846 w 334473"/>
                  <a:gd name="connsiteY1" fmla="*/ 13758 h 342521"/>
                  <a:gd name="connsiteX2" fmla="*/ 19389 w 334473"/>
                  <a:gd name="connsiteY2" fmla="*/ 189063 h 342521"/>
                  <a:gd name="connsiteX3" fmla="*/ 226183 w 334473"/>
                  <a:gd name="connsiteY3" fmla="*/ 328763 h 342521"/>
                  <a:gd name="connsiteX4" fmla="*/ 315083 w 334473"/>
                  <a:gd name="connsiteY4" fmla="*/ 106513 h 342521"/>
                  <a:gd name="connsiteX0" fmla="*/ 324449 w 353204"/>
                  <a:gd name="connsiteY0" fmla="*/ 106513 h 279532"/>
                  <a:gd name="connsiteX1" fmla="*/ 119212 w 353204"/>
                  <a:gd name="connsiteY1" fmla="*/ 13758 h 279532"/>
                  <a:gd name="connsiteX2" fmla="*/ 28755 w 353204"/>
                  <a:gd name="connsiteY2" fmla="*/ 189063 h 279532"/>
                  <a:gd name="connsiteX3" fmla="*/ 291741 w 353204"/>
                  <a:gd name="connsiteY3" fmla="*/ 265774 h 279532"/>
                  <a:gd name="connsiteX4" fmla="*/ 324449 w 353204"/>
                  <a:gd name="connsiteY4" fmla="*/ 106513 h 279532"/>
                  <a:gd name="connsiteX0" fmla="*/ 372613 w 401368"/>
                  <a:gd name="connsiteY0" fmla="*/ 117012 h 304555"/>
                  <a:gd name="connsiteX1" fmla="*/ 167376 w 401368"/>
                  <a:gd name="connsiteY1" fmla="*/ 24257 h 304555"/>
                  <a:gd name="connsiteX2" fmla="*/ 28755 w 401368"/>
                  <a:gd name="connsiteY2" fmla="*/ 262552 h 304555"/>
                  <a:gd name="connsiteX3" fmla="*/ 339905 w 401368"/>
                  <a:gd name="connsiteY3" fmla="*/ 276273 h 304555"/>
                  <a:gd name="connsiteX4" fmla="*/ 372613 w 401368"/>
                  <a:gd name="connsiteY4" fmla="*/ 117012 h 304555"/>
                  <a:gd name="connsiteX0" fmla="*/ 396695 w 565789"/>
                  <a:gd name="connsiteY0" fmla="*/ 117012 h 304555"/>
                  <a:gd name="connsiteX1" fmla="*/ 191458 w 565789"/>
                  <a:gd name="connsiteY1" fmla="*/ 24257 h 304555"/>
                  <a:gd name="connsiteX2" fmla="*/ 52837 w 565789"/>
                  <a:gd name="connsiteY2" fmla="*/ 262552 h 304555"/>
                  <a:gd name="connsiteX3" fmla="*/ 508479 w 565789"/>
                  <a:gd name="connsiteY3" fmla="*/ 276273 h 304555"/>
                  <a:gd name="connsiteX4" fmla="*/ 396695 w 565789"/>
                  <a:gd name="connsiteY4" fmla="*/ 117012 h 304555"/>
                  <a:gd name="connsiteX0" fmla="*/ 391343 w 528327"/>
                  <a:gd name="connsiteY0" fmla="*/ 117012 h 306257"/>
                  <a:gd name="connsiteX1" fmla="*/ 186106 w 528327"/>
                  <a:gd name="connsiteY1" fmla="*/ 24257 h 306257"/>
                  <a:gd name="connsiteX2" fmla="*/ 47485 w 528327"/>
                  <a:gd name="connsiteY2" fmla="*/ 262552 h 306257"/>
                  <a:gd name="connsiteX3" fmla="*/ 471017 w 528327"/>
                  <a:gd name="connsiteY3" fmla="*/ 282000 h 306257"/>
                  <a:gd name="connsiteX4" fmla="*/ 391343 w 528327"/>
                  <a:gd name="connsiteY4" fmla="*/ 117012 h 306257"/>
                  <a:gd name="connsiteX0" fmla="*/ 357896 w 371934"/>
                  <a:gd name="connsiteY0" fmla="*/ 117012 h 340615"/>
                  <a:gd name="connsiteX1" fmla="*/ 152659 w 371934"/>
                  <a:gd name="connsiteY1" fmla="*/ 24257 h 340615"/>
                  <a:gd name="connsiteX2" fmla="*/ 14038 w 371934"/>
                  <a:gd name="connsiteY2" fmla="*/ 262552 h 340615"/>
                  <a:gd name="connsiteX3" fmla="*/ 236886 w 371934"/>
                  <a:gd name="connsiteY3" fmla="*/ 316358 h 340615"/>
                  <a:gd name="connsiteX4" fmla="*/ 357896 w 371934"/>
                  <a:gd name="connsiteY4" fmla="*/ 117012 h 340615"/>
                  <a:gd name="connsiteX0" fmla="*/ 351206 w 358554"/>
                  <a:gd name="connsiteY0" fmla="*/ 82654 h 306257"/>
                  <a:gd name="connsiteX1" fmla="*/ 186106 w 358554"/>
                  <a:gd name="connsiteY1" fmla="*/ 24257 h 306257"/>
                  <a:gd name="connsiteX2" fmla="*/ 7348 w 358554"/>
                  <a:gd name="connsiteY2" fmla="*/ 228194 h 306257"/>
                  <a:gd name="connsiteX3" fmla="*/ 230196 w 358554"/>
                  <a:gd name="connsiteY3" fmla="*/ 282000 h 306257"/>
                  <a:gd name="connsiteX4" fmla="*/ 351206 w 358554"/>
                  <a:gd name="connsiteY4" fmla="*/ 82654 h 306257"/>
                  <a:gd name="connsiteX0" fmla="*/ 303041 w 310389"/>
                  <a:gd name="connsiteY0" fmla="*/ 70247 h 281443"/>
                  <a:gd name="connsiteX1" fmla="*/ 137941 w 310389"/>
                  <a:gd name="connsiteY1" fmla="*/ 11850 h 281443"/>
                  <a:gd name="connsiteX2" fmla="*/ 7348 w 310389"/>
                  <a:gd name="connsiteY2" fmla="*/ 141345 h 281443"/>
                  <a:gd name="connsiteX3" fmla="*/ 182031 w 310389"/>
                  <a:gd name="connsiteY3" fmla="*/ 269593 h 281443"/>
                  <a:gd name="connsiteX4" fmla="*/ 303041 w 310389"/>
                  <a:gd name="connsiteY4" fmla="*/ 70247 h 281443"/>
                  <a:gd name="connsiteX0" fmla="*/ 303042 w 310390"/>
                  <a:gd name="connsiteY0" fmla="*/ 113194 h 264262"/>
                  <a:gd name="connsiteX1" fmla="*/ 137941 w 310390"/>
                  <a:gd name="connsiteY1" fmla="*/ 3260 h 264262"/>
                  <a:gd name="connsiteX2" fmla="*/ 7348 w 310390"/>
                  <a:gd name="connsiteY2" fmla="*/ 132755 h 264262"/>
                  <a:gd name="connsiteX3" fmla="*/ 182031 w 310390"/>
                  <a:gd name="connsiteY3" fmla="*/ 261003 h 264262"/>
                  <a:gd name="connsiteX4" fmla="*/ 303042 w 310390"/>
                  <a:gd name="connsiteY4" fmla="*/ 113194 h 264262"/>
                  <a:gd name="connsiteX0" fmla="*/ 296353 w 297013"/>
                  <a:gd name="connsiteY0" fmla="*/ 118920 h 269989"/>
                  <a:gd name="connsiteX1" fmla="*/ 171388 w 297013"/>
                  <a:gd name="connsiteY1" fmla="*/ 3260 h 269989"/>
                  <a:gd name="connsiteX2" fmla="*/ 659 w 297013"/>
                  <a:gd name="connsiteY2" fmla="*/ 138481 h 269989"/>
                  <a:gd name="connsiteX3" fmla="*/ 175342 w 297013"/>
                  <a:gd name="connsiteY3" fmla="*/ 266729 h 269989"/>
                  <a:gd name="connsiteX4" fmla="*/ 296353 w 297013"/>
                  <a:gd name="connsiteY4" fmla="*/ 118920 h 269989"/>
                  <a:gd name="connsiteX0" fmla="*/ 352545 w 353203"/>
                  <a:gd name="connsiteY0" fmla="*/ 117966 h 268081"/>
                  <a:gd name="connsiteX1" fmla="*/ 227580 w 353203"/>
                  <a:gd name="connsiteY1" fmla="*/ 2306 h 268081"/>
                  <a:gd name="connsiteX2" fmla="*/ 659 w 353203"/>
                  <a:gd name="connsiteY2" fmla="*/ 131801 h 268081"/>
                  <a:gd name="connsiteX3" fmla="*/ 231534 w 353203"/>
                  <a:gd name="connsiteY3" fmla="*/ 265775 h 268081"/>
                  <a:gd name="connsiteX4" fmla="*/ 352545 w 353203"/>
                  <a:gd name="connsiteY4" fmla="*/ 117966 h 268081"/>
                  <a:gd name="connsiteX0" fmla="*/ 328463 w 329122"/>
                  <a:gd name="connsiteY0" fmla="*/ 125601 h 283352"/>
                  <a:gd name="connsiteX1" fmla="*/ 203498 w 329122"/>
                  <a:gd name="connsiteY1" fmla="*/ 9941 h 283352"/>
                  <a:gd name="connsiteX2" fmla="*/ 659 w 329122"/>
                  <a:gd name="connsiteY2" fmla="*/ 185246 h 283352"/>
                  <a:gd name="connsiteX3" fmla="*/ 207452 w 329122"/>
                  <a:gd name="connsiteY3" fmla="*/ 273410 h 283352"/>
                  <a:gd name="connsiteX4" fmla="*/ 328463 w 329122"/>
                  <a:gd name="connsiteY4" fmla="*/ 125601 h 283352"/>
                  <a:gd name="connsiteX0" fmla="*/ 332496 w 337187"/>
                  <a:gd name="connsiteY0" fmla="*/ 125601 h 317709"/>
                  <a:gd name="connsiteX1" fmla="*/ 207531 w 337187"/>
                  <a:gd name="connsiteY1" fmla="*/ 9941 h 317709"/>
                  <a:gd name="connsiteX2" fmla="*/ 4692 w 337187"/>
                  <a:gd name="connsiteY2" fmla="*/ 185246 h 317709"/>
                  <a:gd name="connsiteX3" fmla="*/ 179376 w 337187"/>
                  <a:gd name="connsiteY3" fmla="*/ 307768 h 317709"/>
                  <a:gd name="connsiteX4" fmla="*/ 332496 w 337187"/>
                  <a:gd name="connsiteY4" fmla="*/ 125601 h 317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187" h="317709">
                    <a:moveTo>
                      <a:pt x="332496" y="125601"/>
                    </a:moveTo>
                    <a:cubicBezTo>
                      <a:pt x="337188" y="75963"/>
                      <a:pt x="262165" y="0"/>
                      <a:pt x="207531" y="9941"/>
                    </a:cubicBezTo>
                    <a:cubicBezTo>
                      <a:pt x="152897" y="19882"/>
                      <a:pt x="9384" y="135608"/>
                      <a:pt x="4692" y="185246"/>
                    </a:cubicBezTo>
                    <a:cubicBezTo>
                      <a:pt x="0" y="234884"/>
                      <a:pt x="124742" y="317709"/>
                      <a:pt x="179376" y="307768"/>
                    </a:cubicBezTo>
                    <a:cubicBezTo>
                      <a:pt x="234010" y="297827"/>
                      <a:pt x="327804" y="175239"/>
                      <a:pt x="332496" y="12560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</p:grpSp>
      <p:grpSp>
        <p:nvGrpSpPr>
          <p:cNvPr id="16" name="Group 119"/>
          <p:cNvGrpSpPr/>
          <p:nvPr/>
        </p:nvGrpSpPr>
        <p:grpSpPr>
          <a:xfrm>
            <a:off x="381000" y="5257800"/>
            <a:ext cx="5399247" cy="847762"/>
            <a:chOff x="381000" y="5257800"/>
            <a:chExt cx="5399247" cy="847762"/>
          </a:xfrm>
        </p:grpSpPr>
        <p:pic>
          <p:nvPicPr>
            <p:cNvPr id="105" name="Picture 104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8" cstate="print"/>
            <a:stretch>
              <a:fillRect/>
            </a:stretch>
          </p:blipFill>
          <p:spPr>
            <a:xfrm>
              <a:off x="381000" y="5257800"/>
              <a:ext cx="2377440" cy="297180"/>
            </a:xfrm>
            <a:prstGeom prst="rect">
              <a:avLst/>
            </a:prstGeom>
          </p:spPr>
        </p:pic>
        <p:pic>
          <p:nvPicPr>
            <p:cNvPr id="115" name="Picture 114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9" cstate="print"/>
            <a:stretch>
              <a:fillRect/>
            </a:stretch>
          </p:blipFill>
          <p:spPr>
            <a:xfrm>
              <a:off x="381477" y="5773711"/>
              <a:ext cx="5398770" cy="3318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1663" cy="1295400"/>
          </a:xfrm>
        </p:spPr>
        <p:txBody>
          <a:bodyPr/>
          <a:lstStyle/>
          <a:p>
            <a:r>
              <a:rPr lang="en-US" dirty="0" smtClean="0"/>
              <a:t>Generate upper bounds on </a:t>
            </a:r>
          </a:p>
          <a:p>
            <a:r>
              <a:rPr lang="en-US" dirty="0" smtClean="0"/>
              <a:t>Use them to avoid some evaluations.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Accelerated Greedy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867400" y="1358204"/>
            <a:ext cx="1430420" cy="394396"/>
          </a:xfrm>
          <a:prstGeom prst="rect">
            <a:avLst/>
          </a:prstGeom>
        </p:spPr>
      </p:pic>
      <p:pic>
        <p:nvPicPr>
          <p:cNvPr id="62" name="Picture 6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676400" y="2514600"/>
            <a:ext cx="6068008" cy="914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rot="16200000" flipV="1">
            <a:off x="-27469" y="4405849"/>
            <a:ext cx="2106100" cy="2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018222" y="5460154"/>
            <a:ext cx="6669293" cy="307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4" name="Freeform 23"/>
          <p:cNvSpPr/>
          <p:nvPr/>
        </p:nvSpPr>
        <p:spPr bwMode="auto">
          <a:xfrm>
            <a:off x="1062242" y="3691583"/>
            <a:ext cx="3657601" cy="1752600"/>
          </a:xfrm>
          <a:custGeom>
            <a:avLst/>
            <a:gdLst>
              <a:gd name="connsiteX0" fmla="*/ 0 w 3323968"/>
              <a:gd name="connsiteY0" fmla="*/ 0 h 809368"/>
              <a:gd name="connsiteX1" fmla="*/ 920578 w 3323968"/>
              <a:gd name="connsiteY1" fmla="*/ 0 h 809368"/>
              <a:gd name="connsiteX2" fmla="*/ 926757 w 3323968"/>
              <a:gd name="connsiteY2" fmla="*/ 327454 h 809368"/>
              <a:gd name="connsiteX3" fmla="*/ 1519881 w 3323968"/>
              <a:gd name="connsiteY3" fmla="*/ 315097 h 809368"/>
              <a:gd name="connsiteX4" fmla="*/ 1519881 w 3323968"/>
              <a:gd name="connsiteY4" fmla="*/ 537519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7149 h 816517"/>
              <a:gd name="connsiteX1" fmla="*/ 312918 w 3323968"/>
              <a:gd name="connsiteY1" fmla="*/ 0 h 816517"/>
              <a:gd name="connsiteX2" fmla="*/ 926757 w 3323968"/>
              <a:gd name="connsiteY2" fmla="*/ 334603 h 816517"/>
              <a:gd name="connsiteX3" fmla="*/ 1519881 w 3323968"/>
              <a:gd name="connsiteY3" fmla="*/ 322246 h 816517"/>
              <a:gd name="connsiteX4" fmla="*/ 1519881 w 3323968"/>
              <a:gd name="connsiteY4" fmla="*/ 544668 h 816517"/>
              <a:gd name="connsiteX5" fmla="*/ 2730843 w 3323968"/>
              <a:gd name="connsiteY5" fmla="*/ 538490 h 816517"/>
              <a:gd name="connsiteX6" fmla="*/ 2730843 w 3323968"/>
              <a:gd name="connsiteY6" fmla="*/ 742376 h 816517"/>
              <a:gd name="connsiteX7" fmla="*/ 3323968 w 3323968"/>
              <a:gd name="connsiteY7" fmla="*/ 736198 h 816517"/>
              <a:gd name="connsiteX8" fmla="*/ 3323968 w 3323968"/>
              <a:gd name="connsiteY8" fmla="*/ 816517 h 816517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926757 w 3323968"/>
              <a:gd name="connsiteY2" fmla="*/ 327454 h 809368"/>
              <a:gd name="connsiteX3" fmla="*/ 1519881 w 3323968"/>
              <a:gd name="connsiteY3" fmla="*/ 315097 h 809368"/>
              <a:gd name="connsiteX4" fmla="*/ 1519881 w 3323968"/>
              <a:gd name="connsiteY4" fmla="*/ 537519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519881 w 3323968"/>
              <a:gd name="connsiteY3" fmla="*/ 315097 h 809368"/>
              <a:gd name="connsiteX4" fmla="*/ 1519881 w 3323968"/>
              <a:gd name="connsiteY4" fmla="*/ 537519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519881 w 3323968"/>
              <a:gd name="connsiteY4" fmla="*/ 537519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334008 w 3323968"/>
              <a:gd name="connsiteY4" fmla="*/ 566115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334008 w 3323968"/>
              <a:gd name="connsiteY4" fmla="*/ 566115 h 809368"/>
              <a:gd name="connsiteX5" fmla="*/ 2001650 w 3323968"/>
              <a:gd name="connsiteY5" fmla="*/ 567086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334008 w 3323968"/>
              <a:gd name="connsiteY4" fmla="*/ 566115 h 809368"/>
              <a:gd name="connsiteX5" fmla="*/ 2001650 w 3323968"/>
              <a:gd name="connsiteY5" fmla="*/ 567086 h 809368"/>
              <a:gd name="connsiteX6" fmla="*/ 2008799 w 3323968"/>
              <a:gd name="connsiteY6" fmla="*/ 663738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334008 w 3323968"/>
              <a:gd name="connsiteY4" fmla="*/ 566115 h 809368"/>
              <a:gd name="connsiteX5" fmla="*/ 2001650 w 3323968"/>
              <a:gd name="connsiteY5" fmla="*/ 567086 h 809368"/>
              <a:gd name="connsiteX6" fmla="*/ 2008799 w 3323968"/>
              <a:gd name="connsiteY6" fmla="*/ 663738 h 809368"/>
              <a:gd name="connsiteX7" fmla="*/ 2644818 w 3323968"/>
              <a:gd name="connsiteY7" fmla="*/ 671857 h 809368"/>
              <a:gd name="connsiteX8" fmla="*/ 3323968 w 3323968"/>
              <a:gd name="connsiteY8" fmla="*/ 809368 h 809368"/>
              <a:gd name="connsiteX0" fmla="*/ 0 w 2651967"/>
              <a:gd name="connsiteY0" fmla="*/ 0 h 830815"/>
              <a:gd name="connsiteX1" fmla="*/ 670366 w 2651967"/>
              <a:gd name="connsiteY1" fmla="*/ 0 h 830815"/>
              <a:gd name="connsiteX2" fmla="*/ 676544 w 2651967"/>
              <a:gd name="connsiteY2" fmla="*/ 334603 h 830815"/>
              <a:gd name="connsiteX3" fmla="*/ 1334008 w 2651967"/>
              <a:gd name="connsiteY3" fmla="*/ 329395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676544 w 2651967"/>
              <a:gd name="connsiteY2" fmla="*/ 334603 h 830815"/>
              <a:gd name="connsiteX3" fmla="*/ 1334008 w 2651967"/>
              <a:gd name="connsiteY3" fmla="*/ 329395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1334008 w 2651967"/>
              <a:gd name="connsiteY3" fmla="*/ 329395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91473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951814 w 2651967"/>
              <a:gd name="connsiteY1" fmla="*/ 1 h 830815"/>
              <a:gd name="connsiteX2" fmla="*/ 475907 w 2651967"/>
              <a:gd name="connsiteY2" fmla="*/ 325160 h 830815"/>
              <a:gd name="connsiteX3" fmla="*/ 991473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951814 w 2651967"/>
              <a:gd name="connsiteY1" fmla="*/ 1 h 830815"/>
              <a:gd name="connsiteX2" fmla="*/ 951814 w 2651967"/>
              <a:gd name="connsiteY2" fmla="*/ 325160 h 830815"/>
              <a:gd name="connsiteX3" fmla="*/ 991473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951814 w 2651967"/>
              <a:gd name="connsiteY1" fmla="*/ 1 h 830815"/>
              <a:gd name="connsiteX2" fmla="*/ 951814 w 2651967"/>
              <a:gd name="connsiteY2" fmla="*/ 325160 h 830815"/>
              <a:gd name="connsiteX3" fmla="*/ 1903628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951814 w 2651967"/>
              <a:gd name="connsiteY2" fmla="*/ 325160 h 830815"/>
              <a:gd name="connsiteX3" fmla="*/ 1903628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1903628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951814 w 2651967"/>
              <a:gd name="connsiteY4" fmla="*/ 569030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951814 w 2651967"/>
              <a:gd name="connsiteY4" fmla="*/ 569030 h 830815"/>
              <a:gd name="connsiteX5" fmla="*/ 1427721 w 2651967"/>
              <a:gd name="connsiteY5" fmla="*/ 569030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951814 w 2651967"/>
              <a:gd name="connsiteY4" fmla="*/ 569030 h 830815"/>
              <a:gd name="connsiteX5" fmla="*/ 1427721 w 2651967"/>
              <a:gd name="connsiteY5" fmla="*/ 569030 h 830815"/>
              <a:gd name="connsiteX6" fmla="*/ 1427721 w 2651967"/>
              <a:gd name="connsiteY6" fmla="*/ 690964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951814 w 2651967"/>
              <a:gd name="connsiteY4" fmla="*/ 569030 h 830815"/>
              <a:gd name="connsiteX5" fmla="*/ 1427721 w 2651967"/>
              <a:gd name="connsiteY5" fmla="*/ 569030 h 830815"/>
              <a:gd name="connsiteX6" fmla="*/ 1427721 w 2651967"/>
              <a:gd name="connsiteY6" fmla="*/ 690964 h 830815"/>
              <a:gd name="connsiteX7" fmla="*/ 1943287 w 2651967"/>
              <a:gd name="connsiteY7" fmla="*/ 690964 h 830815"/>
              <a:gd name="connsiteX8" fmla="*/ 2651967 w 2651967"/>
              <a:gd name="connsiteY8" fmla="*/ 830815 h 830815"/>
              <a:gd name="connsiteX0" fmla="*/ 0 w 1943287"/>
              <a:gd name="connsiteY0" fmla="*/ 0 h 853544"/>
              <a:gd name="connsiteX1" fmla="*/ 475907 w 1943287"/>
              <a:gd name="connsiteY1" fmla="*/ 1 h 853544"/>
              <a:gd name="connsiteX2" fmla="*/ 475907 w 1943287"/>
              <a:gd name="connsiteY2" fmla="*/ 325160 h 853544"/>
              <a:gd name="connsiteX3" fmla="*/ 951814 w 1943287"/>
              <a:gd name="connsiteY3" fmla="*/ 325160 h 853544"/>
              <a:gd name="connsiteX4" fmla="*/ 951814 w 1943287"/>
              <a:gd name="connsiteY4" fmla="*/ 569030 h 853544"/>
              <a:gd name="connsiteX5" fmla="*/ 1427721 w 1943287"/>
              <a:gd name="connsiteY5" fmla="*/ 569030 h 853544"/>
              <a:gd name="connsiteX6" fmla="*/ 1427721 w 1943287"/>
              <a:gd name="connsiteY6" fmla="*/ 690964 h 853544"/>
              <a:gd name="connsiteX7" fmla="*/ 1943287 w 1943287"/>
              <a:gd name="connsiteY7" fmla="*/ 690964 h 853544"/>
              <a:gd name="connsiteX8" fmla="*/ 1903628 w 1943287"/>
              <a:gd name="connsiteY8" fmla="*/ 853544 h 853544"/>
              <a:gd name="connsiteX0" fmla="*/ 0 w 1903628"/>
              <a:gd name="connsiteY0" fmla="*/ 0 h 853544"/>
              <a:gd name="connsiteX1" fmla="*/ 475907 w 1903628"/>
              <a:gd name="connsiteY1" fmla="*/ 1 h 853544"/>
              <a:gd name="connsiteX2" fmla="*/ 475907 w 1903628"/>
              <a:gd name="connsiteY2" fmla="*/ 325160 h 853544"/>
              <a:gd name="connsiteX3" fmla="*/ 951814 w 1903628"/>
              <a:gd name="connsiteY3" fmla="*/ 325160 h 853544"/>
              <a:gd name="connsiteX4" fmla="*/ 951814 w 1903628"/>
              <a:gd name="connsiteY4" fmla="*/ 569030 h 853544"/>
              <a:gd name="connsiteX5" fmla="*/ 1427721 w 1903628"/>
              <a:gd name="connsiteY5" fmla="*/ 569030 h 853544"/>
              <a:gd name="connsiteX6" fmla="*/ 1427721 w 1903628"/>
              <a:gd name="connsiteY6" fmla="*/ 690964 h 853544"/>
              <a:gd name="connsiteX7" fmla="*/ 1863969 w 1903628"/>
              <a:gd name="connsiteY7" fmla="*/ 690964 h 853544"/>
              <a:gd name="connsiteX8" fmla="*/ 1903628 w 1903628"/>
              <a:gd name="connsiteY8" fmla="*/ 853544 h 853544"/>
              <a:gd name="connsiteX0" fmla="*/ 0 w 1903628"/>
              <a:gd name="connsiteY0" fmla="*/ 0 h 853544"/>
              <a:gd name="connsiteX1" fmla="*/ 475907 w 1903628"/>
              <a:gd name="connsiteY1" fmla="*/ 1 h 853544"/>
              <a:gd name="connsiteX2" fmla="*/ 475907 w 1903628"/>
              <a:gd name="connsiteY2" fmla="*/ 325160 h 853544"/>
              <a:gd name="connsiteX3" fmla="*/ 951814 w 1903628"/>
              <a:gd name="connsiteY3" fmla="*/ 325160 h 853544"/>
              <a:gd name="connsiteX4" fmla="*/ 951814 w 1903628"/>
              <a:gd name="connsiteY4" fmla="*/ 569030 h 853544"/>
              <a:gd name="connsiteX5" fmla="*/ 1427721 w 1903628"/>
              <a:gd name="connsiteY5" fmla="*/ 569030 h 853544"/>
              <a:gd name="connsiteX6" fmla="*/ 1427721 w 1903628"/>
              <a:gd name="connsiteY6" fmla="*/ 690964 h 853544"/>
              <a:gd name="connsiteX7" fmla="*/ 1903628 w 1903628"/>
              <a:gd name="connsiteY7" fmla="*/ 690964 h 853544"/>
              <a:gd name="connsiteX8" fmla="*/ 1903628 w 1903628"/>
              <a:gd name="connsiteY8" fmla="*/ 853544 h 853544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325160 h 812899"/>
              <a:gd name="connsiteX3" fmla="*/ 951814 w 1903628"/>
              <a:gd name="connsiteY3" fmla="*/ 325160 h 812899"/>
              <a:gd name="connsiteX4" fmla="*/ 951814 w 1903628"/>
              <a:gd name="connsiteY4" fmla="*/ 569030 h 812899"/>
              <a:gd name="connsiteX5" fmla="*/ 1427721 w 1903628"/>
              <a:gd name="connsiteY5" fmla="*/ 569030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162580 h 812899"/>
              <a:gd name="connsiteX3" fmla="*/ 951814 w 1903628"/>
              <a:gd name="connsiteY3" fmla="*/ 325160 h 812899"/>
              <a:gd name="connsiteX4" fmla="*/ 951814 w 1903628"/>
              <a:gd name="connsiteY4" fmla="*/ 569030 h 812899"/>
              <a:gd name="connsiteX5" fmla="*/ 1427721 w 1903628"/>
              <a:gd name="connsiteY5" fmla="*/ 569030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162580 h 812899"/>
              <a:gd name="connsiteX3" fmla="*/ 951814 w 1903628"/>
              <a:gd name="connsiteY3" fmla="*/ 162580 h 812899"/>
              <a:gd name="connsiteX4" fmla="*/ 951814 w 1903628"/>
              <a:gd name="connsiteY4" fmla="*/ 569030 h 812899"/>
              <a:gd name="connsiteX5" fmla="*/ 1427721 w 1903628"/>
              <a:gd name="connsiteY5" fmla="*/ 569030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162580 h 812899"/>
              <a:gd name="connsiteX3" fmla="*/ 951814 w 1903628"/>
              <a:gd name="connsiteY3" fmla="*/ 162580 h 812899"/>
              <a:gd name="connsiteX4" fmla="*/ 951814 w 1903628"/>
              <a:gd name="connsiteY4" fmla="*/ 365805 h 812899"/>
              <a:gd name="connsiteX5" fmla="*/ 1427721 w 1903628"/>
              <a:gd name="connsiteY5" fmla="*/ 569030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162580 h 812899"/>
              <a:gd name="connsiteX3" fmla="*/ 951814 w 1903628"/>
              <a:gd name="connsiteY3" fmla="*/ 162580 h 812899"/>
              <a:gd name="connsiteX4" fmla="*/ 951814 w 1903628"/>
              <a:gd name="connsiteY4" fmla="*/ 365805 h 812899"/>
              <a:gd name="connsiteX5" fmla="*/ 1427721 w 1903628"/>
              <a:gd name="connsiteY5" fmla="*/ 365805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162580 h 812899"/>
              <a:gd name="connsiteX3" fmla="*/ 951814 w 1903628"/>
              <a:gd name="connsiteY3" fmla="*/ 162580 h 812899"/>
              <a:gd name="connsiteX4" fmla="*/ 951814 w 1903628"/>
              <a:gd name="connsiteY4" fmla="*/ 365805 h 812899"/>
              <a:gd name="connsiteX5" fmla="*/ 1427721 w 1903628"/>
              <a:gd name="connsiteY5" fmla="*/ 365805 h 812899"/>
              <a:gd name="connsiteX6" fmla="*/ 1427721 w 1903628"/>
              <a:gd name="connsiteY6" fmla="*/ 528385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162580 h 812899"/>
              <a:gd name="connsiteX3" fmla="*/ 951814 w 1903628"/>
              <a:gd name="connsiteY3" fmla="*/ 162580 h 812899"/>
              <a:gd name="connsiteX4" fmla="*/ 951814 w 1903628"/>
              <a:gd name="connsiteY4" fmla="*/ 365805 h 812899"/>
              <a:gd name="connsiteX5" fmla="*/ 1427721 w 1903628"/>
              <a:gd name="connsiteY5" fmla="*/ 365805 h 812899"/>
              <a:gd name="connsiteX6" fmla="*/ 1427721 w 1903628"/>
              <a:gd name="connsiteY6" fmla="*/ 528385 h 812899"/>
              <a:gd name="connsiteX7" fmla="*/ 1903628 w 1903628"/>
              <a:gd name="connsiteY7" fmla="*/ 528385 h 812899"/>
              <a:gd name="connsiteX8" fmla="*/ 1903628 w 1903628"/>
              <a:gd name="connsiteY8" fmla="*/ 812899 h 812899"/>
              <a:gd name="connsiteX0" fmla="*/ 0 w 1903628"/>
              <a:gd name="connsiteY0" fmla="*/ 0 h 934833"/>
              <a:gd name="connsiteX1" fmla="*/ 475907 w 1903628"/>
              <a:gd name="connsiteY1" fmla="*/ 1 h 934833"/>
              <a:gd name="connsiteX2" fmla="*/ 475907 w 1903628"/>
              <a:gd name="connsiteY2" fmla="*/ 162580 h 934833"/>
              <a:gd name="connsiteX3" fmla="*/ 951814 w 1903628"/>
              <a:gd name="connsiteY3" fmla="*/ 162580 h 934833"/>
              <a:gd name="connsiteX4" fmla="*/ 951814 w 1903628"/>
              <a:gd name="connsiteY4" fmla="*/ 365805 h 934833"/>
              <a:gd name="connsiteX5" fmla="*/ 1427721 w 1903628"/>
              <a:gd name="connsiteY5" fmla="*/ 365805 h 934833"/>
              <a:gd name="connsiteX6" fmla="*/ 1427721 w 1903628"/>
              <a:gd name="connsiteY6" fmla="*/ 528385 h 934833"/>
              <a:gd name="connsiteX7" fmla="*/ 1903628 w 1903628"/>
              <a:gd name="connsiteY7" fmla="*/ 528385 h 934833"/>
              <a:gd name="connsiteX8" fmla="*/ 1903628 w 1903628"/>
              <a:gd name="connsiteY8" fmla="*/ 934833 h 93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3628" h="934833">
                <a:moveTo>
                  <a:pt x="0" y="0"/>
                </a:moveTo>
                <a:lnTo>
                  <a:pt x="475907" y="1"/>
                </a:lnTo>
                <a:lnTo>
                  <a:pt x="475907" y="162580"/>
                </a:lnTo>
                <a:lnTo>
                  <a:pt x="951814" y="162580"/>
                </a:lnTo>
                <a:lnTo>
                  <a:pt x="951814" y="365805"/>
                </a:lnTo>
                <a:lnTo>
                  <a:pt x="1427721" y="365805"/>
                </a:lnTo>
                <a:lnTo>
                  <a:pt x="1427721" y="528385"/>
                </a:lnTo>
                <a:lnTo>
                  <a:pt x="1903628" y="528385"/>
                </a:lnTo>
                <a:lnTo>
                  <a:pt x="1903628" y="934833"/>
                </a:ln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062243" y="3615382"/>
            <a:ext cx="3733800" cy="1828800"/>
          </a:xfrm>
          <a:custGeom>
            <a:avLst/>
            <a:gdLst>
              <a:gd name="connsiteX0" fmla="*/ 0 w 6497782"/>
              <a:gd name="connsiteY0" fmla="*/ 0 h 1537854"/>
              <a:gd name="connsiteX1" fmla="*/ 2355273 w 6497782"/>
              <a:gd name="connsiteY1" fmla="*/ 0 h 1537854"/>
              <a:gd name="connsiteX2" fmla="*/ 2355273 w 6497782"/>
              <a:gd name="connsiteY2" fmla="*/ 595745 h 1537854"/>
              <a:gd name="connsiteX3" fmla="*/ 4350327 w 6497782"/>
              <a:gd name="connsiteY3" fmla="*/ 568036 h 1537854"/>
              <a:gd name="connsiteX4" fmla="*/ 4350327 w 6497782"/>
              <a:gd name="connsiteY4" fmla="*/ 983672 h 1537854"/>
              <a:gd name="connsiteX5" fmla="*/ 6096000 w 6497782"/>
              <a:gd name="connsiteY5" fmla="*/ 969818 h 1537854"/>
              <a:gd name="connsiteX6" fmla="*/ 6082145 w 6497782"/>
              <a:gd name="connsiteY6" fmla="*/ 1385454 h 1537854"/>
              <a:gd name="connsiteX7" fmla="*/ 6483927 w 6497782"/>
              <a:gd name="connsiteY7" fmla="*/ 1371600 h 1537854"/>
              <a:gd name="connsiteX8" fmla="*/ 6497782 w 6497782"/>
              <a:gd name="connsiteY8" fmla="*/ 1537854 h 1537854"/>
              <a:gd name="connsiteX0" fmla="*/ 0 w 6442364"/>
              <a:gd name="connsiteY0" fmla="*/ 26516 h 1537854"/>
              <a:gd name="connsiteX1" fmla="*/ 2299855 w 6442364"/>
              <a:gd name="connsiteY1" fmla="*/ 0 h 1537854"/>
              <a:gd name="connsiteX2" fmla="*/ 2299855 w 6442364"/>
              <a:gd name="connsiteY2" fmla="*/ 595745 h 1537854"/>
              <a:gd name="connsiteX3" fmla="*/ 4294909 w 6442364"/>
              <a:gd name="connsiteY3" fmla="*/ 568036 h 1537854"/>
              <a:gd name="connsiteX4" fmla="*/ 4294909 w 6442364"/>
              <a:gd name="connsiteY4" fmla="*/ 983672 h 1537854"/>
              <a:gd name="connsiteX5" fmla="*/ 6040582 w 6442364"/>
              <a:gd name="connsiteY5" fmla="*/ 969818 h 1537854"/>
              <a:gd name="connsiteX6" fmla="*/ 6026727 w 6442364"/>
              <a:gd name="connsiteY6" fmla="*/ 1385454 h 1537854"/>
              <a:gd name="connsiteX7" fmla="*/ 6428509 w 6442364"/>
              <a:gd name="connsiteY7" fmla="*/ 1371600 h 1537854"/>
              <a:gd name="connsiteX8" fmla="*/ 6442364 w 6442364"/>
              <a:gd name="connsiteY8" fmla="*/ 1537854 h 1537854"/>
              <a:gd name="connsiteX0" fmla="*/ 0 w 6442364"/>
              <a:gd name="connsiteY0" fmla="*/ 0 h 1511338"/>
              <a:gd name="connsiteX1" fmla="*/ 990600 w 6442364"/>
              <a:gd name="connsiteY1" fmla="*/ 0 h 1511338"/>
              <a:gd name="connsiteX2" fmla="*/ 2299855 w 6442364"/>
              <a:gd name="connsiteY2" fmla="*/ 569229 h 1511338"/>
              <a:gd name="connsiteX3" fmla="*/ 4294909 w 6442364"/>
              <a:gd name="connsiteY3" fmla="*/ 541520 h 1511338"/>
              <a:gd name="connsiteX4" fmla="*/ 4294909 w 6442364"/>
              <a:gd name="connsiteY4" fmla="*/ 957156 h 1511338"/>
              <a:gd name="connsiteX5" fmla="*/ 6040582 w 6442364"/>
              <a:gd name="connsiteY5" fmla="*/ 943302 h 1511338"/>
              <a:gd name="connsiteX6" fmla="*/ 6026727 w 6442364"/>
              <a:gd name="connsiteY6" fmla="*/ 1358938 h 1511338"/>
              <a:gd name="connsiteX7" fmla="*/ 6428509 w 6442364"/>
              <a:gd name="connsiteY7" fmla="*/ 1345084 h 1511338"/>
              <a:gd name="connsiteX8" fmla="*/ 6442364 w 6442364"/>
              <a:gd name="connsiteY8" fmla="*/ 1511338 h 1511338"/>
              <a:gd name="connsiteX0" fmla="*/ 0 w 6442364"/>
              <a:gd name="connsiteY0" fmla="*/ 0 h 1511338"/>
              <a:gd name="connsiteX1" fmla="*/ 990600 w 6442364"/>
              <a:gd name="connsiteY1" fmla="*/ 0 h 1511338"/>
              <a:gd name="connsiteX2" fmla="*/ 990600 w 6442364"/>
              <a:gd name="connsiteY2" fmla="*/ 583324 h 1511338"/>
              <a:gd name="connsiteX3" fmla="*/ 4294909 w 6442364"/>
              <a:gd name="connsiteY3" fmla="*/ 541520 h 1511338"/>
              <a:gd name="connsiteX4" fmla="*/ 4294909 w 6442364"/>
              <a:gd name="connsiteY4" fmla="*/ 957156 h 1511338"/>
              <a:gd name="connsiteX5" fmla="*/ 6040582 w 6442364"/>
              <a:gd name="connsiteY5" fmla="*/ 943302 h 1511338"/>
              <a:gd name="connsiteX6" fmla="*/ 6026727 w 6442364"/>
              <a:gd name="connsiteY6" fmla="*/ 1358938 h 1511338"/>
              <a:gd name="connsiteX7" fmla="*/ 6428509 w 6442364"/>
              <a:gd name="connsiteY7" fmla="*/ 1345084 h 1511338"/>
              <a:gd name="connsiteX8" fmla="*/ 6442364 w 6442364"/>
              <a:gd name="connsiteY8" fmla="*/ 1511338 h 1511338"/>
              <a:gd name="connsiteX0" fmla="*/ 0 w 6442364"/>
              <a:gd name="connsiteY0" fmla="*/ 0 h 1511338"/>
              <a:gd name="connsiteX1" fmla="*/ 990600 w 6442364"/>
              <a:gd name="connsiteY1" fmla="*/ 0 h 1511338"/>
              <a:gd name="connsiteX2" fmla="*/ 990600 w 6442364"/>
              <a:gd name="connsiteY2" fmla="*/ 583324 h 1511338"/>
              <a:gd name="connsiteX3" fmla="*/ 1905000 w 6442364"/>
              <a:gd name="connsiteY3" fmla="*/ 583324 h 1511338"/>
              <a:gd name="connsiteX4" fmla="*/ 4294909 w 6442364"/>
              <a:gd name="connsiteY4" fmla="*/ 957156 h 1511338"/>
              <a:gd name="connsiteX5" fmla="*/ 6040582 w 6442364"/>
              <a:gd name="connsiteY5" fmla="*/ 943302 h 1511338"/>
              <a:gd name="connsiteX6" fmla="*/ 6026727 w 6442364"/>
              <a:gd name="connsiteY6" fmla="*/ 1358938 h 1511338"/>
              <a:gd name="connsiteX7" fmla="*/ 6428509 w 6442364"/>
              <a:gd name="connsiteY7" fmla="*/ 1345084 h 1511338"/>
              <a:gd name="connsiteX8" fmla="*/ 6442364 w 6442364"/>
              <a:gd name="connsiteY8" fmla="*/ 1511338 h 1511338"/>
              <a:gd name="connsiteX0" fmla="*/ 0 w 6442364"/>
              <a:gd name="connsiteY0" fmla="*/ 0 h 1511338"/>
              <a:gd name="connsiteX1" fmla="*/ 990600 w 6442364"/>
              <a:gd name="connsiteY1" fmla="*/ 0 h 1511338"/>
              <a:gd name="connsiteX2" fmla="*/ 990600 w 6442364"/>
              <a:gd name="connsiteY2" fmla="*/ 583324 h 1511338"/>
              <a:gd name="connsiteX3" fmla="*/ 1905000 w 6442364"/>
              <a:gd name="connsiteY3" fmla="*/ 583324 h 1511338"/>
              <a:gd name="connsiteX4" fmla="*/ 1905000 w 6442364"/>
              <a:gd name="connsiteY4" fmla="*/ 1020816 h 1511338"/>
              <a:gd name="connsiteX5" fmla="*/ 6040582 w 6442364"/>
              <a:gd name="connsiteY5" fmla="*/ 943302 h 1511338"/>
              <a:gd name="connsiteX6" fmla="*/ 6026727 w 6442364"/>
              <a:gd name="connsiteY6" fmla="*/ 1358938 h 1511338"/>
              <a:gd name="connsiteX7" fmla="*/ 6428509 w 6442364"/>
              <a:gd name="connsiteY7" fmla="*/ 1345084 h 1511338"/>
              <a:gd name="connsiteX8" fmla="*/ 6442364 w 6442364"/>
              <a:gd name="connsiteY8" fmla="*/ 1511338 h 1511338"/>
              <a:gd name="connsiteX0" fmla="*/ 0 w 6442364"/>
              <a:gd name="connsiteY0" fmla="*/ 0 h 1511338"/>
              <a:gd name="connsiteX1" fmla="*/ 990600 w 6442364"/>
              <a:gd name="connsiteY1" fmla="*/ 0 h 1511338"/>
              <a:gd name="connsiteX2" fmla="*/ 990600 w 6442364"/>
              <a:gd name="connsiteY2" fmla="*/ 583324 h 1511338"/>
              <a:gd name="connsiteX3" fmla="*/ 1905000 w 6442364"/>
              <a:gd name="connsiteY3" fmla="*/ 583324 h 1511338"/>
              <a:gd name="connsiteX4" fmla="*/ 1905000 w 6442364"/>
              <a:gd name="connsiteY4" fmla="*/ 1020816 h 1511338"/>
              <a:gd name="connsiteX5" fmla="*/ 2819400 w 6442364"/>
              <a:gd name="connsiteY5" fmla="*/ 1020816 h 1511338"/>
              <a:gd name="connsiteX6" fmla="*/ 6026727 w 6442364"/>
              <a:gd name="connsiteY6" fmla="*/ 1358938 h 1511338"/>
              <a:gd name="connsiteX7" fmla="*/ 6428509 w 6442364"/>
              <a:gd name="connsiteY7" fmla="*/ 1345084 h 1511338"/>
              <a:gd name="connsiteX8" fmla="*/ 6442364 w 6442364"/>
              <a:gd name="connsiteY8" fmla="*/ 1511338 h 1511338"/>
              <a:gd name="connsiteX0" fmla="*/ 0 w 6442364"/>
              <a:gd name="connsiteY0" fmla="*/ 0 h 1511338"/>
              <a:gd name="connsiteX1" fmla="*/ 990600 w 6442364"/>
              <a:gd name="connsiteY1" fmla="*/ 0 h 1511338"/>
              <a:gd name="connsiteX2" fmla="*/ 990600 w 6442364"/>
              <a:gd name="connsiteY2" fmla="*/ 583324 h 1511338"/>
              <a:gd name="connsiteX3" fmla="*/ 1905000 w 6442364"/>
              <a:gd name="connsiteY3" fmla="*/ 583324 h 1511338"/>
              <a:gd name="connsiteX4" fmla="*/ 1905000 w 6442364"/>
              <a:gd name="connsiteY4" fmla="*/ 1020816 h 1511338"/>
              <a:gd name="connsiteX5" fmla="*/ 2819400 w 6442364"/>
              <a:gd name="connsiteY5" fmla="*/ 1020816 h 1511338"/>
              <a:gd name="connsiteX6" fmla="*/ 2819400 w 6442364"/>
              <a:gd name="connsiteY6" fmla="*/ 1239562 h 1511338"/>
              <a:gd name="connsiteX7" fmla="*/ 6428509 w 6442364"/>
              <a:gd name="connsiteY7" fmla="*/ 1345084 h 1511338"/>
              <a:gd name="connsiteX8" fmla="*/ 6442364 w 6442364"/>
              <a:gd name="connsiteY8" fmla="*/ 1511338 h 1511338"/>
              <a:gd name="connsiteX0" fmla="*/ 0 w 6442364"/>
              <a:gd name="connsiteY0" fmla="*/ 0 h 1511338"/>
              <a:gd name="connsiteX1" fmla="*/ 990600 w 6442364"/>
              <a:gd name="connsiteY1" fmla="*/ 0 h 1511338"/>
              <a:gd name="connsiteX2" fmla="*/ 990600 w 6442364"/>
              <a:gd name="connsiteY2" fmla="*/ 583324 h 1511338"/>
              <a:gd name="connsiteX3" fmla="*/ 1905000 w 6442364"/>
              <a:gd name="connsiteY3" fmla="*/ 583324 h 1511338"/>
              <a:gd name="connsiteX4" fmla="*/ 1905000 w 6442364"/>
              <a:gd name="connsiteY4" fmla="*/ 1020816 h 1511338"/>
              <a:gd name="connsiteX5" fmla="*/ 2819400 w 6442364"/>
              <a:gd name="connsiteY5" fmla="*/ 1020816 h 1511338"/>
              <a:gd name="connsiteX6" fmla="*/ 2819400 w 6442364"/>
              <a:gd name="connsiteY6" fmla="*/ 1239562 h 1511338"/>
              <a:gd name="connsiteX7" fmla="*/ 3733800 w 6442364"/>
              <a:gd name="connsiteY7" fmla="*/ 1239562 h 1511338"/>
              <a:gd name="connsiteX8" fmla="*/ 6442364 w 6442364"/>
              <a:gd name="connsiteY8" fmla="*/ 1511338 h 1511338"/>
              <a:gd name="connsiteX0" fmla="*/ 0 w 3733800"/>
              <a:gd name="connsiteY0" fmla="*/ 0 h 1531224"/>
              <a:gd name="connsiteX1" fmla="*/ 990600 w 3733800"/>
              <a:gd name="connsiteY1" fmla="*/ 0 h 1531224"/>
              <a:gd name="connsiteX2" fmla="*/ 990600 w 3733800"/>
              <a:gd name="connsiteY2" fmla="*/ 583324 h 1531224"/>
              <a:gd name="connsiteX3" fmla="*/ 1905000 w 3733800"/>
              <a:gd name="connsiteY3" fmla="*/ 583324 h 1531224"/>
              <a:gd name="connsiteX4" fmla="*/ 1905000 w 3733800"/>
              <a:gd name="connsiteY4" fmla="*/ 1020816 h 1531224"/>
              <a:gd name="connsiteX5" fmla="*/ 2819400 w 3733800"/>
              <a:gd name="connsiteY5" fmla="*/ 1020816 h 1531224"/>
              <a:gd name="connsiteX6" fmla="*/ 2819400 w 3733800"/>
              <a:gd name="connsiteY6" fmla="*/ 1239562 h 1531224"/>
              <a:gd name="connsiteX7" fmla="*/ 3733800 w 3733800"/>
              <a:gd name="connsiteY7" fmla="*/ 1239562 h 1531224"/>
              <a:gd name="connsiteX8" fmla="*/ 3733800 w 3733800"/>
              <a:gd name="connsiteY8" fmla="*/ 1531224 h 1531224"/>
              <a:gd name="connsiteX0" fmla="*/ 0 w 3733800"/>
              <a:gd name="connsiteY0" fmla="*/ 0 h 1531224"/>
              <a:gd name="connsiteX1" fmla="*/ 990600 w 3733800"/>
              <a:gd name="connsiteY1" fmla="*/ 0 h 1531224"/>
              <a:gd name="connsiteX2" fmla="*/ 990600 w 3733800"/>
              <a:gd name="connsiteY2" fmla="*/ 291662 h 1531224"/>
              <a:gd name="connsiteX3" fmla="*/ 1905000 w 3733800"/>
              <a:gd name="connsiteY3" fmla="*/ 583324 h 1531224"/>
              <a:gd name="connsiteX4" fmla="*/ 1905000 w 3733800"/>
              <a:gd name="connsiteY4" fmla="*/ 1020816 h 1531224"/>
              <a:gd name="connsiteX5" fmla="*/ 2819400 w 3733800"/>
              <a:gd name="connsiteY5" fmla="*/ 1020816 h 1531224"/>
              <a:gd name="connsiteX6" fmla="*/ 2819400 w 3733800"/>
              <a:gd name="connsiteY6" fmla="*/ 1239562 h 1531224"/>
              <a:gd name="connsiteX7" fmla="*/ 3733800 w 3733800"/>
              <a:gd name="connsiteY7" fmla="*/ 1239562 h 1531224"/>
              <a:gd name="connsiteX8" fmla="*/ 3733800 w 3733800"/>
              <a:gd name="connsiteY8" fmla="*/ 1531224 h 1531224"/>
              <a:gd name="connsiteX0" fmla="*/ 0 w 3733800"/>
              <a:gd name="connsiteY0" fmla="*/ 0 h 1531224"/>
              <a:gd name="connsiteX1" fmla="*/ 990600 w 3733800"/>
              <a:gd name="connsiteY1" fmla="*/ 0 h 1531224"/>
              <a:gd name="connsiteX2" fmla="*/ 990600 w 3733800"/>
              <a:gd name="connsiteY2" fmla="*/ 291662 h 1531224"/>
              <a:gd name="connsiteX3" fmla="*/ 1905000 w 3733800"/>
              <a:gd name="connsiteY3" fmla="*/ 291662 h 1531224"/>
              <a:gd name="connsiteX4" fmla="*/ 1905000 w 3733800"/>
              <a:gd name="connsiteY4" fmla="*/ 1020816 h 1531224"/>
              <a:gd name="connsiteX5" fmla="*/ 2819400 w 3733800"/>
              <a:gd name="connsiteY5" fmla="*/ 1020816 h 1531224"/>
              <a:gd name="connsiteX6" fmla="*/ 2819400 w 3733800"/>
              <a:gd name="connsiteY6" fmla="*/ 1239562 h 1531224"/>
              <a:gd name="connsiteX7" fmla="*/ 3733800 w 3733800"/>
              <a:gd name="connsiteY7" fmla="*/ 1239562 h 1531224"/>
              <a:gd name="connsiteX8" fmla="*/ 3733800 w 3733800"/>
              <a:gd name="connsiteY8" fmla="*/ 1531224 h 1531224"/>
              <a:gd name="connsiteX0" fmla="*/ 0 w 3733800"/>
              <a:gd name="connsiteY0" fmla="*/ 0 h 1531224"/>
              <a:gd name="connsiteX1" fmla="*/ 990600 w 3733800"/>
              <a:gd name="connsiteY1" fmla="*/ 0 h 1531224"/>
              <a:gd name="connsiteX2" fmla="*/ 990600 w 3733800"/>
              <a:gd name="connsiteY2" fmla="*/ 291662 h 1531224"/>
              <a:gd name="connsiteX3" fmla="*/ 1905000 w 3733800"/>
              <a:gd name="connsiteY3" fmla="*/ 291662 h 1531224"/>
              <a:gd name="connsiteX4" fmla="*/ 1905000 w 3733800"/>
              <a:gd name="connsiteY4" fmla="*/ 656239 h 1531224"/>
              <a:gd name="connsiteX5" fmla="*/ 2819400 w 3733800"/>
              <a:gd name="connsiteY5" fmla="*/ 1020816 h 1531224"/>
              <a:gd name="connsiteX6" fmla="*/ 2819400 w 3733800"/>
              <a:gd name="connsiteY6" fmla="*/ 1239562 h 1531224"/>
              <a:gd name="connsiteX7" fmla="*/ 3733800 w 3733800"/>
              <a:gd name="connsiteY7" fmla="*/ 1239562 h 1531224"/>
              <a:gd name="connsiteX8" fmla="*/ 3733800 w 3733800"/>
              <a:gd name="connsiteY8" fmla="*/ 1531224 h 1531224"/>
              <a:gd name="connsiteX0" fmla="*/ 0 w 3733800"/>
              <a:gd name="connsiteY0" fmla="*/ 0 h 1531224"/>
              <a:gd name="connsiteX1" fmla="*/ 990600 w 3733800"/>
              <a:gd name="connsiteY1" fmla="*/ 0 h 1531224"/>
              <a:gd name="connsiteX2" fmla="*/ 990600 w 3733800"/>
              <a:gd name="connsiteY2" fmla="*/ 291662 h 1531224"/>
              <a:gd name="connsiteX3" fmla="*/ 1905000 w 3733800"/>
              <a:gd name="connsiteY3" fmla="*/ 291662 h 1531224"/>
              <a:gd name="connsiteX4" fmla="*/ 1905000 w 3733800"/>
              <a:gd name="connsiteY4" fmla="*/ 656239 h 1531224"/>
              <a:gd name="connsiteX5" fmla="*/ 2819400 w 3733800"/>
              <a:gd name="connsiteY5" fmla="*/ 656239 h 1531224"/>
              <a:gd name="connsiteX6" fmla="*/ 2819400 w 3733800"/>
              <a:gd name="connsiteY6" fmla="*/ 1239562 h 1531224"/>
              <a:gd name="connsiteX7" fmla="*/ 3733800 w 3733800"/>
              <a:gd name="connsiteY7" fmla="*/ 1239562 h 1531224"/>
              <a:gd name="connsiteX8" fmla="*/ 3733800 w 3733800"/>
              <a:gd name="connsiteY8" fmla="*/ 1531224 h 1531224"/>
              <a:gd name="connsiteX0" fmla="*/ 0 w 3733800"/>
              <a:gd name="connsiteY0" fmla="*/ 0 h 1531224"/>
              <a:gd name="connsiteX1" fmla="*/ 990600 w 3733800"/>
              <a:gd name="connsiteY1" fmla="*/ 0 h 1531224"/>
              <a:gd name="connsiteX2" fmla="*/ 990600 w 3733800"/>
              <a:gd name="connsiteY2" fmla="*/ 291662 h 1531224"/>
              <a:gd name="connsiteX3" fmla="*/ 1905000 w 3733800"/>
              <a:gd name="connsiteY3" fmla="*/ 291662 h 1531224"/>
              <a:gd name="connsiteX4" fmla="*/ 1905000 w 3733800"/>
              <a:gd name="connsiteY4" fmla="*/ 656239 h 1531224"/>
              <a:gd name="connsiteX5" fmla="*/ 2819400 w 3733800"/>
              <a:gd name="connsiteY5" fmla="*/ 656239 h 1531224"/>
              <a:gd name="connsiteX6" fmla="*/ 2819400 w 3733800"/>
              <a:gd name="connsiteY6" fmla="*/ 947901 h 1531224"/>
              <a:gd name="connsiteX7" fmla="*/ 3733800 w 3733800"/>
              <a:gd name="connsiteY7" fmla="*/ 1239562 h 1531224"/>
              <a:gd name="connsiteX8" fmla="*/ 3733800 w 3733800"/>
              <a:gd name="connsiteY8" fmla="*/ 1531224 h 1531224"/>
              <a:gd name="connsiteX0" fmla="*/ 0 w 3733800"/>
              <a:gd name="connsiteY0" fmla="*/ 0 h 1531224"/>
              <a:gd name="connsiteX1" fmla="*/ 990600 w 3733800"/>
              <a:gd name="connsiteY1" fmla="*/ 0 h 1531224"/>
              <a:gd name="connsiteX2" fmla="*/ 990600 w 3733800"/>
              <a:gd name="connsiteY2" fmla="*/ 291662 h 1531224"/>
              <a:gd name="connsiteX3" fmla="*/ 1905000 w 3733800"/>
              <a:gd name="connsiteY3" fmla="*/ 291662 h 1531224"/>
              <a:gd name="connsiteX4" fmla="*/ 1905000 w 3733800"/>
              <a:gd name="connsiteY4" fmla="*/ 656239 h 1531224"/>
              <a:gd name="connsiteX5" fmla="*/ 2819400 w 3733800"/>
              <a:gd name="connsiteY5" fmla="*/ 656239 h 1531224"/>
              <a:gd name="connsiteX6" fmla="*/ 2819400 w 3733800"/>
              <a:gd name="connsiteY6" fmla="*/ 947901 h 1531224"/>
              <a:gd name="connsiteX7" fmla="*/ 3733800 w 3733800"/>
              <a:gd name="connsiteY7" fmla="*/ 947901 h 1531224"/>
              <a:gd name="connsiteX8" fmla="*/ 3733800 w 3733800"/>
              <a:gd name="connsiteY8" fmla="*/ 1531224 h 1531224"/>
              <a:gd name="connsiteX0" fmla="*/ 0 w 3733800"/>
              <a:gd name="connsiteY0" fmla="*/ 0 h 1749970"/>
              <a:gd name="connsiteX1" fmla="*/ 990600 w 3733800"/>
              <a:gd name="connsiteY1" fmla="*/ 0 h 1749970"/>
              <a:gd name="connsiteX2" fmla="*/ 990600 w 3733800"/>
              <a:gd name="connsiteY2" fmla="*/ 291662 h 1749970"/>
              <a:gd name="connsiteX3" fmla="*/ 1905000 w 3733800"/>
              <a:gd name="connsiteY3" fmla="*/ 291662 h 1749970"/>
              <a:gd name="connsiteX4" fmla="*/ 1905000 w 3733800"/>
              <a:gd name="connsiteY4" fmla="*/ 656239 h 1749970"/>
              <a:gd name="connsiteX5" fmla="*/ 2819400 w 3733800"/>
              <a:gd name="connsiteY5" fmla="*/ 656239 h 1749970"/>
              <a:gd name="connsiteX6" fmla="*/ 2819400 w 3733800"/>
              <a:gd name="connsiteY6" fmla="*/ 947901 h 1749970"/>
              <a:gd name="connsiteX7" fmla="*/ 3733800 w 3733800"/>
              <a:gd name="connsiteY7" fmla="*/ 947901 h 1749970"/>
              <a:gd name="connsiteX8" fmla="*/ 3733800 w 3733800"/>
              <a:gd name="connsiteY8" fmla="*/ 1749970 h 17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800" h="1749970">
                <a:moveTo>
                  <a:pt x="0" y="0"/>
                </a:moveTo>
                <a:lnTo>
                  <a:pt x="990600" y="0"/>
                </a:lnTo>
                <a:lnTo>
                  <a:pt x="990600" y="291662"/>
                </a:lnTo>
                <a:lnTo>
                  <a:pt x="1905000" y="291662"/>
                </a:lnTo>
                <a:lnTo>
                  <a:pt x="1905000" y="656239"/>
                </a:lnTo>
                <a:lnTo>
                  <a:pt x="2819400" y="656239"/>
                </a:lnTo>
                <a:lnTo>
                  <a:pt x="2819400" y="947901"/>
                </a:lnTo>
                <a:lnTo>
                  <a:pt x="3733800" y="947901"/>
                </a:lnTo>
                <a:lnTo>
                  <a:pt x="3733800" y="174997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062245" y="4834583"/>
            <a:ext cx="6400798" cy="457199"/>
          </a:xfrm>
          <a:custGeom>
            <a:avLst/>
            <a:gdLst>
              <a:gd name="connsiteX0" fmla="*/ 0 w 3323968"/>
              <a:gd name="connsiteY0" fmla="*/ 0 h 809368"/>
              <a:gd name="connsiteX1" fmla="*/ 920578 w 3323968"/>
              <a:gd name="connsiteY1" fmla="*/ 0 h 809368"/>
              <a:gd name="connsiteX2" fmla="*/ 926757 w 3323968"/>
              <a:gd name="connsiteY2" fmla="*/ 327454 h 809368"/>
              <a:gd name="connsiteX3" fmla="*/ 1519881 w 3323968"/>
              <a:gd name="connsiteY3" fmla="*/ 315097 h 809368"/>
              <a:gd name="connsiteX4" fmla="*/ 1519881 w 3323968"/>
              <a:gd name="connsiteY4" fmla="*/ 537519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7149 h 816517"/>
              <a:gd name="connsiteX1" fmla="*/ 312918 w 3323968"/>
              <a:gd name="connsiteY1" fmla="*/ 0 h 816517"/>
              <a:gd name="connsiteX2" fmla="*/ 926757 w 3323968"/>
              <a:gd name="connsiteY2" fmla="*/ 334603 h 816517"/>
              <a:gd name="connsiteX3" fmla="*/ 1519881 w 3323968"/>
              <a:gd name="connsiteY3" fmla="*/ 322246 h 816517"/>
              <a:gd name="connsiteX4" fmla="*/ 1519881 w 3323968"/>
              <a:gd name="connsiteY4" fmla="*/ 544668 h 816517"/>
              <a:gd name="connsiteX5" fmla="*/ 2730843 w 3323968"/>
              <a:gd name="connsiteY5" fmla="*/ 538490 h 816517"/>
              <a:gd name="connsiteX6" fmla="*/ 2730843 w 3323968"/>
              <a:gd name="connsiteY6" fmla="*/ 742376 h 816517"/>
              <a:gd name="connsiteX7" fmla="*/ 3323968 w 3323968"/>
              <a:gd name="connsiteY7" fmla="*/ 736198 h 816517"/>
              <a:gd name="connsiteX8" fmla="*/ 3323968 w 3323968"/>
              <a:gd name="connsiteY8" fmla="*/ 816517 h 816517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926757 w 3323968"/>
              <a:gd name="connsiteY2" fmla="*/ 327454 h 809368"/>
              <a:gd name="connsiteX3" fmla="*/ 1519881 w 3323968"/>
              <a:gd name="connsiteY3" fmla="*/ 315097 h 809368"/>
              <a:gd name="connsiteX4" fmla="*/ 1519881 w 3323968"/>
              <a:gd name="connsiteY4" fmla="*/ 537519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519881 w 3323968"/>
              <a:gd name="connsiteY3" fmla="*/ 315097 h 809368"/>
              <a:gd name="connsiteX4" fmla="*/ 1519881 w 3323968"/>
              <a:gd name="connsiteY4" fmla="*/ 537519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519881 w 3323968"/>
              <a:gd name="connsiteY4" fmla="*/ 537519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334008 w 3323968"/>
              <a:gd name="connsiteY4" fmla="*/ 566115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334008 w 3323968"/>
              <a:gd name="connsiteY4" fmla="*/ 566115 h 809368"/>
              <a:gd name="connsiteX5" fmla="*/ 2001650 w 3323968"/>
              <a:gd name="connsiteY5" fmla="*/ 567086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334008 w 3323968"/>
              <a:gd name="connsiteY4" fmla="*/ 566115 h 809368"/>
              <a:gd name="connsiteX5" fmla="*/ 2001650 w 3323968"/>
              <a:gd name="connsiteY5" fmla="*/ 567086 h 809368"/>
              <a:gd name="connsiteX6" fmla="*/ 2008799 w 3323968"/>
              <a:gd name="connsiteY6" fmla="*/ 663738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334008 w 3323968"/>
              <a:gd name="connsiteY4" fmla="*/ 566115 h 809368"/>
              <a:gd name="connsiteX5" fmla="*/ 2001650 w 3323968"/>
              <a:gd name="connsiteY5" fmla="*/ 567086 h 809368"/>
              <a:gd name="connsiteX6" fmla="*/ 2008799 w 3323968"/>
              <a:gd name="connsiteY6" fmla="*/ 663738 h 809368"/>
              <a:gd name="connsiteX7" fmla="*/ 2644818 w 3323968"/>
              <a:gd name="connsiteY7" fmla="*/ 671857 h 809368"/>
              <a:gd name="connsiteX8" fmla="*/ 3323968 w 3323968"/>
              <a:gd name="connsiteY8" fmla="*/ 809368 h 809368"/>
              <a:gd name="connsiteX0" fmla="*/ 0 w 2651967"/>
              <a:gd name="connsiteY0" fmla="*/ 0 h 830815"/>
              <a:gd name="connsiteX1" fmla="*/ 670366 w 2651967"/>
              <a:gd name="connsiteY1" fmla="*/ 0 h 830815"/>
              <a:gd name="connsiteX2" fmla="*/ 676544 w 2651967"/>
              <a:gd name="connsiteY2" fmla="*/ 334603 h 830815"/>
              <a:gd name="connsiteX3" fmla="*/ 1334008 w 2651967"/>
              <a:gd name="connsiteY3" fmla="*/ 329395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676544 w 2651967"/>
              <a:gd name="connsiteY2" fmla="*/ 334603 h 830815"/>
              <a:gd name="connsiteX3" fmla="*/ 1334008 w 2651967"/>
              <a:gd name="connsiteY3" fmla="*/ 329395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1334008 w 2651967"/>
              <a:gd name="connsiteY3" fmla="*/ 329395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91473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951814 w 2651967"/>
              <a:gd name="connsiteY1" fmla="*/ 1 h 830815"/>
              <a:gd name="connsiteX2" fmla="*/ 475907 w 2651967"/>
              <a:gd name="connsiteY2" fmla="*/ 325160 h 830815"/>
              <a:gd name="connsiteX3" fmla="*/ 991473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951814 w 2651967"/>
              <a:gd name="connsiteY1" fmla="*/ 1 h 830815"/>
              <a:gd name="connsiteX2" fmla="*/ 951814 w 2651967"/>
              <a:gd name="connsiteY2" fmla="*/ 325160 h 830815"/>
              <a:gd name="connsiteX3" fmla="*/ 991473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951814 w 2651967"/>
              <a:gd name="connsiteY1" fmla="*/ 1 h 830815"/>
              <a:gd name="connsiteX2" fmla="*/ 951814 w 2651967"/>
              <a:gd name="connsiteY2" fmla="*/ 325160 h 830815"/>
              <a:gd name="connsiteX3" fmla="*/ 1903628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951814 w 2651967"/>
              <a:gd name="connsiteY2" fmla="*/ 325160 h 830815"/>
              <a:gd name="connsiteX3" fmla="*/ 1903628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1903628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951814 w 2651967"/>
              <a:gd name="connsiteY4" fmla="*/ 569030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951814 w 2651967"/>
              <a:gd name="connsiteY4" fmla="*/ 569030 h 830815"/>
              <a:gd name="connsiteX5" fmla="*/ 1427721 w 2651967"/>
              <a:gd name="connsiteY5" fmla="*/ 569030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951814 w 2651967"/>
              <a:gd name="connsiteY4" fmla="*/ 569030 h 830815"/>
              <a:gd name="connsiteX5" fmla="*/ 1427721 w 2651967"/>
              <a:gd name="connsiteY5" fmla="*/ 569030 h 830815"/>
              <a:gd name="connsiteX6" fmla="*/ 1427721 w 2651967"/>
              <a:gd name="connsiteY6" fmla="*/ 690964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951814 w 2651967"/>
              <a:gd name="connsiteY4" fmla="*/ 569030 h 830815"/>
              <a:gd name="connsiteX5" fmla="*/ 1427721 w 2651967"/>
              <a:gd name="connsiteY5" fmla="*/ 569030 h 830815"/>
              <a:gd name="connsiteX6" fmla="*/ 1427721 w 2651967"/>
              <a:gd name="connsiteY6" fmla="*/ 690964 h 830815"/>
              <a:gd name="connsiteX7" fmla="*/ 1943287 w 2651967"/>
              <a:gd name="connsiteY7" fmla="*/ 690964 h 830815"/>
              <a:gd name="connsiteX8" fmla="*/ 2651967 w 2651967"/>
              <a:gd name="connsiteY8" fmla="*/ 830815 h 830815"/>
              <a:gd name="connsiteX0" fmla="*/ 0 w 1943287"/>
              <a:gd name="connsiteY0" fmla="*/ 0 h 853544"/>
              <a:gd name="connsiteX1" fmla="*/ 475907 w 1943287"/>
              <a:gd name="connsiteY1" fmla="*/ 1 h 853544"/>
              <a:gd name="connsiteX2" fmla="*/ 475907 w 1943287"/>
              <a:gd name="connsiteY2" fmla="*/ 325160 h 853544"/>
              <a:gd name="connsiteX3" fmla="*/ 951814 w 1943287"/>
              <a:gd name="connsiteY3" fmla="*/ 325160 h 853544"/>
              <a:gd name="connsiteX4" fmla="*/ 951814 w 1943287"/>
              <a:gd name="connsiteY4" fmla="*/ 569030 h 853544"/>
              <a:gd name="connsiteX5" fmla="*/ 1427721 w 1943287"/>
              <a:gd name="connsiteY5" fmla="*/ 569030 h 853544"/>
              <a:gd name="connsiteX6" fmla="*/ 1427721 w 1943287"/>
              <a:gd name="connsiteY6" fmla="*/ 690964 h 853544"/>
              <a:gd name="connsiteX7" fmla="*/ 1943287 w 1943287"/>
              <a:gd name="connsiteY7" fmla="*/ 690964 h 853544"/>
              <a:gd name="connsiteX8" fmla="*/ 1903628 w 1943287"/>
              <a:gd name="connsiteY8" fmla="*/ 853544 h 853544"/>
              <a:gd name="connsiteX0" fmla="*/ 0 w 1903628"/>
              <a:gd name="connsiteY0" fmla="*/ 0 h 853544"/>
              <a:gd name="connsiteX1" fmla="*/ 475907 w 1903628"/>
              <a:gd name="connsiteY1" fmla="*/ 1 h 853544"/>
              <a:gd name="connsiteX2" fmla="*/ 475907 w 1903628"/>
              <a:gd name="connsiteY2" fmla="*/ 325160 h 853544"/>
              <a:gd name="connsiteX3" fmla="*/ 951814 w 1903628"/>
              <a:gd name="connsiteY3" fmla="*/ 325160 h 853544"/>
              <a:gd name="connsiteX4" fmla="*/ 951814 w 1903628"/>
              <a:gd name="connsiteY4" fmla="*/ 569030 h 853544"/>
              <a:gd name="connsiteX5" fmla="*/ 1427721 w 1903628"/>
              <a:gd name="connsiteY5" fmla="*/ 569030 h 853544"/>
              <a:gd name="connsiteX6" fmla="*/ 1427721 w 1903628"/>
              <a:gd name="connsiteY6" fmla="*/ 690964 h 853544"/>
              <a:gd name="connsiteX7" fmla="*/ 1863969 w 1903628"/>
              <a:gd name="connsiteY7" fmla="*/ 690964 h 853544"/>
              <a:gd name="connsiteX8" fmla="*/ 1903628 w 1903628"/>
              <a:gd name="connsiteY8" fmla="*/ 853544 h 853544"/>
              <a:gd name="connsiteX0" fmla="*/ 0 w 1903628"/>
              <a:gd name="connsiteY0" fmla="*/ 0 h 853544"/>
              <a:gd name="connsiteX1" fmla="*/ 475907 w 1903628"/>
              <a:gd name="connsiteY1" fmla="*/ 1 h 853544"/>
              <a:gd name="connsiteX2" fmla="*/ 475907 w 1903628"/>
              <a:gd name="connsiteY2" fmla="*/ 325160 h 853544"/>
              <a:gd name="connsiteX3" fmla="*/ 951814 w 1903628"/>
              <a:gd name="connsiteY3" fmla="*/ 325160 h 853544"/>
              <a:gd name="connsiteX4" fmla="*/ 951814 w 1903628"/>
              <a:gd name="connsiteY4" fmla="*/ 569030 h 853544"/>
              <a:gd name="connsiteX5" fmla="*/ 1427721 w 1903628"/>
              <a:gd name="connsiteY5" fmla="*/ 569030 h 853544"/>
              <a:gd name="connsiteX6" fmla="*/ 1427721 w 1903628"/>
              <a:gd name="connsiteY6" fmla="*/ 690964 h 853544"/>
              <a:gd name="connsiteX7" fmla="*/ 1903628 w 1903628"/>
              <a:gd name="connsiteY7" fmla="*/ 690964 h 853544"/>
              <a:gd name="connsiteX8" fmla="*/ 1903628 w 1903628"/>
              <a:gd name="connsiteY8" fmla="*/ 853544 h 853544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325160 h 812899"/>
              <a:gd name="connsiteX3" fmla="*/ 951814 w 1903628"/>
              <a:gd name="connsiteY3" fmla="*/ 325160 h 812899"/>
              <a:gd name="connsiteX4" fmla="*/ 951814 w 1903628"/>
              <a:gd name="connsiteY4" fmla="*/ 569030 h 812899"/>
              <a:gd name="connsiteX5" fmla="*/ 1427721 w 1903628"/>
              <a:gd name="connsiteY5" fmla="*/ 569030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81290 h 812899"/>
              <a:gd name="connsiteX3" fmla="*/ 951814 w 1903628"/>
              <a:gd name="connsiteY3" fmla="*/ 325160 h 812899"/>
              <a:gd name="connsiteX4" fmla="*/ 951814 w 1903628"/>
              <a:gd name="connsiteY4" fmla="*/ 569030 h 812899"/>
              <a:gd name="connsiteX5" fmla="*/ 1427721 w 1903628"/>
              <a:gd name="connsiteY5" fmla="*/ 569030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81290 h 812899"/>
              <a:gd name="connsiteX3" fmla="*/ 951814 w 1903628"/>
              <a:gd name="connsiteY3" fmla="*/ 81290 h 812899"/>
              <a:gd name="connsiteX4" fmla="*/ 951814 w 1903628"/>
              <a:gd name="connsiteY4" fmla="*/ 569030 h 812899"/>
              <a:gd name="connsiteX5" fmla="*/ 1427721 w 1903628"/>
              <a:gd name="connsiteY5" fmla="*/ 569030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81290 h 812899"/>
              <a:gd name="connsiteX3" fmla="*/ 951814 w 1903628"/>
              <a:gd name="connsiteY3" fmla="*/ 81290 h 812899"/>
              <a:gd name="connsiteX4" fmla="*/ 951814 w 1903628"/>
              <a:gd name="connsiteY4" fmla="*/ 81290 h 812899"/>
              <a:gd name="connsiteX5" fmla="*/ 1427721 w 1903628"/>
              <a:gd name="connsiteY5" fmla="*/ 569030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81290 h 812899"/>
              <a:gd name="connsiteX3" fmla="*/ 951814 w 1903628"/>
              <a:gd name="connsiteY3" fmla="*/ 81290 h 812899"/>
              <a:gd name="connsiteX4" fmla="*/ 951814 w 1903628"/>
              <a:gd name="connsiteY4" fmla="*/ 81290 h 812899"/>
              <a:gd name="connsiteX5" fmla="*/ 1467380 w 1903628"/>
              <a:gd name="connsiteY5" fmla="*/ 81290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81290 h 812899"/>
              <a:gd name="connsiteX3" fmla="*/ 951814 w 1903628"/>
              <a:gd name="connsiteY3" fmla="*/ 81290 h 812899"/>
              <a:gd name="connsiteX4" fmla="*/ 951814 w 1903628"/>
              <a:gd name="connsiteY4" fmla="*/ 81290 h 812899"/>
              <a:gd name="connsiteX5" fmla="*/ 1467380 w 1903628"/>
              <a:gd name="connsiteY5" fmla="*/ 81290 h 812899"/>
              <a:gd name="connsiteX6" fmla="*/ 1467380 w 1903628"/>
              <a:gd name="connsiteY6" fmla="*/ 162580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81290 h 812899"/>
              <a:gd name="connsiteX3" fmla="*/ 951814 w 1903628"/>
              <a:gd name="connsiteY3" fmla="*/ 81290 h 812899"/>
              <a:gd name="connsiteX4" fmla="*/ 951814 w 1903628"/>
              <a:gd name="connsiteY4" fmla="*/ 81290 h 812899"/>
              <a:gd name="connsiteX5" fmla="*/ 1467380 w 1903628"/>
              <a:gd name="connsiteY5" fmla="*/ 81290 h 812899"/>
              <a:gd name="connsiteX6" fmla="*/ 1467380 w 1903628"/>
              <a:gd name="connsiteY6" fmla="*/ 162580 h 812899"/>
              <a:gd name="connsiteX7" fmla="*/ 1863969 w 1903628"/>
              <a:gd name="connsiteY7" fmla="*/ 162580 h 812899"/>
              <a:gd name="connsiteX8" fmla="*/ 1903628 w 1903628"/>
              <a:gd name="connsiteY8" fmla="*/ 812899 h 812899"/>
              <a:gd name="connsiteX0" fmla="*/ 0 w 2300217"/>
              <a:gd name="connsiteY0" fmla="*/ 0 h 162580"/>
              <a:gd name="connsiteX1" fmla="*/ 475907 w 2300217"/>
              <a:gd name="connsiteY1" fmla="*/ 1 h 162580"/>
              <a:gd name="connsiteX2" fmla="*/ 475907 w 2300217"/>
              <a:gd name="connsiteY2" fmla="*/ 81290 h 162580"/>
              <a:gd name="connsiteX3" fmla="*/ 951814 w 2300217"/>
              <a:gd name="connsiteY3" fmla="*/ 81290 h 162580"/>
              <a:gd name="connsiteX4" fmla="*/ 951814 w 2300217"/>
              <a:gd name="connsiteY4" fmla="*/ 81290 h 162580"/>
              <a:gd name="connsiteX5" fmla="*/ 1467380 w 2300217"/>
              <a:gd name="connsiteY5" fmla="*/ 81290 h 162580"/>
              <a:gd name="connsiteX6" fmla="*/ 1467380 w 2300217"/>
              <a:gd name="connsiteY6" fmla="*/ 162580 h 162580"/>
              <a:gd name="connsiteX7" fmla="*/ 1863969 w 2300217"/>
              <a:gd name="connsiteY7" fmla="*/ 162580 h 162580"/>
              <a:gd name="connsiteX8" fmla="*/ 2300217 w 2300217"/>
              <a:gd name="connsiteY8" fmla="*/ 162580 h 162580"/>
              <a:gd name="connsiteX0" fmla="*/ 0 w 2419193"/>
              <a:gd name="connsiteY0" fmla="*/ 0 h 162580"/>
              <a:gd name="connsiteX1" fmla="*/ 475907 w 2419193"/>
              <a:gd name="connsiteY1" fmla="*/ 1 h 162580"/>
              <a:gd name="connsiteX2" fmla="*/ 475907 w 2419193"/>
              <a:gd name="connsiteY2" fmla="*/ 81290 h 162580"/>
              <a:gd name="connsiteX3" fmla="*/ 951814 w 2419193"/>
              <a:gd name="connsiteY3" fmla="*/ 81290 h 162580"/>
              <a:gd name="connsiteX4" fmla="*/ 951814 w 2419193"/>
              <a:gd name="connsiteY4" fmla="*/ 81290 h 162580"/>
              <a:gd name="connsiteX5" fmla="*/ 1467380 w 2419193"/>
              <a:gd name="connsiteY5" fmla="*/ 81290 h 162580"/>
              <a:gd name="connsiteX6" fmla="*/ 1467380 w 2419193"/>
              <a:gd name="connsiteY6" fmla="*/ 162580 h 162580"/>
              <a:gd name="connsiteX7" fmla="*/ 1863969 w 2419193"/>
              <a:gd name="connsiteY7" fmla="*/ 162580 h 162580"/>
              <a:gd name="connsiteX8" fmla="*/ 2419193 w 2419193"/>
              <a:gd name="connsiteY8" fmla="*/ 162579 h 162580"/>
              <a:gd name="connsiteX0" fmla="*/ 0 w 2419193"/>
              <a:gd name="connsiteY0" fmla="*/ 0 h 162580"/>
              <a:gd name="connsiteX1" fmla="*/ 475907 w 2419193"/>
              <a:gd name="connsiteY1" fmla="*/ 1 h 162580"/>
              <a:gd name="connsiteX2" fmla="*/ 475907 w 2419193"/>
              <a:gd name="connsiteY2" fmla="*/ 81290 h 162580"/>
              <a:gd name="connsiteX3" fmla="*/ 951814 w 2419193"/>
              <a:gd name="connsiteY3" fmla="*/ 81290 h 162580"/>
              <a:gd name="connsiteX4" fmla="*/ 951814 w 2419193"/>
              <a:gd name="connsiteY4" fmla="*/ 81290 h 162580"/>
              <a:gd name="connsiteX5" fmla="*/ 1467380 w 2419193"/>
              <a:gd name="connsiteY5" fmla="*/ 81290 h 162580"/>
              <a:gd name="connsiteX6" fmla="*/ 1467380 w 2419193"/>
              <a:gd name="connsiteY6" fmla="*/ 162580 h 162580"/>
              <a:gd name="connsiteX7" fmla="*/ 1863969 w 2419193"/>
              <a:gd name="connsiteY7" fmla="*/ 162580 h 162580"/>
              <a:gd name="connsiteX8" fmla="*/ 2305173 w 2419193"/>
              <a:gd name="connsiteY8" fmla="*/ 157499 h 162580"/>
              <a:gd name="connsiteX9" fmla="*/ 2419193 w 2419193"/>
              <a:gd name="connsiteY9" fmla="*/ 162579 h 162580"/>
              <a:gd name="connsiteX0" fmla="*/ 0 w 2419192"/>
              <a:gd name="connsiteY0" fmla="*/ 0 h 243869"/>
              <a:gd name="connsiteX1" fmla="*/ 475907 w 2419192"/>
              <a:gd name="connsiteY1" fmla="*/ 1 h 243869"/>
              <a:gd name="connsiteX2" fmla="*/ 475907 w 2419192"/>
              <a:gd name="connsiteY2" fmla="*/ 81290 h 243869"/>
              <a:gd name="connsiteX3" fmla="*/ 951814 w 2419192"/>
              <a:gd name="connsiteY3" fmla="*/ 81290 h 243869"/>
              <a:gd name="connsiteX4" fmla="*/ 951814 w 2419192"/>
              <a:gd name="connsiteY4" fmla="*/ 81290 h 243869"/>
              <a:gd name="connsiteX5" fmla="*/ 1467380 w 2419192"/>
              <a:gd name="connsiteY5" fmla="*/ 81290 h 243869"/>
              <a:gd name="connsiteX6" fmla="*/ 1467380 w 2419192"/>
              <a:gd name="connsiteY6" fmla="*/ 162580 h 243869"/>
              <a:gd name="connsiteX7" fmla="*/ 1863969 w 2419192"/>
              <a:gd name="connsiteY7" fmla="*/ 162580 h 243869"/>
              <a:gd name="connsiteX8" fmla="*/ 2305173 w 2419192"/>
              <a:gd name="connsiteY8" fmla="*/ 157499 h 243869"/>
              <a:gd name="connsiteX9" fmla="*/ 2419192 w 2419192"/>
              <a:gd name="connsiteY9" fmla="*/ 243869 h 243869"/>
              <a:gd name="connsiteX0" fmla="*/ 0 w 2419193"/>
              <a:gd name="connsiteY0" fmla="*/ 0 h 243869"/>
              <a:gd name="connsiteX1" fmla="*/ 475907 w 2419193"/>
              <a:gd name="connsiteY1" fmla="*/ 1 h 243869"/>
              <a:gd name="connsiteX2" fmla="*/ 475907 w 2419193"/>
              <a:gd name="connsiteY2" fmla="*/ 81290 h 243869"/>
              <a:gd name="connsiteX3" fmla="*/ 951814 w 2419193"/>
              <a:gd name="connsiteY3" fmla="*/ 81290 h 243869"/>
              <a:gd name="connsiteX4" fmla="*/ 951814 w 2419193"/>
              <a:gd name="connsiteY4" fmla="*/ 81290 h 243869"/>
              <a:gd name="connsiteX5" fmla="*/ 1467380 w 2419193"/>
              <a:gd name="connsiteY5" fmla="*/ 81290 h 243869"/>
              <a:gd name="connsiteX6" fmla="*/ 1467380 w 2419193"/>
              <a:gd name="connsiteY6" fmla="*/ 162580 h 243869"/>
              <a:gd name="connsiteX7" fmla="*/ 1863969 w 2419193"/>
              <a:gd name="connsiteY7" fmla="*/ 162580 h 243869"/>
              <a:gd name="connsiteX8" fmla="*/ 2419193 w 2419193"/>
              <a:gd name="connsiteY8" fmla="*/ 162579 h 243869"/>
              <a:gd name="connsiteX9" fmla="*/ 2419192 w 2419193"/>
              <a:gd name="connsiteY9" fmla="*/ 243869 h 243869"/>
              <a:gd name="connsiteX0" fmla="*/ 0 w 2419193"/>
              <a:gd name="connsiteY0" fmla="*/ 0 h 257417"/>
              <a:gd name="connsiteX1" fmla="*/ 475907 w 2419193"/>
              <a:gd name="connsiteY1" fmla="*/ 1 h 257417"/>
              <a:gd name="connsiteX2" fmla="*/ 475907 w 2419193"/>
              <a:gd name="connsiteY2" fmla="*/ 81290 h 257417"/>
              <a:gd name="connsiteX3" fmla="*/ 951814 w 2419193"/>
              <a:gd name="connsiteY3" fmla="*/ 81290 h 257417"/>
              <a:gd name="connsiteX4" fmla="*/ 951814 w 2419193"/>
              <a:gd name="connsiteY4" fmla="*/ 81290 h 257417"/>
              <a:gd name="connsiteX5" fmla="*/ 1467380 w 2419193"/>
              <a:gd name="connsiteY5" fmla="*/ 81290 h 257417"/>
              <a:gd name="connsiteX6" fmla="*/ 1467380 w 2419193"/>
              <a:gd name="connsiteY6" fmla="*/ 162580 h 257417"/>
              <a:gd name="connsiteX7" fmla="*/ 1863969 w 2419193"/>
              <a:gd name="connsiteY7" fmla="*/ 162580 h 257417"/>
              <a:gd name="connsiteX8" fmla="*/ 2419193 w 2419193"/>
              <a:gd name="connsiteY8" fmla="*/ 162579 h 257417"/>
              <a:gd name="connsiteX9" fmla="*/ 2419192 w 2419193"/>
              <a:gd name="connsiteY9" fmla="*/ 243869 h 257417"/>
              <a:gd name="connsiteX10" fmla="*/ 2409278 w 2419193"/>
              <a:gd name="connsiteY10" fmla="*/ 243868 h 257417"/>
              <a:gd name="connsiteX0" fmla="*/ 0 w 2897164"/>
              <a:gd name="connsiteY0" fmla="*/ 0 h 257417"/>
              <a:gd name="connsiteX1" fmla="*/ 475907 w 2897164"/>
              <a:gd name="connsiteY1" fmla="*/ 1 h 257417"/>
              <a:gd name="connsiteX2" fmla="*/ 475907 w 2897164"/>
              <a:gd name="connsiteY2" fmla="*/ 81290 h 257417"/>
              <a:gd name="connsiteX3" fmla="*/ 951814 w 2897164"/>
              <a:gd name="connsiteY3" fmla="*/ 81290 h 257417"/>
              <a:gd name="connsiteX4" fmla="*/ 951814 w 2897164"/>
              <a:gd name="connsiteY4" fmla="*/ 81290 h 257417"/>
              <a:gd name="connsiteX5" fmla="*/ 1467380 w 2897164"/>
              <a:gd name="connsiteY5" fmla="*/ 81290 h 257417"/>
              <a:gd name="connsiteX6" fmla="*/ 1467380 w 2897164"/>
              <a:gd name="connsiteY6" fmla="*/ 162580 h 257417"/>
              <a:gd name="connsiteX7" fmla="*/ 1863969 w 2897164"/>
              <a:gd name="connsiteY7" fmla="*/ 162580 h 257417"/>
              <a:gd name="connsiteX8" fmla="*/ 2419193 w 2897164"/>
              <a:gd name="connsiteY8" fmla="*/ 162579 h 257417"/>
              <a:gd name="connsiteX9" fmla="*/ 2419192 w 2897164"/>
              <a:gd name="connsiteY9" fmla="*/ 243869 h 257417"/>
              <a:gd name="connsiteX10" fmla="*/ 2895099 w 2897164"/>
              <a:gd name="connsiteY10" fmla="*/ 243869 h 257417"/>
              <a:gd name="connsiteX0" fmla="*/ 0 w 2914929"/>
              <a:gd name="connsiteY0" fmla="*/ 0 h 256570"/>
              <a:gd name="connsiteX1" fmla="*/ 475907 w 2914929"/>
              <a:gd name="connsiteY1" fmla="*/ 1 h 256570"/>
              <a:gd name="connsiteX2" fmla="*/ 475907 w 2914929"/>
              <a:gd name="connsiteY2" fmla="*/ 81290 h 256570"/>
              <a:gd name="connsiteX3" fmla="*/ 951814 w 2914929"/>
              <a:gd name="connsiteY3" fmla="*/ 81290 h 256570"/>
              <a:gd name="connsiteX4" fmla="*/ 951814 w 2914929"/>
              <a:gd name="connsiteY4" fmla="*/ 81290 h 256570"/>
              <a:gd name="connsiteX5" fmla="*/ 1467380 w 2914929"/>
              <a:gd name="connsiteY5" fmla="*/ 81290 h 256570"/>
              <a:gd name="connsiteX6" fmla="*/ 1467380 w 2914929"/>
              <a:gd name="connsiteY6" fmla="*/ 162580 h 256570"/>
              <a:gd name="connsiteX7" fmla="*/ 1863969 w 2914929"/>
              <a:gd name="connsiteY7" fmla="*/ 162580 h 256570"/>
              <a:gd name="connsiteX8" fmla="*/ 2419193 w 2914929"/>
              <a:gd name="connsiteY8" fmla="*/ 162579 h 256570"/>
              <a:gd name="connsiteX9" fmla="*/ 2419192 w 2914929"/>
              <a:gd name="connsiteY9" fmla="*/ 243869 h 256570"/>
              <a:gd name="connsiteX10" fmla="*/ 2835611 w 2914929"/>
              <a:gd name="connsiteY10" fmla="*/ 238788 h 256570"/>
              <a:gd name="connsiteX11" fmla="*/ 2895099 w 2914929"/>
              <a:gd name="connsiteY11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475907 w 3371006"/>
              <a:gd name="connsiteY2" fmla="*/ 81290 h 256570"/>
              <a:gd name="connsiteX3" fmla="*/ 951814 w 3371006"/>
              <a:gd name="connsiteY3" fmla="*/ 81290 h 256570"/>
              <a:gd name="connsiteX4" fmla="*/ 951814 w 3371006"/>
              <a:gd name="connsiteY4" fmla="*/ 81290 h 256570"/>
              <a:gd name="connsiteX5" fmla="*/ 1467380 w 3371006"/>
              <a:gd name="connsiteY5" fmla="*/ 81290 h 256570"/>
              <a:gd name="connsiteX6" fmla="*/ 1467380 w 3371006"/>
              <a:gd name="connsiteY6" fmla="*/ 162580 h 256570"/>
              <a:gd name="connsiteX7" fmla="*/ 1863969 w 3371006"/>
              <a:gd name="connsiteY7" fmla="*/ 162580 h 256570"/>
              <a:gd name="connsiteX8" fmla="*/ 2419193 w 3371006"/>
              <a:gd name="connsiteY8" fmla="*/ 162579 h 256570"/>
              <a:gd name="connsiteX9" fmla="*/ 2419192 w 3371006"/>
              <a:gd name="connsiteY9" fmla="*/ 243869 h 256570"/>
              <a:gd name="connsiteX10" fmla="*/ 2835611 w 3371006"/>
              <a:gd name="connsiteY10" fmla="*/ 238788 h 256570"/>
              <a:gd name="connsiteX11" fmla="*/ 3371006 w 3371006"/>
              <a:gd name="connsiteY11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475907 w 3371006"/>
              <a:gd name="connsiteY2" fmla="*/ 81290 h 256570"/>
              <a:gd name="connsiteX3" fmla="*/ 951814 w 3371006"/>
              <a:gd name="connsiteY3" fmla="*/ 81290 h 256570"/>
              <a:gd name="connsiteX4" fmla="*/ 951814 w 3371006"/>
              <a:gd name="connsiteY4" fmla="*/ 81290 h 256570"/>
              <a:gd name="connsiteX5" fmla="*/ 1467380 w 3371006"/>
              <a:gd name="connsiteY5" fmla="*/ 81290 h 256570"/>
              <a:gd name="connsiteX6" fmla="*/ 1467380 w 3371006"/>
              <a:gd name="connsiteY6" fmla="*/ 162580 h 256570"/>
              <a:gd name="connsiteX7" fmla="*/ 1863969 w 3371006"/>
              <a:gd name="connsiteY7" fmla="*/ 162580 h 256570"/>
              <a:gd name="connsiteX8" fmla="*/ 2419193 w 3371006"/>
              <a:gd name="connsiteY8" fmla="*/ 162579 h 256570"/>
              <a:gd name="connsiteX9" fmla="*/ 2419192 w 3371006"/>
              <a:gd name="connsiteY9" fmla="*/ 243869 h 256570"/>
              <a:gd name="connsiteX10" fmla="*/ 2895099 w 3371006"/>
              <a:gd name="connsiteY10" fmla="*/ 243869 h 256570"/>
              <a:gd name="connsiteX11" fmla="*/ 3371006 w 3371006"/>
              <a:gd name="connsiteY11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475907 w 3371006"/>
              <a:gd name="connsiteY2" fmla="*/ 81290 h 256570"/>
              <a:gd name="connsiteX3" fmla="*/ 951814 w 3371006"/>
              <a:gd name="connsiteY3" fmla="*/ 81290 h 256570"/>
              <a:gd name="connsiteX4" fmla="*/ 951814 w 3371006"/>
              <a:gd name="connsiteY4" fmla="*/ 81290 h 256570"/>
              <a:gd name="connsiteX5" fmla="*/ 1427720 w 3371006"/>
              <a:gd name="connsiteY5" fmla="*/ 81289 h 256570"/>
              <a:gd name="connsiteX6" fmla="*/ 1467380 w 3371006"/>
              <a:gd name="connsiteY6" fmla="*/ 162580 h 256570"/>
              <a:gd name="connsiteX7" fmla="*/ 1863969 w 3371006"/>
              <a:gd name="connsiteY7" fmla="*/ 162580 h 256570"/>
              <a:gd name="connsiteX8" fmla="*/ 2419193 w 3371006"/>
              <a:gd name="connsiteY8" fmla="*/ 162579 h 256570"/>
              <a:gd name="connsiteX9" fmla="*/ 2419192 w 3371006"/>
              <a:gd name="connsiteY9" fmla="*/ 243869 h 256570"/>
              <a:gd name="connsiteX10" fmla="*/ 2895099 w 3371006"/>
              <a:gd name="connsiteY10" fmla="*/ 243869 h 256570"/>
              <a:gd name="connsiteX11" fmla="*/ 3371006 w 3371006"/>
              <a:gd name="connsiteY11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475907 w 3371006"/>
              <a:gd name="connsiteY2" fmla="*/ 81290 h 256570"/>
              <a:gd name="connsiteX3" fmla="*/ 951814 w 3371006"/>
              <a:gd name="connsiteY3" fmla="*/ 81290 h 256570"/>
              <a:gd name="connsiteX4" fmla="*/ 951814 w 3371006"/>
              <a:gd name="connsiteY4" fmla="*/ 81290 h 256570"/>
              <a:gd name="connsiteX5" fmla="*/ 1427720 w 3371006"/>
              <a:gd name="connsiteY5" fmla="*/ 81289 h 256570"/>
              <a:gd name="connsiteX6" fmla="*/ 1427720 w 3371006"/>
              <a:gd name="connsiteY6" fmla="*/ 162579 h 256570"/>
              <a:gd name="connsiteX7" fmla="*/ 1863969 w 3371006"/>
              <a:gd name="connsiteY7" fmla="*/ 162580 h 256570"/>
              <a:gd name="connsiteX8" fmla="*/ 2419193 w 3371006"/>
              <a:gd name="connsiteY8" fmla="*/ 162579 h 256570"/>
              <a:gd name="connsiteX9" fmla="*/ 2419192 w 3371006"/>
              <a:gd name="connsiteY9" fmla="*/ 243869 h 256570"/>
              <a:gd name="connsiteX10" fmla="*/ 2895099 w 3371006"/>
              <a:gd name="connsiteY10" fmla="*/ 243869 h 256570"/>
              <a:gd name="connsiteX11" fmla="*/ 3371006 w 3371006"/>
              <a:gd name="connsiteY11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475907 w 3371006"/>
              <a:gd name="connsiteY2" fmla="*/ 81290 h 256570"/>
              <a:gd name="connsiteX3" fmla="*/ 951814 w 3371006"/>
              <a:gd name="connsiteY3" fmla="*/ 81290 h 256570"/>
              <a:gd name="connsiteX4" fmla="*/ 951814 w 3371006"/>
              <a:gd name="connsiteY4" fmla="*/ 81290 h 256570"/>
              <a:gd name="connsiteX5" fmla="*/ 1427720 w 3371006"/>
              <a:gd name="connsiteY5" fmla="*/ 81289 h 256570"/>
              <a:gd name="connsiteX6" fmla="*/ 1427720 w 3371006"/>
              <a:gd name="connsiteY6" fmla="*/ 162579 h 256570"/>
              <a:gd name="connsiteX7" fmla="*/ 1903626 w 3371006"/>
              <a:gd name="connsiteY7" fmla="*/ 162579 h 256570"/>
              <a:gd name="connsiteX8" fmla="*/ 2419193 w 3371006"/>
              <a:gd name="connsiteY8" fmla="*/ 162579 h 256570"/>
              <a:gd name="connsiteX9" fmla="*/ 2419192 w 3371006"/>
              <a:gd name="connsiteY9" fmla="*/ 243869 h 256570"/>
              <a:gd name="connsiteX10" fmla="*/ 2895099 w 3371006"/>
              <a:gd name="connsiteY10" fmla="*/ 243869 h 256570"/>
              <a:gd name="connsiteX11" fmla="*/ 3371006 w 3371006"/>
              <a:gd name="connsiteY11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475907 w 3371006"/>
              <a:gd name="connsiteY2" fmla="*/ 81290 h 256570"/>
              <a:gd name="connsiteX3" fmla="*/ 951814 w 3371006"/>
              <a:gd name="connsiteY3" fmla="*/ 81290 h 256570"/>
              <a:gd name="connsiteX4" fmla="*/ 951814 w 3371006"/>
              <a:gd name="connsiteY4" fmla="*/ 81290 h 256570"/>
              <a:gd name="connsiteX5" fmla="*/ 1427720 w 3371006"/>
              <a:gd name="connsiteY5" fmla="*/ 81289 h 256570"/>
              <a:gd name="connsiteX6" fmla="*/ 1427720 w 3371006"/>
              <a:gd name="connsiteY6" fmla="*/ 162579 h 256570"/>
              <a:gd name="connsiteX7" fmla="*/ 1903626 w 3371006"/>
              <a:gd name="connsiteY7" fmla="*/ 162579 h 256570"/>
              <a:gd name="connsiteX8" fmla="*/ 2379533 w 3371006"/>
              <a:gd name="connsiteY8" fmla="*/ 162579 h 256570"/>
              <a:gd name="connsiteX9" fmla="*/ 2419192 w 3371006"/>
              <a:gd name="connsiteY9" fmla="*/ 243869 h 256570"/>
              <a:gd name="connsiteX10" fmla="*/ 2895099 w 3371006"/>
              <a:gd name="connsiteY10" fmla="*/ 243869 h 256570"/>
              <a:gd name="connsiteX11" fmla="*/ 3371006 w 3371006"/>
              <a:gd name="connsiteY11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475907 w 3371006"/>
              <a:gd name="connsiteY2" fmla="*/ 81290 h 256570"/>
              <a:gd name="connsiteX3" fmla="*/ 951814 w 3371006"/>
              <a:gd name="connsiteY3" fmla="*/ 81290 h 256570"/>
              <a:gd name="connsiteX4" fmla="*/ 951814 w 3371006"/>
              <a:gd name="connsiteY4" fmla="*/ 81290 h 256570"/>
              <a:gd name="connsiteX5" fmla="*/ 1427720 w 3371006"/>
              <a:gd name="connsiteY5" fmla="*/ 81289 h 256570"/>
              <a:gd name="connsiteX6" fmla="*/ 1427720 w 3371006"/>
              <a:gd name="connsiteY6" fmla="*/ 162579 h 256570"/>
              <a:gd name="connsiteX7" fmla="*/ 1903626 w 3371006"/>
              <a:gd name="connsiteY7" fmla="*/ 162579 h 256570"/>
              <a:gd name="connsiteX8" fmla="*/ 2379533 w 3371006"/>
              <a:gd name="connsiteY8" fmla="*/ 162579 h 256570"/>
              <a:gd name="connsiteX9" fmla="*/ 2379533 w 3371006"/>
              <a:gd name="connsiteY9" fmla="*/ 243869 h 256570"/>
              <a:gd name="connsiteX10" fmla="*/ 2895099 w 3371006"/>
              <a:gd name="connsiteY10" fmla="*/ 243869 h 256570"/>
              <a:gd name="connsiteX11" fmla="*/ 3371006 w 3371006"/>
              <a:gd name="connsiteY11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475907 w 3371006"/>
              <a:gd name="connsiteY2" fmla="*/ 81290 h 256570"/>
              <a:gd name="connsiteX3" fmla="*/ 951814 w 3371006"/>
              <a:gd name="connsiteY3" fmla="*/ 81290 h 256570"/>
              <a:gd name="connsiteX4" fmla="*/ 951814 w 3371006"/>
              <a:gd name="connsiteY4" fmla="*/ 81290 h 256570"/>
              <a:gd name="connsiteX5" fmla="*/ 1427720 w 3371006"/>
              <a:gd name="connsiteY5" fmla="*/ 81289 h 256570"/>
              <a:gd name="connsiteX6" fmla="*/ 1427720 w 3371006"/>
              <a:gd name="connsiteY6" fmla="*/ 162579 h 256570"/>
              <a:gd name="connsiteX7" fmla="*/ 1903626 w 3371006"/>
              <a:gd name="connsiteY7" fmla="*/ 162579 h 256570"/>
              <a:gd name="connsiteX8" fmla="*/ 2379533 w 3371006"/>
              <a:gd name="connsiteY8" fmla="*/ 162579 h 256570"/>
              <a:gd name="connsiteX9" fmla="*/ 2379533 w 3371006"/>
              <a:gd name="connsiteY9" fmla="*/ 243869 h 256570"/>
              <a:gd name="connsiteX10" fmla="*/ 2855440 w 3371006"/>
              <a:gd name="connsiteY10" fmla="*/ 243869 h 256570"/>
              <a:gd name="connsiteX11" fmla="*/ 3371006 w 3371006"/>
              <a:gd name="connsiteY11" fmla="*/ 243869 h 256570"/>
              <a:gd name="connsiteX0" fmla="*/ 0 w 3331347"/>
              <a:gd name="connsiteY0" fmla="*/ 0 h 256570"/>
              <a:gd name="connsiteX1" fmla="*/ 475907 w 3331347"/>
              <a:gd name="connsiteY1" fmla="*/ 1 h 256570"/>
              <a:gd name="connsiteX2" fmla="*/ 475907 w 3331347"/>
              <a:gd name="connsiteY2" fmla="*/ 81290 h 256570"/>
              <a:gd name="connsiteX3" fmla="*/ 951814 w 3331347"/>
              <a:gd name="connsiteY3" fmla="*/ 81290 h 256570"/>
              <a:gd name="connsiteX4" fmla="*/ 951814 w 3331347"/>
              <a:gd name="connsiteY4" fmla="*/ 81290 h 256570"/>
              <a:gd name="connsiteX5" fmla="*/ 1427720 w 3331347"/>
              <a:gd name="connsiteY5" fmla="*/ 81289 h 256570"/>
              <a:gd name="connsiteX6" fmla="*/ 1427720 w 3331347"/>
              <a:gd name="connsiteY6" fmla="*/ 162579 h 256570"/>
              <a:gd name="connsiteX7" fmla="*/ 1903626 w 3331347"/>
              <a:gd name="connsiteY7" fmla="*/ 162579 h 256570"/>
              <a:gd name="connsiteX8" fmla="*/ 2379533 w 3331347"/>
              <a:gd name="connsiteY8" fmla="*/ 162579 h 256570"/>
              <a:gd name="connsiteX9" fmla="*/ 2379533 w 3331347"/>
              <a:gd name="connsiteY9" fmla="*/ 243869 h 256570"/>
              <a:gd name="connsiteX10" fmla="*/ 2855440 w 3331347"/>
              <a:gd name="connsiteY10" fmla="*/ 243869 h 256570"/>
              <a:gd name="connsiteX11" fmla="*/ 3331347 w 3331347"/>
              <a:gd name="connsiteY11" fmla="*/ 243869 h 256570"/>
              <a:gd name="connsiteX0" fmla="*/ 0 w 3331347"/>
              <a:gd name="connsiteY0" fmla="*/ 0 h 256570"/>
              <a:gd name="connsiteX1" fmla="*/ 475907 w 3331347"/>
              <a:gd name="connsiteY1" fmla="*/ 1 h 256570"/>
              <a:gd name="connsiteX2" fmla="*/ 475907 w 3331347"/>
              <a:gd name="connsiteY2" fmla="*/ 81290 h 256570"/>
              <a:gd name="connsiteX3" fmla="*/ 951814 w 3331347"/>
              <a:gd name="connsiteY3" fmla="*/ 81290 h 256570"/>
              <a:gd name="connsiteX4" fmla="*/ 951814 w 3331347"/>
              <a:gd name="connsiteY4" fmla="*/ 81290 h 256570"/>
              <a:gd name="connsiteX5" fmla="*/ 1427720 w 3331347"/>
              <a:gd name="connsiteY5" fmla="*/ 81289 h 256570"/>
              <a:gd name="connsiteX6" fmla="*/ 1427720 w 3331347"/>
              <a:gd name="connsiteY6" fmla="*/ 162579 h 256570"/>
              <a:gd name="connsiteX7" fmla="*/ 1903626 w 3331347"/>
              <a:gd name="connsiteY7" fmla="*/ 162579 h 256570"/>
              <a:gd name="connsiteX8" fmla="*/ 2379533 w 3331347"/>
              <a:gd name="connsiteY8" fmla="*/ 162579 h 256570"/>
              <a:gd name="connsiteX9" fmla="*/ 2379533 w 3331347"/>
              <a:gd name="connsiteY9" fmla="*/ 243869 h 256570"/>
              <a:gd name="connsiteX10" fmla="*/ 2855440 w 3331347"/>
              <a:gd name="connsiteY10" fmla="*/ 243869 h 256570"/>
              <a:gd name="connsiteX11" fmla="*/ 3331347 w 3331347"/>
              <a:gd name="connsiteY11" fmla="*/ 243869 h 256570"/>
              <a:gd name="connsiteX0" fmla="*/ 0 w 3331347"/>
              <a:gd name="connsiteY0" fmla="*/ 0 h 256570"/>
              <a:gd name="connsiteX1" fmla="*/ 475907 w 3331347"/>
              <a:gd name="connsiteY1" fmla="*/ 1 h 256570"/>
              <a:gd name="connsiteX2" fmla="*/ 475907 w 3331347"/>
              <a:gd name="connsiteY2" fmla="*/ 81290 h 256570"/>
              <a:gd name="connsiteX3" fmla="*/ 951814 w 3331347"/>
              <a:gd name="connsiteY3" fmla="*/ 81290 h 256570"/>
              <a:gd name="connsiteX4" fmla="*/ 951814 w 3331347"/>
              <a:gd name="connsiteY4" fmla="*/ 81290 h 256570"/>
              <a:gd name="connsiteX5" fmla="*/ 1427720 w 3331347"/>
              <a:gd name="connsiteY5" fmla="*/ 81289 h 256570"/>
              <a:gd name="connsiteX6" fmla="*/ 1427720 w 3331347"/>
              <a:gd name="connsiteY6" fmla="*/ 162579 h 256570"/>
              <a:gd name="connsiteX7" fmla="*/ 1903626 w 3331347"/>
              <a:gd name="connsiteY7" fmla="*/ 162579 h 256570"/>
              <a:gd name="connsiteX8" fmla="*/ 2379533 w 3331347"/>
              <a:gd name="connsiteY8" fmla="*/ 162579 h 256570"/>
              <a:gd name="connsiteX9" fmla="*/ 2379533 w 3331347"/>
              <a:gd name="connsiteY9" fmla="*/ 243869 h 256570"/>
              <a:gd name="connsiteX10" fmla="*/ 2855440 w 3331347"/>
              <a:gd name="connsiteY10" fmla="*/ 243869 h 256570"/>
              <a:gd name="connsiteX11" fmla="*/ 3331347 w 3331347"/>
              <a:gd name="connsiteY11" fmla="*/ 243869 h 256570"/>
              <a:gd name="connsiteX0" fmla="*/ 0 w 3331347"/>
              <a:gd name="connsiteY0" fmla="*/ 0 h 256570"/>
              <a:gd name="connsiteX1" fmla="*/ 475907 w 3331347"/>
              <a:gd name="connsiteY1" fmla="*/ 1 h 256570"/>
              <a:gd name="connsiteX2" fmla="*/ 475907 w 3331347"/>
              <a:gd name="connsiteY2" fmla="*/ 81290 h 256570"/>
              <a:gd name="connsiteX3" fmla="*/ 951814 w 3331347"/>
              <a:gd name="connsiteY3" fmla="*/ 81290 h 256570"/>
              <a:gd name="connsiteX4" fmla="*/ 951814 w 3331347"/>
              <a:gd name="connsiteY4" fmla="*/ 81290 h 256570"/>
              <a:gd name="connsiteX5" fmla="*/ 1427720 w 3331347"/>
              <a:gd name="connsiteY5" fmla="*/ 81289 h 256570"/>
              <a:gd name="connsiteX6" fmla="*/ 1427720 w 3331347"/>
              <a:gd name="connsiteY6" fmla="*/ 162579 h 256570"/>
              <a:gd name="connsiteX7" fmla="*/ 1903626 w 3331347"/>
              <a:gd name="connsiteY7" fmla="*/ 162579 h 256570"/>
              <a:gd name="connsiteX8" fmla="*/ 2379533 w 3331347"/>
              <a:gd name="connsiteY8" fmla="*/ 162579 h 256570"/>
              <a:gd name="connsiteX9" fmla="*/ 2379533 w 3331347"/>
              <a:gd name="connsiteY9" fmla="*/ 243869 h 256570"/>
              <a:gd name="connsiteX10" fmla="*/ 2855440 w 3331347"/>
              <a:gd name="connsiteY10" fmla="*/ 243869 h 256570"/>
              <a:gd name="connsiteX11" fmla="*/ 3331347 w 3331347"/>
              <a:gd name="connsiteY11" fmla="*/ 243869 h 256570"/>
              <a:gd name="connsiteX0" fmla="*/ 0 w 3331347"/>
              <a:gd name="connsiteY0" fmla="*/ 0 h 256570"/>
              <a:gd name="connsiteX1" fmla="*/ 475907 w 3331347"/>
              <a:gd name="connsiteY1" fmla="*/ 1 h 256570"/>
              <a:gd name="connsiteX2" fmla="*/ 475907 w 3331347"/>
              <a:gd name="connsiteY2" fmla="*/ 81290 h 256570"/>
              <a:gd name="connsiteX3" fmla="*/ 951814 w 3331347"/>
              <a:gd name="connsiteY3" fmla="*/ 81290 h 256570"/>
              <a:gd name="connsiteX4" fmla="*/ 951814 w 3331347"/>
              <a:gd name="connsiteY4" fmla="*/ 81290 h 256570"/>
              <a:gd name="connsiteX5" fmla="*/ 1427720 w 3331347"/>
              <a:gd name="connsiteY5" fmla="*/ 81289 h 256570"/>
              <a:gd name="connsiteX6" fmla="*/ 1427720 w 3331347"/>
              <a:gd name="connsiteY6" fmla="*/ 162579 h 256570"/>
              <a:gd name="connsiteX7" fmla="*/ 1903626 w 3331347"/>
              <a:gd name="connsiteY7" fmla="*/ 162579 h 256570"/>
              <a:gd name="connsiteX8" fmla="*/ 2379533 w 3331347"/>
              <a:gd name="connsiteY8" fmla="*/ 162579 h 256570"/>
              <a:gd name="connsiteX9" fmla="*/ 2379533 w 3331347"/>
              <a:gd name="connsiteY9" fmla="*/ 243869 h 256570"/>
              <a:gd name="connsiteX10" fmla="*/ 2855440 w 3331347"/>
              <a:gd name="connsiteY10" fmla="*/ 243869 h 256570"/>
              <a:gd name="connsiteX11" fmla="*/ 3331347 w 3331347"/>
              <a:gd name="connsiteY11" fmla="*/ 243869 h 256570"/>
              <a:gd name="connsiteX0" fmla="*/ 0 w 3331347"/>
              <a:gd name="connsiteY0" fmla="*/ 0 h 243869"/>
              <a:gd name="connsiteX1" fmla="*/ 475907 w 3331347"/>
              <a:gd name="connsiteY1" fmla="*/ 1 h 243869"/>
              <a:gd name="connsiteX2" fmla="*/ 475907 w 3331347"/>
              <a:gd name="connsiteY2" fmla="*/ 81290 h 243869"/>
              <a:gd name="connsiteX3" fmla="*/ 951814 w 3331347"/>
              <a:gd name="connsiteY3" fmla="*/ 81290 h 243869"/>
              <a:gd name="connsiteX4" fmla="*/ 951814 w 3331347"/>
              <a:gd name="connsiteY4" fmla="*/ 81290 h 243869"/>
              <a:gd name="connsiteX5" fmla="*/ 1427720 w 3331347"/>
              <a:gd name="connsiteY5" fmla="*/ 81289 h 243869"/>
              <a:gd name="connsiteX6" fmla="*/ 1427720 w 3331347"/>
              <a:gd name="connsiteY6" fmla="*/ 162579 h 243869"/>
              <a:gd name="connsiteX7" fmla="*/ 1903626 w 3331347"/>
              <a:gd name="connsiteY7" fmla="*/ 162579 h 243869"/>
              <a:gd name="connsiteX8" fmla="*/ 2379533 w 3331347"/>
              <a:gd name="connsiteY8" fmla="*/ 162579 h 243869"/>
              <a:gd name="connsiteX9" fmla="*/ 2379533 w 3331347"/>
              <a:gd name="connsiteY9" fmla="*/ 243869 h 243869"/>
              <a:gd name="connsiteX10" fmla="*/ 2855440 w 3331347"/>
              <a:gd name="connsiteY10" fmla="*/ 243869 h 243869"/>
              <a:gd name="connsiteX11" fmla="*/ 3331347 w 3331347"/>
              <a:gd name="connsiteY11" fmla="*/ 243869 h 24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1347" h="243869">
                <a:moveTo>
                  <a:pt x="0" y="0"/>
                </a:moveTo>
                <a:lnTo>
                  <a:pt x="475907" y="1"/>
                </a:lnTo>
                <a:lnTo>
                  <a:pt x="475907" y="81290"/>
                </a:lnTo>
                <a:lnTo>
                  <a:pt x="951814" y="81290"/>
                </a:lnTo>
                <a:lnTo>
                  <a:pt x="951814" y="81290"/>
                </a:lnTo>
                <a:lnTo>
                  <a:pt x="1427720" y="81289"/>
                </a:lnTo>
                <a:lnTo>
                  <a:pt x="1427720" y="162579"/>
                </a:lnTo>
                <a:lnTo>
                  <a:pt x="1903626" y="162579"/>
                </a:lnTo>
                <a:lnTo>
                  <a:pt x="2379533" y="162579"/>
                </a:lnTo>
                <a:lnTo>
                  <a:pt x="2379533" y="243869"/>
                </a:lnTo>
                <a:lnTo>
                  <a:pt x="2855440" y="243869"/>
                </a:lnTo>
                <a:lnTo>
                  <a:pt x="3331347" y="243869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1062243" y="4734570"/>
            <a:ext cx="6400800" cy="481012"/>
          </a:xfrm>
          <a:custGeom>
            <a:avLst/>
            <a:gdLst>
              <a:gd name="connsiteX0" fmla="*/ 0 w 3323968"/>
              <a:gd name="connsiteY0" fmla="*/ 0 h 809368"/>
              <a:gd name="connsiteX1" fmla="*/ 920578 w 3323968"/>
              <a:gd name="connsiteY1" fmla="*/ 0 h 809368"/>
              <a:gd name="connsiteX2" fmla="*/ 926757 w 3323968"/>
              <a:gd name="connsiteY2" fmla="*/ 327454 h 809368"/>
              <a:gd name="connsiteX3" fmla="*/ 1519881 w 3323968"/>
              <a:gd name="connsiteY3" fmla="*/ 315097 h 809368"/>
              <a:gd name="connsiteX4" fmla="*/ 1519881 w 3323968"/>
              <a:gd name="connsiteY4" fmla="*/ 537519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7149 h 816517"/>
              <a:gd name="connsiteX1" fmla="*/ 312918 w 3323968"/>
              <a:gd name="connsiteY1" fmla="*/ 0 h 816517"/>
              <a:gd name="connsiteX2" fmla="*/ 926757 w 3323968"/>
              <a:gd name="connsiteY2" fmla="*/ 334603 h 816517"/>
              <a:gd name="connsiteX3" fmla="*/ 1519881 w 3323968"/>
              <a:gd name="connsiteY3" fmla="*/ 322246 h 816517"/>
              <a:gd name="connsiteX4" fmla="*/ 1519881 w 3323968"/>
              <a:gd name="connsiteY4" fmla="*/ 544668 h 816517"/>
              <a:gd name="connsiteX5" fmla="*/ 2730843 w 3323968"/>
              <a:gd name="connsiteY5" fmla="*/ 538490 h 816517"/>
              <a:gd name="connsiteX6" fmla="*/ 2730843 w 3323968"/>
              <a:gd name="connsiteY6" fmla="*/ 742376 h 816517"/>
              <a:gd name="connsiteX7" fmla="*/ 3323968 w 3323968"/>
              <a:gd name="connsiteY7" fmla="*/ 736198 h 816517"/>
              <a:gd name="connsiteX8" fmla="*/ 3323968 w 3323968"/>
              <a:gd name="connsiteY8" fmla="*/ 816517 h 816517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926757 w 3323968"/>
              <a:gd name="connsiteY2" fmla="*/ 327454 h 809368"/>
              <a:gd name="connsiteX3" fmla="*/ 1519881 w 3323968"/>
              <a:gd name="connsiteY3" fmla="*/ 315097 h 809368"/>
              <a:gd name="connsiteX4" fmla="*/ 1519881 w 3323968"/>
              <a:gd name="connsiteY4" fmla="*/ 537519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519881 w 3323968"/>
              <a:gd name="connsiteY3" fmla="*/ 315097 h 809368"/>
              <a:gd name="connsiteX4" fmla="*/ 1519881 w 3323968"/>
              <a:gd name="connsiteY4" fmla="*/ 537519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519881 w 3323968"/>
              <a:gd name="connsiteY4" fmla="*/ 537519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334008 w 3323968"/>
              <a:gd name="connsiteY4" fmla="*/ 566115 h 809368"/>
              <a:gd name="connsiteX5" fmla="*/ 2730843 w 3323968"/>
              <a:gd name="connsiteY5" fmla="*/ 531341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334008 w 3323968"/>
              <a:gd name="connsiteY4" fmla="*/ 566115 h 809368"/>
              <a:gd name="connsiteX5" fmla="*/ 2001650 w 3323968"/>
              <a:gd name="connsiteY5" fmla="*/ 567086 h 809368"/>
              <a:gd name="connsiteX6" fmla="*/ 2730843 w 3323968"/>
              <a:gd name="connsiteY6" fmla="*/ 735227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334008 w 3323968"/>
              <a:gd name="connsiteY4" fmla="*/ 566115 h 809368"/>
              <a:gd name="connsiteX5" fmla="*/ 2001650 w 3323968"/>
              <a:gd name="connsiteY5" fmla="*/ 567086 h 809368"/>
              <a:gd name="connsiteX6" fmla="*/ 2008799 w 3323968"/>
              <a:gd name="connsiteY6" fmla="*/ 663738 h 809368"/>
              <a:gd name="connsiteX7" fmla="*/ 3323968 w 3323968"/>
              <a:gd name="connsiteY7" fmla="*/ 729049 h 809368"/>
              <a:gd name="connsiteX8" fmla="*/ 3323968 w 3323968"/>
              <a:gd name="connsiteY8" fmla="*/ 809368 h 809368"/>
              <a:gd name="connsiteX0" fmla="*/ 0 w 3323968"/>
              <a:gd name="connsiteY0" fmla="*/ 0 h 809368"/>
              <a:gd name="connsiteX1" fmla="*/ 670366 w 3323968"/>
              <a:gd name="connsiteY1" fmla="*/ 0 h 809368"/>
              <a:gd name="connsiteX2" fmla="*/ 676544 w 3323968"/>
              <a:gd name="connsiteY2" fmla="*/ 334603 h 809368"/>
              <a:gd name="connsiteX3" fmla="*/ 1334008 w 3323968"/>
              <a:gd name="connsiteY3" fmla="*/ 329395 h 809368"/>
              <a:gd name="connsiteX4" fmla="*/ 1334008 w 3323968"/>
              <a:gd name="connsiteY4" fmla="*/ 566115 h 809368"/>
              <a:gd name="connsiteX5" fmla="*/ 2001650 w 3323968"/>
              <a:gd name="connsiteY5" fmla="*/ 567086 h 809368"/>
              <a:gd name="connsiteX6" fmla="*/ 2008799 w 3323968"/>
              <a:gd name="connsiteY6" fmla="*/ 663738 h 809368"/>
              <a:gd name="connsiteX7" fmla="*/ 2644818 w 3323968"/>
              <a:gd name="connsiteY7" fmla="*/ 671857 h 809368"/>
              <a:gd name="connsiteX8" fmla="*/ 3323968 w 3323968"/>
              <a:gd name="connsiteY8" fmla="*/ 809368 h 809368"/>
              <a:gd name="connsiteX0" fmla="*/ 0 w 2651967"/>
              <a:gd name="connsiteY0" fmla="*/ 0 h 830815"/>
              <a:gd name="connsiteX1" fmla="*/ 670366 w 2651967"/>
              <a:gd name="connsiteY1" fmla="*/ 0 h 830815"/>
              <a:gd name="connsiteX2" fmla="*/ 676544 w 2651967"/>
              <a:gd name="connsiteY2" fmla="*/ 334603 h 830815"/>
              <a:gd name="connsiteX3" fmla="*/ 1334008 w 2651967"/>
              <a:gd name="connsiteY3" fmla="*/ 329395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676544 w 2651967"/>
              <a:gd name="connsiteY2" fmla="*/ 334603 h 830815"/>
              <a:gd name="connsiteX3" fmla="*/ 1334008 w 2651967"/>
              <a:gd name="connsiteY3" fmla="*/ 329395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1334008 w 2651967"/>
              <a:gd name="connsiteY3" fmla="*/ 329395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91473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951814 w 2651967"/>
              <a:gd name="connsiteY1" fmla="*/ 1 h 830815"/>
              <a:gd name="connsiteX2" fmla="*/ 475907 w 2651967"/>
              <a:gd name="connsiteY2" fmla="*/ 325160 h 830815"/>
              <a:gd name="connsiteX3" fmla="*/ 991473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951814 w 2651967"/>
              <a:gd name="connsiteY1" fmla="*/ 1 h 830815"/>
              <a:gd name="connsiteX2" fmla="*/ 951814 w 2651967"/>
              <a:gd name="connsiteY2" fmla="*/ 325160 h 830815"/>
              <a:gd name="connsiteX3" fmla="*/ 991473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951814 w 2651967"/>
              <a:gd name="connsiteY1" fmla="*/ 1 h 830815"/>
              <a:gd name="connsiteX2" fmla="*/ 951814 w 2651967"/>
              <a:gd name="connsiteY2" fmla="*/ 325160 h 830815"/>
              <a:gd name="connsiteX3" fmla="*/ 1903628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951814 w 2651967"/>
              <a:gd name="connsiteY2" fmla="*/ 325160 h 830815"/>
              <a:gd name="connsiteX3" fmla="*/ 1903628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1903628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1334008 w 2651967"/>
              <a:gd name="connsiteY4" fmla="*/ 566115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951814 w 2651967"/>
              <a:gd name="connsiteY4" fmla="*/ 569030 h 830815"/>
              <a:gd name="connsiteX5" fmla="*/ 2001650 w 2651967"/>
              <a:gd name="connsiteY5" fmla="*/ 567086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951814 w 2651967"/>
              <a:gd name="connsiteY4" fmla="*/ 569030 h 830815"/>
              <a:gd name="connsiteX5" fmla="*/ 1427721 w 2651967"/>
              <a:gd name="connsiteY5" fmla="*/ 569030 h 830815"/>
              <a:gd name="connsiteX6" fmla="*/ 2008799 w 2651967"/>
              <a:gd name="connsiteY6" fmla="*/ 663738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951814 w 2651967"/>
              <a:gd name="connsiteY4" fmla="*/ 569030 h 830815"/>
              <a:gd name="connsiteX5" fmla="*/ 1427721 w 2651967"/>
              <a:gd name="connsiteY5" fmla="*/ 569030 h 830815"/>
              <a:gd name="connsiteX6" fmla="*/ 1427721 w 2651967"/>
              <a:gd name="connsiteY6" fmla="*/ 690964 h 830815"/>
              <a:gd name="connsiteX7" fmla="*/ 2644818 w 2651967"/>
              <a:gd name="connsiteY7" fmla="*/ 671857 h 830815"/>
              <a:gd name="connsiteX8" fmla="*/ 2651967 w 2651967"/>
              <a:gd name="connsiteY8" fmla="*/ 830815 h 830815"/>
              <a:gd name="connsiteX0" fmla="*/ 0 w 2651967"/>
              <a:gd name="connsiteY0" fmla="*/ 0 h 830815"/>
              <a:gd name="connsiteX1" fmla="*/ 475907 w 2651967"/>
              <a:gd name="connsiteY1" fmla="*/ 1 h 830815"/>
              <a:gd name="connsiteX2" fmla="*/ 475907 w 2651967"/>
              <a:gd name="connsiteY2" fmla="*/ 325160 h 830815"/>
              <a:gd name="connsiteX3" fmla="*/ 951814 w 2651967"/>
              <a:gd name="connsiteY3" fmla="*/ 325160 h 830815"/>
              <a:gd name="connsiteX4" fmla="*/ 951814 w 2651967"/>
              <a:gd name="connsiteY4" fmla="*/ 569030 h 830815"/>
              <a:gd name="connsiteX5" fmla="*/ 1427721 w 2651967"/>
              <a:gd name="connsiteY5" fmla="*/ 569030 h 830815"/>
              <a:gd name="connsiteX6" fmla="*/ 1427721 w 2651967"/>
              <a:gd name="connsiteY6" fmla="*/ 690964 h 830815"/>
              <a:gd name="connsiteX7" fmla="*/ 1943287 w 2651967"/>
              <a:gd name="connsiteY7" fmla="*/ 690964 h 830815"/>
              <a:gd name="connsiteX8" fmla="*/ 2651967 w 2651967"/>
              <a:gd name="connsiteY8" fmla="*/ 830815 h 830815"/>
              <a:gd name="connsiteX0" fmla="*/ 0 w 1943287"/>
              <a:gd name="connsiteY0" fmla="*/ 0 h 853544"/>
              <a:gd name="connsiteX1" fmla="*/ 475907 w 1943287"/>
              <a:gd name="connsiteY1" fmla="*/ 1 h 853544"/>
              <a:gd name="connsiteX2" fmla="*/ 475907 w 1943287"/>
              <a:gd name="connsiteY2" fmla="*/ 325160 h 853544"/>
              <a:gd name="connsiteX3" fmla="*/ 951814 w 1943287"/>
              <a:gd name="connsiteY3" fmla="*/ 325160 h 853544"/>
              <a:gd name="connsiteX4" fmla="*/ 951814 w 1943287"/>
              <a:gd name="connsiteY4" fmla="*/ 569030 h 853544"/>
              <a:gd name="connsiteX5" fmla="*/ 1427721 w 1943287"/>
              <a:gd name="connsiteY5" fmla="*/ 569030 h 853544"/>
              <a:gd name="connsiteX6" fmla="*/ 1427721 w 1943287"/>
              <a:gd name="connsiteY6" fmla="*/ 690964 h 853544"/>
              <a:gd name="connsiteX7" fmla="*/ 1943287 w 1943287"/>
              <a:gd name="connsiteY7" fmla="*/ 690964 h 853544"/>
              <a:gd name="connsiteX8" fmla="*/ 1903628 w 1943287"/>
              <a:gd name="connsiteY8" fmla="*/ 853544 h 853544"/>
              <a:gd name="connsiteX0" fmla="*/ 0 w 1903628"/>
              <a:gd name="connsiteY0" fmla="*/ 0 h 853544"/>
              <a:gd name="connsiteX1" fmla="*/ 475907 w 1903628"/>
              <a:gd name="connsiteY1" fmla="*/ 1 h 853544"/>
              <a:gd name="connsiteX2" fmla="*/ 475907 w 1903628"/>
              <a:gd name="connsiteY2" fmla="*/ 325160 h 853544"/>
              <a:gd name="connsiteX3" fmla="*/ 951814 w 1903628"/>
              <a:gd name="connsiteY3" fmla="*/ 325160 h 853544"/>
              <a:gd name="connsiteX4" fmla="*/ 951814 w 1903628"/>
              <a:gd name="connsiteY4" fmla="*/ 569030 h 853544"/>
              <a:gd name="connsiteX5" fmla="*/ 1427721 w 1903628"/>
              <a:gd name="connsiteY5" fmla="*/ 569030 h 853544"/>
              <a:gd name="connsiteX6" fmla="*/ 1427721 w 1903628"/>
              <a:gd name="connsiteY6" fmla="*/ 690964 h 853544"/>
              <a:gd name="connsiteX7" fmla="*/ 1863969 w 1903628"/>
              <a:gd name="connsiteY7" fmla="*/ 690964 h 853544"/>
              <a:gd name="connsiteX8" fmla="*/ 1903628 w 1903628"/>
              <a:gd name="connsiteY8" fmla="*/ 853544 h 853544"/>
              <a:gd name="connsiteX0" fmla="*/ 0 w 1903628"/>
              <a:gd name="connsiteY0" fmla="*/ 0 h 853544"/>
              <a:gd name="connsiteX1" fmla="*/ 475907 w 1903628"/>
              <a:gd name="connsiteY1" fmla="*/ 1 h 853544"/>
              <a:gd name="connsiteX2" fmla="*/ 475907 w 1903628"/>
              <a:gd name="connsiteY2" fmla="*/ 325160 h 853544"/>
              <a:gd name="connsiteX3" fmla="*/ 951814 w 1903628"/>
              <a:gd name="connsiteY3" fmla="*/ 325160 h 853544"/>
              <a:gd name="connsiteX4" fmla="*/ 951814 w 1903628"/>
              <a:gd name="connsiteY4" fmla="*/ 569030 h 853544"/>
              <a:gd name="connsiteX5" fmla="*/ 1427721 w 1903628"/>
              <a:gd name="connsiteY5" fmla="*/ 569030 h 853544"/>
              <a:gd name="connsiteX6" fmla="*/ 1427721 w 1903628"/>
              <a:gd name="connsiteY6" fmla="*/ 690964 h 853544"/>
              <a:gd name="connsiteX7" fmla="*/ 1903628 w 1903628"/>
              <a:gd name="connsiteY7" fmla="*/ 690964 h 853544"/>
              <a:gd name="connsiteX8" fmla="*/ 1903628 w 1903628"/>
              <a:gd name="connsiteY8" fmla="*/ 853544 h 853544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325160 h 812899"/>
              <a:gd name="connsiteX3" fmla="*/ 951814 w 1903628"/>
              <a:gd name="connsiteY3" fmla="*/ 325160 h 812899"/>
              <a:gd name="connsiteX4" fmla="*/ 951814 w 1903628"/>
              <a:gd name="connsiteY4" fmla="*/ 569030 h 812899"/>
              <a:gd name="connsiteX5" fmla="*/ 1427721 w 1903628"/>
              <a:gd name="connsiteY5" fmla="*/ 569030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81290 h 812899"/>
              <a:gd name="connsiteX3" fmla="*/ 951814 w 1903628"/>
              <a:gd name="connsiteY3" fmla="*/ 325160 h 812899"/>
              <a:gd name="connsiteX4" fmla="*/ 951814 w 1903628"/>
              <a:gd name="connsiteY4" fmla="*/ 569030 h 812899"/>
              <a:gd name="connsiteX5" fmla="*/ 1427721 w 1903628"/>
              <a:gd name="connsiteY5" fmla="*/ 569030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81290 h 812899"/>
              <a:gd name="connsiteX3" fmla="*/ 951814 w 1903628"/>
              <a:gd name="connsiteY3" fmla="*/ 81290 h 812899"/>
              <a:gd name="connsiteX4" fmla="*/ 951814 w 1903628"/>
              <a:gd name="connsiteY4" fmla="*/ 569030 h 812899"/>
              <a:gd name="connsiteX5" fmla="*/ 1427721 w 1903628"/>
              <a:gd name="connsiteY5" fmla="*/ 569030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81290 h 812899"/>
              <a:gd name="connsiteX3" fmla="*/ 951814 w 1903628"/>
              <a:gd name="connsiteY3" fmla="*/ 81290 h 812899"/>
              <a:gd name="connsiteX4" fmla="*/ 951814 w 1903628"/>
              <a:gd name="connsiteY4" fmla="*/ 81290 h 812899"/>
              <a:gd name="connsiteX5" fmla="*/ 1427721 w 1903628"/>
              <a:gd name="connsiteY5" fmla="*/ 569030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81290 h 812899"/>
              <a:gd name="connsiteX3" fmla="*/ 951814 w 1903628"/>
              <a:gd name="connsiteY3" fmla="*/ 81290 h 812899"/>
              <a:gd name="connsiteX4" fmla="*/ 951814 w 1903628"/>
              <a:gd name="connsiteY4" fmla="*/ 81290 h 812899"/>
              <a:gd name="connsiteX5" fmla="*/ 1467380 w 1903628"/>
              <a:gd name="connsiteY5" fmla="*/ 81290 h 812899"/>
              <a:gd name="connsiteX6" fmla="*/ 1427721 w 1903628"/>
              <a:gd name="connsiteY6" fmla="*/ 690964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81290 h 812899"/>
              <a:gd name="connsiteX3" fmla="*/ 951814 w 1903628"/>
              <a:gd name="connsiteY3" fmla="*/ 81290 h 812899"/>
              <a:gd name="connsiteX4" fmla="*/ 951814 w 1903628"/>
              <a:gd name="connsiteY4" fmla="*/ 81290 h 812899"/>
              <a:gd name="connsiteX5" fmla="*/ 1467380 w 1903628"/>
              <a:gd name="connsiteY5" fmla="*/ 81290 h 812899"/>
              <a:gd name="connsiteX6" fmla="*/ 1467380 w 1903628"/>
              <a:gd name="connsiteY6" fmla="*/ 162580 h 812899"/>
              <a:gd name="connsiteX7" fmla="*/ 1903628 w 1903628"/>
              <a:gd name="connsiteY7" fmla="*/ 690964 h 812899"/>
              <a:gd name="connsiteX8" fmla="*/ 1903628 w 1903628"/>
              <a:gd name="connsiteY8" fmla="*/ 812899 h 812899"/>
              <a:gd name="connsiteX0" fmla="*/ 0 w 1903628"/>
              <a:gd name="connsiteY0" fmla="*/ 0 h 812899"/>
              <a:gd name="connsiteX1" fmla="*/ 475907 w 1903628"/>
              <a:gd name="connsiteY1" fmla="*/ 1 h 812899"/>
              <a:gd name="connsiteX2" fmla="*/ 475907 w 1903628"/>
              <a:gd name="connsiteY2" fmla="*/ 81290 h 812899"/>
              <a:gd name="connsiteX3" fmla="*/ 951814 w 1903628"/>
              <a:gd name="connsiteY3" fmla="*/ 81290 h 812899"/>
              <a:gd name="connsiteX4" fmla="*/ 951814 w 1903628"/>
              <a:gd name="connsiteY4" fmla="*/ 81290 h 812899"/>
              <a:gd name="connsiteX5" fmla="*/ 1467380 w 1903628"/>
              <a:gd name="connsiteY5" fmla="*/ 81290 h 812899"/>
              <a:gd name="connsiteX6" fmla="*/ 1467380 w 1903628"/>
              <a:gd name="connsiteY6" fmla="*/ 162580 h 812899"/>
              <a:gd name="connsiteX7" fmla="*/ 1863969 w 1903628"/>
              <a:gd name="connsiteY7" fmla="*/ 162580 h 812899"/>
              <a:gd name="connsiteX8" fmla="*/ 1903628 w 1903628"/>
              <a:gd name="connsiteY8" fmla="*/ 812899 h 812899"/>
              <a:gd name="connsiteX0" fmla="*/ 0 w 2300217"/>
              <a:gd name="connsiteY0" fmla="*/ 0 h 162580"/>
              <a:gd name="connsiteX1" fmla="*/ 475907 w 2300217"/>
              <a:gd name="connsiteY1" fmla="*/ 1 h 162580"/>
              <a:gd name="connsiteX2" fmla="*/ 475907 w 2300217"/>
              <a:gd name="connsiteY2" fmla="*/ 81290 h 162580"/>
              <a:gd name="connsiteX3" fmla="*/ 951814 w 2300217"/>
              <a:gd name="connsiteY3" fmla="*/ 81290 h 162580"/>
              <a:gd name="connsiteX4" fmla="*/ 951814 w 2300217"/>
              <a:gd name="connsiteY4" fmla="*/ 81290 h 162580"/>
              <a:gd name="connsiteX5" fmla="*/ 1467380 w 2300217"/>
              <a:gd name="connsiteY5" fmla="*/ 81290 h 162580"/>
              <a:gd name="connsiteX6" fmla="*/ 1467380 w 2300217"/>
              <a:gd name="connsiteY6" fmla="*/ 162580 h 162580"/>
              <a:gd name="connsiteX7" fmla="*/ 1863969 w 2300217"/>
              <a:gd name="connsiteY7" fmla="*/ 162580 h 162580"/>
              <a:gd name="connsiteX8" fmla="*/ 2300217 w 2300217"/>
              <a:gd name="connsiteY8" fmla="*/ 162580 h 162580"/>
              <a:gd name="connsiteX0" fmla="*/ 0 w 2419193"/>
              <a:gd name="connsiteY0" fmla="*/ 0 h 162580"/>
              <a:gd name="connsiteX1" fmla="*/ 475907 w 2419193"/>
              <a:gd name="connsiteY1" fmla="*/ 1 h 162580"/>
              <a:gd name="connsiteX2" fmla="*/ 475907 w 2419193"/>
              <a:gd name="connsiteY2" fmla="*/ 81290 h 162580"/>
              <a:gd name="connsiteX3" fmla="*/ 951814 w 2419193"/>
              <a:gd name="connsiteY3" fmla="*/ 81290 h 162580"/>
              <a:gd name="connsiteX4" fmla="*/ 951814 w 2419193"/>
              <a:gd name="connsiteY4" fmla="*/ 81290 h 162580"/>
              <a:gd name="connsiteX5" fmla="*/ 1467380 w 2419193"/>
              <a:gd name="connsiteY5" fmla="*/ 81290 h 162580"/>
              <a:gd name="connsiteX6" fmla="*/ 1467380 w 2419193"/>
              <a:gd name="connsiteY6" fmla="*/ 162580 h 162580"/>
              <a:gd name="connsiteX7" fmla="*/ 1863969 w 2419193"/>
              <a:gd name="connsiteY7" fmla="*/ 162580 h 162580"/>
              <a:gd name="connsiteX8" fmla="*/ 2419193 w 2419193"/>
              <a:gd name="connsiteY8" fmla="*/ 162579 h 162580"/>
              <a:gd name="connsiteX0" fmla="*/ 0 w 2419193"/>
              <a:gd name="connsiteY0" fmla="*/ 0 h 162580"/>
              <a:gd name="connsiteX1" fmla="*/ 475907 w 2419193"/>
              <a:gd name="connsiteY1" fmla="*/ 1 h 162580"/>
              <a:gd name="connsiteX2" fmla="*/ 475907 w 2419193"/>
              <a:gd name="connsiteY2" fmla="*/ 81290 h 162580"/>
              <a:gd name="connsiteX3" fmla="*/ 951814 w 2419193"/>
              <a:gd name="connsiteY3" fmla="*/ 81290 h 162580"/>
              <a:gd name="connsiteX4" fmla="*/ 951814 w 2419193"/>
              <a:gd name="connsiteY4" fmla="*/ 81290 h 162580"/>
              <a:gd name="connsiteX5" fmla="*/ 1467380 w 2419193"/>
              <a:gd name="connsiteY5" fmla="*/ 81290 h 162580"/>
              <a:gd name="connsiteX6" fmla="*/ 1467380 w 2419193"/>
              <a:gd name="connsiteY6" fmla="*/ 162580 h 162580"/>
              <a:gd name="connsiteX7" fmla="*/ 1863969 w 2419193"/>
              <a:gd name="connsiteY7" fmla="*/ 162580 h 162580"/>
              <a:gd name="connsiteX8" fmla="*/ 2305173 w 2419193"/>
              <a:gd name="connsiteY8" fmla="*/ 157499 h 162580"/>
              <a:gd name="connsiteX9" fmla="*/ 2419193 w 2419193"/>
              <a:gd name="connsiteY9" fmla="*/ 162579 h 162580"/>
              <a:gd name="connsiteX0" fmla="*/ 0 w 2419192"/>
              <a:gd name="connsiteY0" fmla="*/ 0 h 243869"/>
              <a:gd name="connsiteX1" fmla="*/ 475907 w 2419192"/>
              <a:gd name="connsiteY1" fmla="*/ 1 h 243869"/>
              <a:gd name="connsiteX2" fmla="*/ 475907 w 2419192"/>
              <a:gd name="connsiteY2" fmla="*/ 81290 h 243869"/>
              <a:gd name="connsiteX3" fmla="*/ 951814 w 2419192"/>
              <a:gd name="connsiteY3" fmla="*/ 81290 h 243869"/>
              <a:gd name="connsiteX4" fmla="*/ 951814 w 2419192"/>
              <a:gd name="connsiteY4" fmla="*/ 81290 h 243869"/>
              <a:gd name="connsiteX5" fmla="*/ 1467380 w 2419192"/>
              <a:gd name="connsiteY5" fmla="*/ 81290 h 243869"/>
              <a:gd name="connsiteX6" fmla="*/ 1467380 w 2419192"/>
              <a:gd name="connsiteY6" fmla="*/ 162580 h 243869"/>
              <a:gd name="connsiteX7" fmla="*/ 1863969 w 2419192"/>
              <a:gd name="connsiteY7" fmla="*/ 162580 h 243869"/>
              <a:gd name="connsiteX8" fmla="*/ 2305173 w 2419192"/>
              <a:gd name="connsiteY8" fmla="*/ 157499 h 243869"/>
              <a:gd name="connsiteX9" fmla="*/ 2419192 w 2419192"/>
              <a:gd name="connsiteY9" fmla="*/ 243869 h 243869"/>
              <a:gd name="connsiteX0" fmla="*/ 0 w 2419193"/>
              <a:gd name="connsiteY0" fmla="*/ 0 h 243869"/>
              <a:gd name="connsiteX1" fmla="*/ 475907 w 2419193"/>
              <a:gd name="connsiteY1" fmla="*/ 1 h 243869"/>
              <a:gd name="connsiteX2" fmla="*/ 475907 w 2419193"/>
              <a:gd name="connsiteY2" fmla="*/ 81290 h 243869"/>
              <a:gd name="connsiteX3" fmla="*/ 951814 w 2419193"/>
              <a:gd name="connsiteY3" fmla="*/ 81290 h 243869"/>
              <a:gd name="connsiteX4" fmla="*/ 951814 w 2419193"/>
              <a:gd name="connsiteY4" fmla="*/ 81290 h 243869"/>
              <a:gd name="connsiteX5" fmla="*/ 1467380 w 2419193"/>
              <a:gd name="connsiteY5" fmla="*/ 81290 h 243869"/>
              <a:gd name="connsiteX6" fmla="*/ 1467380 w 2419193"/>
              <a:gd name="connsiteY6" fmla="*/ 162580 h 243869"/>
              <a:gd name="connsiteX7" fmla="*/ 1863969 w 2419193"/>
              <a:gd name="connsiteY7" fmla="*/ 162580 h 243869"/>
              <a:gd name="connsiteX8" fmla="*/ 2419193 w 2419193"/>
              <a:gd name="connsiteY8" fmla="*/ 162579 h 243869"/>
              <a:gd name="connsiteX9" fmla="*/ 2419192 w 2419193"/>
              <a:gd name="connsiteY9" fmla="*/ 243869 h 243869"/>
              <a:gd name="connsiteX0" fmla="*/ 0 w 2419193"/>
              <a:gd name="connsiteY0" fmla="*/ 0 h 257417"/>
              <a:gd name="connsiteX1" fmla="*/ 475907 w 2419193"/>
              <a:gd name="connsiteY1" fmla="*/ 1 h 257417"/>
              <a:gd name="connsiteX2" fmla="*/ 475907 w 2419193"/>
              <a:gd name="connsiteY2" fmla="*/ 81290 h 257417"/>
              <a:gd name="connsiteX3" fmla="*/ 951814 w 2419193"/>
              <a:gd name="connsiteY3" fmla="*/ 81290 h 257417"/>
              <a:gd name="connsiteX4" fmla="*/ 951814 w 2419193"/>
              <a:gd name="connsiteY4" fmla="*/ 81290 h 257417"/>
              <a:gd name="connsiteX5" fmla="*/ 1467380 w 2419193"/>
              <a:gd name="connsiteY5" fmla="*/ 81290 h 257417"/>
              <a:gd name="connsiteX6" fmla="*/ 1467380 w 2419193"/>
              <a:gd name="connsiteY6" fmla="*/ 162580 h 257417"/>
              <a:gd name="connsiteX7" fmla="*/ 1863969 w 2419193"/>
              <a:gd name="connsiteY7" fmla="*/ 162580 h 257417"/>
              <a:gd name="connsiteX8" fmla="*/ 2419193 w 2419193"/>
              <a:gd name="connsiteY8" fmla="*/ 162579 h 257417"/>
              <a:gd name="connsiteX9" fmla="*/ 2419192 w 2419193"/>
              <a:gd name="connsiteY9" fmla="*/ 243869 h 257417"/>
              <a:gd name="connsiteX10" fmla="*/ 2409278 w 2419193"/>
              <a:gd name="connsiteY10" fmla="*/ 243868 h 257417"/>
              <a:gd name="connsiteX0" fmla="*/ 0 w 2897164"/>
              <a:gd name="connsiteY0" fmla="*/ 0 h 257417"/>
              <a:gd name="connsiteX1" fmla="*/ 475907 w 2897164"/>
              <a:gd name="connsiteY1" fmla="*/ 1 h 257417"/>
              <a:gd name="connsiteX2" fmla="*/ 475907 w 2897164"/>
              <a:gd name="connsiteY2" fmla="*/ 81290 h 257417"/>
              <a:gd name="connsiteX3" fmla="*/ 951814 w 2897164"/>
              <a:gd name="connsiteY3" fmla="*/ 81290 h 257417"/>
              <a:gd name="connsiteX4" fmla="*/ 951814 w 2897164"/>
              <a:gd name="connsiteY4" fmla="*/ 81290 h 257417"/>
              <a:gd name="connsiteX5" fmla="*/ 1467380 w 2897164"/>
              <a:gd name="connsiteY5" fmla="*/ 81290 h 257417"/>
              <a:gd name="connsiteX6" fmla="*/ 1467380 w 2897164"/>
              <a:gd name="connsiteY6" fmla="*/ 162580 h 257417"/>
              <a:gd name="connsiteX7" fmla="*/ 1863969 w 2897164"/>
              <a:gd name="connsiteY7" fmla="*/ 162580 h 257417"/>
              <a:gd name="connsiteX8" fmla="*/ 2419193 w 2897164"/>
              <a:gd name="connsiteY8" fmla="*/ 162579 h 257417"/>
              <a:gd name="connsiteX9" fmla="*/ 2419192 w 2897164"/>
              <a:gd name="connsiteY9" fmla="*/ 243869 h 257417"/>
              <a:gd name="connsiteX10" fmla="*/ 2895099 w 2897164"/>
              <a:gd name="connsiteY10" fmla="*/ 243869 h 257417"/>
              <a:gd name="connsiteX0" fmla="*/ 0 w 2914929"/>
              <a:gd name="connsiteY0" fmla="*/ 0 h 256570"/>
              <a:gd name="connsiteX1" fmla="*/ 475907 w 2914929"/>
              <a:gd name="connsiteY1" fmla="*/ 1 h 256570"/>
              <a:gd name="connsiteX2" fmla="*/ 475907 w 2914929"/>
              <a:gd name="connsiteY2" fmla="*/ 81290 h 256570"/>
              <a:gd name="connsiteX3" fmla="*/ 951814 w 2914929"/>
              <a:gd name="connsiteY3" fmla="*/ 81290 h 256570"/>
              <a:gd name="connsiteX4" fmla="*/ 951814 w 2914929"/>
              <a:gd name="connsiteY4" fmla="*/ 81290 h 256570"/>
              <a:gd name="connsiteX5" fmla="*/ 1467380 w 2914929"/>
              <a:gd name="connsiteY5" fmla="*/ 81290 h 256570"/>
              <a:gd name="connsiteX6" fmla="*/ 1467380 w 2914929"/>
              <a:gd name="connsiteY6" fmla="*/ 162580 h 256570"/>
              <a:gd name="connsiteX7" fmla="*/ 1863969 w 2914929"/>
              <a:gd name="connsiteY7" fmla="*/ 162580 h 256570"/>
              <a:gd name="connsiteX8" fmla="*/ 2419193 w 2914929"/>
              <a:gd name="connsiteY8" fmla="*/ 162579 h 256570"/>
              <a:gd name="connsiteX9" fmla="*/ 2419192 w 2914929"/>
              <a:gd name="connsiteY9" fmla="*/ 243869 h 256570"/>
              <a:gd name="connsiteX10" fmla="*/ 2835611 w 2914929"/>
              <a:gd name="connsiteY10" fmla="*/ 238788 h 256570"/>
              <a:gd name="connsiteX11" fmla="*/ 2895099 w 2914929"/>
              <a:gd name="connsiteY11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475907 w 3371006"/>
              <a:gd name="connsiteY2" fmla="*/ 81290 h 256570"/>
              <a:gd name="connsiteX3" fmla="*/ 951814 w 3371006"/>
              <a:gd name="connsiteY3" fmla="*/ 81290 h 256570"/>
              <a:gd name="connsiteX4" fmla="*/ 951814 w 3371006"/>
              <a:gd name="connsiteY4" fmla="*/ 81290 h 256570"/>
              <a:gd name="connsiteX5" fmla="*/ 1467380 w 3371006"/>
              <a:gd name="connsiteY5" fmla="*/ 81290 h 256570"/>
              <a:gd name="connsiteX6" fmla="*/ 1467380 w 3371006"/>
              <a:gd name="connsiteY6" fmla="*/ 162580 h 256570"/>
              <a:gd name="connsiteX7" fmla="*/ 1863969 w 3371006"/>
              <a:gd name="connsiteY7" fmla="*/ 162580 h 256570"/>
              <a:gd name="connsiteX8" fmla="*/ 2419193 w 3371006"/>
              <a:gd name="connsiteY8" fmla="*/ 162579 h 256570"/>
              <a:gd name="connsiteX9" fmla="*/ 2419192 w 3371006"/>
              <a:gd name="connsiteY9" fmla="*/ 243869 h 256570"/>
              <a:gd name="connsiteX10" fmla="*/ 2835611 w 3371006"/>
              <a:gd name="connsiteY10" fmla="*/ 238788 h 256570"/>
              <a:gd name="connsiteX11" fmla="*/ 3371006 w 3371006"/>
              <a:gd name="connsiteY11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475907 w 3371006"/>
              <a:gd name="connsiteY2" fmla="*/ 81290 h 256570"/>
              <a:gd name="connsiteX3" fmla="*/ 951814 w 3371006"/>
              <a:gd name="connsiteY3" fmla="*/ 81290 h 256570"/>
              <a:gd name="connsiteX4" fmla="*/ 951814 w 3371006"/>
              <a:gd name="connsiteY4" fmla="*/ 81290 h 256570"/>
              <a:gd name="connsiteX5" fmla="*/ 1467380 w 3371006"/>
              <a:gd name="connsiteY5" fmla="*/ 81290 h 256570"/>
              <a:gd name="connsiteX6" fmla="*/ 1467380 w 3371006"/>
              <a:gd name="connsiteY6" fmla="*/ 162580 h 256570"/>
              <a:gd name="connsiteX7" fmla="*/ 1863969 w 3371006"/>
              <a:gd name="connsiteY7" fmla="*/ 162580 h 256570"/>
              <a:gd name="connsiteX8" fmla="*/ 2419193 w 3371006"/>
              <a:gd name="connsiteY8" fmla="*/ 162579 h 256570"/>
              <a:gd name="connsiteX9" fmla="*/ 2419192 w 3371006"/>
              <a:gd name="connsiteY9" fmla="*/ 243869 h 256570"/>
              <a:gd name="connsiteX10" fmla="*/ 2895099 w 3371006"/>
              <a:gd name="connsiteY10" fmla="*/ 243869 h 256570"/>
              <a:gd name="connsiteX11" fmla="*/ 3371006 w 3371006"/>
              <a:gd name="connsiteY11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1982945 w 3371006"/>
              <a:gd name="connsiteY2" fmla="*/ 12701 h 256570"/>
              <a:gd name="connsiteX3" fmla="*/ 951814 w 3371006"/>
              <a:gd name="connsiteY3" fmla="*/ 81290 h 256570"/>
              <a:gd name="connsiteX4" fmla="*/ 951814 w 3371006"/>
              <a:gd name="connsiteY4" fmla="*/ 81290 h 256570"/>
              <a:gd name="connsiteX5" fmla="*/ 1467380 w 3371006"/>
              <a:gd name="connsiteY5" fmla="*/ 81290 h 256570"/>
              <a:gd name="connsiteX6" fmla="*/ 1467380 w 3371006"/>
              <a:gd name="connsiteY6" fmla="*/ 162580 h 256570"/>
              <a:gd name="connsiteX7" fmla="*/ 1863969 w 3371006"/>
              <a:gd name="connsiteY7" fmla="*/ 162580 h 256570"/>
              <a:gd name="connsiteX8" fmla="*/ 2419193 w 3371006"/>
              <a:gd name="connsiteY8" fmla="*/ 162579 h 256570"/>
              <a:gd name="connsiteX9" fmla="*/ 2419192 w 3371006"/>
              <a:gd name="connsiteY9" fmla="*/ 243869 h 256570"/>
              <a:gd name="connsiteX10" fmla="*/ 2895099 w 3371006"/>
              <a:gd name="connsiteY10" fmla="*/ 243869 h 256570"/>
              <a:gd name="connsiteX11" fmla="*/ 3371006 w 3371006"/>
              <a:gd name="connsiteY11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1982945 w 3371006"/>
              <a:gd name="connsiteY2" fmla="*/ 12701 h 256570"/>
              <a:gd name="connsiteX3" fmla="*/ 951814 w 3371006"/>
              <a:gd name="connsiteY3" fmla="*/ 81290 h 256570"/>
              <a:gd name="connsiteX4" fmla="*/ 2062263 w 3371006"/>
              <a:gd name="connsiteY4" fmla="*/ 93990 h 256570"/>
              <a:gd name="connsiteX5" fmla="*/ 1467380 w 3371006"/>
              <a:gd name="connsiteY5" fmla="*/ 81290 h 256570"/>
              <a:gd name="connsiteX6" fmla="*/ 1467380 w 3371006"/>
              <a:gd name="connsiteY6" fmla="*/ 162580 h 256570"/>
              <a:gd name="connsiteX7" fmla="*/ 1863969 w 3371006"/>
              <a:gd name="connsiteY7" fmla="*/ 162580 h 256570"/>
              <a:gd name="connsiteX8" fmla="*/ 2419193 w 3371006"/>
              <a:gd name="connsiteY8" fmla="*/ 162579 h 256570"/>
              <a:gd name="connsiteX9" fmla="*/ 2419192 w 3371006"/>
              <a:gd name="connsiteY9" fmla="*/ 243869 h 256570"/>
              <a:gd name="connsiteX10" fmla="*/ 2895099 w 3371006"/>
              <a:gd name="connsiteY10" fmla="*/ 243869 h 256570"/>
              <a:gd name="connsiteX11" fmla="*/ 3371006 w 3371006"/>
              <a:gd name="connsiteY11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1982945 w 3371006"/>
              <a:gd name="connsiteY2" fmla="*/ 12701 h 256570"/>
              <a:gd name="connsiteX3" fmla="*/ 2617488 w 3371006"/>
              <a:gd name="connsiteY3" fmla="*/ 53346 h 256570"/>
              <a:gd name="connsiteX4" fmla="*/ 2062263 w 3371006"/>
              <a:gd name="connsiteY4" fmla="*/ 93990 h 256570"/>
              <a:gd name="connsiteX5" fmla="*/ 1467380 w 3371006"/>
              <a:gd name="connsiteY5" fmla="*/ 81290 h 256570"/>
              <a:gd name="connsiteX6" fmla="*/ 1467380 w 3371006"/>
              <a:gd name="connsiteY6" fmla="*/ 162580 h 256570"/>
              <a:gd name="connsiteX7" fmla="*/ 1863969 w 3371006"/>
              <a:gd name="connsiteY7" fmla="*/ 162580 h 256570"/>
              <a:gd name="connsiteX8" fmla="*/ 2419193 w 3371006"/>
              <a:gd name="connsiteY8" fmla="*/ 162579 h 256570"/>
              <a:gd name="connsiteX9" fmla="*/ 2419192 w 3371006"/>
              <a:gd name="connsiteY9" fmla="*/ 243869 h 256570"/>
              <a:gd name="connsiteX10" fmla="*/ 2895099 w 3371006"/>
              <a:gd name="connsiteY10" fmla="*/ 243869 h 256570"/>
              <a:gd name="connsiteX11" fmla="*/ 3371006 w 3371006"/>
              <a:gd name="connsiteY11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1982945 w 3371006"/>
              <a:gd name="connsiteY2" fmla="*/ 12701 h 256570"/>
              <a:gd name="connsiteX3" fmla="*/ 2617488 w 3371006"/>
              <a:gd name="connsiteY3" fmla="*/ 53346 h 256570"/>
              <a:gd name="connsiteX4" fmla="*/ 2062263 w 3371006"/>
              <a:gd name="connsiteY4" fmla="*/ 93990 h 256570"/>
              <a:gd name="connsiteX5" fmla="*/ 1467380 w 3371006"/>
              <a:gd name="connsiteY5" fmla="*/ 162580 h 256570"/>
              <a:gd name="connsiteX6" fmla="*/ 1863969 w 3371006"/>
              <a:gd name="connsiteY6" fmla="*/ 162580 h 256570"/>
              <a:gd name="connsiteX7" fmla="*/ 2419193 w 3371006"/>
              <a:gd name="connsiteY7" fmla="*/ 162579 h 256570"/>
              <a:gd name="connsiteX8" fmla="*/ 2419192 w 3371006"/>
              <a:gd name="connsiteY8" fmla="*/ 243869 h 256570"/>
              <a:gd name="connsiteX9" fmla="*/ 2895099 w 3371006"/>
              <a:gd name="connsiteY9" fmla="*/ 243869 h 256570"/>
              <a:gd name="connsiteX10" fmla="*/ 3371006 w 3371006"/>
              <a:gd name="connsiteY10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1982945 w 3371006"/>
              <a:gd name="connsiteY2" fmla="*/ 12701 h 256570"/>
              <a:gd name="connsiteX3" fmla="*/ 2617488 w 3371006"/>
              <a:gd name="connsiteY3" fmla="*/ 53346 h 256570"/>
              <a:gd name="connsiteX4" fmla="*/ 2062263 w 3371006"/>
              <a:gd name="connsiteY4" fmla="*/ 93990 h 256570"/>
              <a:gd name="connsiteX5" fmla="*/ 1863969 w 3371006"/>
              <a:gd name="connsiteY5" fmla="*/ 162580 h 256570"/>
              <a:gd name="connsiteX6" fmla="*/ 2419193 w 3371006"/>
              <a:gd name="connsiteY6" fmla="*/ 162579 h 256570"/>
              <a:gd name="connsiteX7" fmla="*/ 2419192 w 3371006"/>
              <a:gd name="connsiteY7" fmla="*/ 243869 h 256570"/>
              <a:gd name="connsiteX8" fmla="*/ 2895099 w 3371006"/>
              <a:gd name="connsiteY8" fmla="*/ 243869 h 256570"/>
              <a:gd name="connsiteX9" fmla="*/ 3371006 w 3371006"/>
              <a:gd name="connsiteY9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1982945 w 3371006"/>
              <a:gd name="connsiteY2" fmla="*/ 12701 h 256570"/>
              <a:gd name="connsiteX3" fmla="*/ 2617488 w 3371006"/>
              <a:gd name="connsiteY3" fmla="*/ 53346 h 256570"/>
              <a:gd name="connsiteX4" fmla="*/ 2062263 w 3371006"/>
              <a:gd name="connsiteY4" fmla="*/ 93990 h 256570"/>
              <a:gd name="connsiteX5" fmla="*/ 2419193 w 3371006"/>
              <a:gd name="connsiteY5" fmla="*/ 162579 h 256570"/>
              <a:gd name="connsiteX6" fmla="*/ 2419192 w 3371006"/>
              <a:gd name="connsiteY6" fmla="*/ 243869 h 256570"/>
              <a:gd name="connsiteX7" fmla="*/ 2895099 w 3371006"/>
              <a:gd name="connsiteY7" fmla="*/ 243869 h 256570"/>
              <a:gd name="connsiteX8" fmla="*/ 3371006 w 3371006"/>
              <a:gd name="connsiteY8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1982945 w 3371006"/>
              <a:gd name="connsiteY2" fmla="*/ 12701 h 256570"/>
              <a:gd name="connsiteX3" fmla="*/ 1982945 w 3371006"/>
              <a:gd name="connsiteY3" fmla="*/ 215925 h 256570"/>
              <a:gd name="connsiteX4" fmla="*/ 2062263 w 3371006"/>
              <a:gd name="connsiteY4" fmla="*/ 93990 h 256570"/>
              <a:gd name="connsiteX5" fmla="*/ 2419193 w 3371006"/>
              <a:gd name="connsiteY5" fmla="*/ 162579 h 256570"/>
              <a:gd name="connsiteX6" fmla="*/ 2419192 w 3371006"/>
              <a:gd name="connsiteY6" fmla="*/ 243869 h 256570"/>
              <a:gd name="connsiteX7" fmla="*/ 2895099 w 3371006"/>
              <a:gd name="connsiteY7" fmla="*/ 243869 h 256570"/>
              <a:gd name="connsiteX8" fmla="*/ 3371006 w 3371006"/>
              <a:gd name="connsiteY8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1982945 w 3371006"/>
              <a:gd name="connsiteY2" fmla="*/ 12701 h 256570"/>
              <a:gd name="connsiteX3" fmla="*/ 1982945 w 3371006"/>
              <a:gd name="connsiteY3" fmla="*/ 175280 h 256570"/>
              <a:gd name="connsiteX4" fmla="*/ 2062263 w 3371006"/>
              <a:gd name="connsiteY4" fmla="*/ 93990 h 256570"/>
              <a:gd name="connsiteX5" fmla="*/ 2419193 w 3371006"/>
              <a:gd name="connsiteY5" fmla="*/ 162579 h 256570"/>
              <a:gd name="connsiteX6" fmla="*/ 2419192 w 3371006"/>
              <a:gd name="connsiteY6" fmla="*/ 243869 h 256570"/>
              <a:gd name="connsiteX7" fmla="*/ 2895099 w 3371006"/>
              <a:gd name="connsiteY7" fmla="*/ 243869 h 256570"/>
              <a:gd name="connsiteX8" fmla="*/ 3371006 w 3371006"/>
              <a:gd name="connsiteY8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1982945 w 3371006"/>
              <a:gd name="connsiteY2" fmla="*/ 12701 h 256570"/>
              <a:gd name="connsiteX3" fmla="*/ 1982945 w 3371006"/>
              <a:gd name="connsiteY3" fmla="*/ 175280 h 256570"/>
              <a:gd name="connsiteX4" fmla="*/ 2379534 w 3371006"/>
              <a:gd name="connsiteY4" fmla="*/ 175280 h 256570"/>
              <a:gd name="connsiteX5" fmla="*/ 2419193 w 3371006"/>
              <a:gd name="connsiteY5" fmla="*/ 162579 h 256570"/>
              <a:gd name="connsiteX6" fmla="*/ 2419192 w 3371006"/>
              <a:gd name="connsiteY6" fmla="*/ 243869 h 256570"/>
              <a:gd name="connsiteX7" fmla="*/ 2895099 w 3371006"/>
              <a:gd name="connsiteY7" fmla="*/ 243869 h 256570"/>
              <a:gd name="connsiteX8" fmla="*/ 3371006 w 3371006"/>
              <a:gd name="connsiteY8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1982945 w 3371006"/>
              <a:gd name="connsiteY2" fmla="*/ 12701 h 256570"/>
              <a:gd name="connsiteX3" fmla="*/ 1982945 w 3371006"/>
              <a:gd name="connsiteY3" fmla="*/ 175280 h 256570"/>
              <a:gd name="connsiteX4" fmla="*/ 2379534 w 3371006"/>
              <a:gd name="connsiteY4" fmla="*/ 175280 h 256570"/>
              <a:gd name="connsiteX5" fmla="*/ 2657147 w 3371006"/>
              <a:gd name="connsiteY5" fmla="*/ 175280 h 256570"/>
              <a:gd name="connsiteX6" fmla="*/ 2419192 w 3371006"/>
              <a:gd name="connsiteY6" fmla="*/ 243869 h 256570"/>
              <a:gd name="connsiteX7" fmla="*/ 2895099 w 3371006"/>
              <a:gd name="connsiteY7" fmla="*/ 243869 h 256570"/>
              <a:gd name="connsiteX8" fmla="*/ 3371006 w 3371006"/>
              <a:gd name="connsiteY8" fmla="*/ 243869 h 256570"/>
              <a:gd name="connsiteX0" fmla="*/ 0 w 3371006"/>
              <a:gd name="connsiteY0" fmla="*/ 0 h 256570"/>
              <a:gd name="connsiteX1" fmla="*/ 475907 w 3371006"/>
              <a:gd name="connsiteY1" fmla="*/ 1 h 256570"/>
              <a:gd name="connsiteX2" fmla="*/ 1982945 w 3371006"/>
              <a:gd name="connsiteY2" fmla="*/ 12701 h 256570"/>
              <a:gd name="connsiteX3" fmla="*/ 1982945 w 3371006"/>
              <a:gd name="connsiteY3" fmla="*/ 175280 h 256570"/>
              <a:gd name="connsiteX4" fmla="*/ 2379534 w 3371006"/>
              <a:gd name="connsiteY4" fmla="*/ 175280 h 256570"/>
              <a:gd name="connsiteX5" fmla="*/ 2419192 w 3371006"/>
              <a:gd name="connsiteY5" fmla="*/ 243869 h 256570"/>
              <a:gd name="connsiteX6" fmla="*/ 2895099 w 3371006"/>
              <a:gd name="connsiteY6" fmla="*/ 243869 h 256570"/>
              <a:gd name="connsiteX7" fmla="*/ 3371006 w 3371006"/>
              <a:gd name="connsiteY7" fmla="*/ 243869 h 256570"/>
              <a:gd name="connsiteX0" fmla="*/ 0 w 3371006"/>
              <a:gd name="connsiteY0" fmla="*/ 0 h 255301"/>
              <a:gd name="connsiteX1" fmla="*/ 475907 w 3371006"/>
              <a:gd name="connsiteY1" fmla="*/ 1 h 255301"/>
              <a:gd name="connsiteX2" fmla="*/ 1982945 w 3371006"/>
              <a:gd name="connsiteY2" fmla="*/ 12701 h 255301"/>
              <a:gd name="connsiteX3" fmla="*/ 1982945 w 3371006"/>
              <a:gd name="connsiteY3" fmla="*/ 175280 h 255301"/>
              <a:gd name="connsiteX4" fmla="*/ 2379534 w 3371006"/>
              <a:gd name="connsiteY4" fmla="*/ 175280 h 255301"/>
              <a:gd name="connsiteX5" fmla="*/ 2895100 w 3371006"/>
              <a:gd name="connsiteY5" fmla="*/ 175280 h 255301"/>
              <a:gd name="connsiteX6" fmla="*/ 2895099 w 3371006"/>
              <a:gd name="connsiteY6" fmla="*/ 243869 h 255301"/>
              <a:gd name="connsiteX7" fmla="*/ 3371006 w 3371006"/>
              <a:gd name="connsiteY7" fmla="*/ 243869 h 255301"/>
              <a:gd name="connsiteX0" fmla="*/ 0 w 3371006"/>
              <a:gd name="connsiteY0" fmla="*/ 0 h 255301"/>
              <a:gd name="connsiteX1" fmla="*/ 475907 w 3371006"/>
              <a:gd name="connsiteY1" fmla="*/ 1 h 255301"/>
              <a:gd name="connsiteX2" fmla="*/ 1982945 w 3371006"/>
              <a:gd name="connsiteY2" fmla="*/ 12701 h 255301"/>
              <a:gd name="connsiteX3" fmla="*/ 1982945 w 3371006"/>
              <a:gd name="connsiteY3" fmla="*/ 175280 h 255301"/>
              <a:gd name="connsiteX4" fmla="*/ 2379534 w 3371006"/>
              <a:gd name="connsiteY4" fmla="*/ 175280 h 255301"/>
              <a:gd name="connsiteX5" fmla="*/ 2855441 w 3371006"/>
              <a:gd name="connsiteY5" fmla="*/ 175280 h 255301"/>
              <a:gd name="connsiteX6" fmla="*/ 2895099 w 3371006"/>
              <a:gd name="connsiteY6" fmla="*/ 243869 h 255301"/>
              <a:gd name="connsiteX7" fmla="*/ 3371006 w 3371006"/>
              <a:gd name="connsiteY7" fmla="*/ 243869 h 255301"/>
              <a:gd name="connsiteX0" fmla="*/ 0 w 3371006"/>
              <a:gd name="connsiteY0" fmla="*/ 0 h 268002"/>
              <a:gd name="connsiteX1" fmla="*/ 475907 w 3371006"/>
              <a:gd name="connsiteY1" fmla="*/ 1 h 268002"/>
              <a:gd name="connsiteX2" fmla="*/ 1982945 w 3371006"/>
              <a:gd name="connsiteY2" fmla="*/ 12701 h 268002"/>
              <a:gd name="connsiteX3" fmla="*/ 1982945 w 3371006"/>
              <a:gd name="connsiteY3" fmla="*/ 175280 h 268002"/>
              <a:gd name="connsiteX4" fmla="*/ 2379534 w 3371006"/>
              <a:gd name="connsiteY4" fmla="*/ 175280 h 268002"/>
              <a:gd name="connsiteX5" fmla="*/ 2855441 w 3371006"/>
              <a:gd name="connsiteY5" fmla="*/ 175280 h 268002"/>
              <a:gd name="connsiteX6" fmla="*/ 2855441 w 3371006"/>
              <a:gd name="connsiteY6" fmla="*/ 256570 h 268002"/>
              <a:gd name="connsiteX7" fmla="*/ 3371006 w 3371006"/>
              <a:gd name="connsiteY7" fmla="*/ 243869 h 268002"/>
              <a:gd name="connsiteX0" fmla="*/ 0 w 3371006"/>
              <a:gd name="connsiteY0" fmla="*/ 0 h 268002"/>
              <a:gd name="connsiteX1" fmla="*/ 475907 w 3371006"/>
              <a:gd name="connsiteY1" fmla="*/ 1 h 268002"/>
              <a:gd name="connsiteX2" fmla="*/ 1982945 w 3371006"/>
              <a:gd name="connsiteY2" fmla="*/ 12701 h 268002"/>
              <a:gd name="connsiteX3" fmla="*/ 1982945 w 3371006"/>
              <a:gd name="connsiteY3" fmla="*/ 175280 h 268002"/>
              <a:gd name="connsiteX4" fmla="*/ 2379534 w 3371006"/>
              <a:gd name="connsiteY4" fmla="*/ 175280 h 268002"/>
              <a:gd name="connsiteX5" fmla="*/ 2855441 w 3371006"/>
              <a:gd name="connsiteY5" fmla="*/ 175280 h 268002"/>
              <a:gd name="connsiteX6" fmla="*/ 2895100 w 3371006"/>
              <a:gd name="connsiteY6" fmla="*/ 256570 h 268002"/>
              <a:gd name="connsiteX7" fmla="*/ 3371006 w 3371006"/>
              <a:gd name="connsiteY7" fmla="*/ 243869 h 268002"/>
              <a:gd name="connsiteX0" fmla="*/ 0 w 3371006"/>
              <a:gd name="connsiteY0" fmla="*/ 0 h 268002"/>
              <a:gd name="connsiteX1" fmla="*/ 475907 w 3371006"/>
              <a:gd name="connsiteY1" fmla="*/ 1 h 268002"/>
              <a:gd name="connsiteX2" fmla="*/ 1982945 w 3371006"/>
              <a:gd name="connsiteY2" fmla="*/ 12701 h 268002"/>
              <a:gd name="connsiteX3" fmla="*/ 1982945 w 3371006"/>
              <a:gd name="connsiteY3" fmla="*/ 175280 h 268002"/>
              <a:gd name="connsiteX4" fmla="*/ 2379534 w 3371006"/>
              <a:gd name="connsiteY4" fmla="*/ 175280 h 268002"/>
              <a:gd name="connsiteX5" fmla="*/ 2855441 w 3371006"/>
              <a:gd name="connsiteY5" fmla="*/ 175280 h 268002"/>
              <a:gd name="connsiteX6" fmla="*/ 2895100 w 3371006"/>
              <a:gd name="connsiteY6" fmla="*/ 256570 h 268002"/>
              <a:gd name="connsiteX7" fmla="*/ 3371006 w 3371006"/>
              <a:gd name="connsiteY7" fmla="*/ 243869 h 268002"/>
              <a:gd name="connsiteX0" fmla="*/ 0 w 3371006"/>
              <a:gd name="connsiteY0" fmla="*/ 0 h 268002"/>
              <a:gd name="connsiteX1" fmla="*/ 475907 w 3371006"/>
              <a:gd name="connsiteY1" fmla="*/ 1 h 268002"/>
              <a:gd name="connsiteX2" fmla="*/ 1982945 w 3371006"/>
              <a:gd name="connsiteY2" fmla="*/ 12701 h 268002"/>
              <a:gd name="connsiteX3" fmla="*/ 1982945 w 3371006"/>
              <a:gd name="connsiteY3" fmla="*/ 175280 h 268002"/>
              <a:gd name="connsiteX4" fmla="*/ 2379534 w 3371006"/>
              <a:gd name="connsiteY4" fmla="*/ 175280 h 268002"/>
              <a:gd name="connsiteX5" fmla="*/ 2855441 w 3371006"/>
              <a:gd name="connsiteY5" fmla="*/ 175280 h 268002"/>
              <a:gd name="connsiteX6" fmla="*/ 2895100 w 3371006"/>
              <a:gd name="connsiteY6" fmla="*/ 256570 h 268002"/>
              <a:gd name="connsiteX7" fmla="*/ 3371006 w 3371006"/>
              <a:gd name="connsiteY7" fmla="*/ 243869 h 268002"/>
              <a:gd name="connsiteX0" fmla="*/ 0 w 3371006"/>
              <a:gd name="connsiteY0" fmla="*/ 0 h 268002"/>
              <a:gd name="connsiteX1" fmla="*/ 475907 w 3371006"/>
              <a:gd name="connsiteY1" fmla="*/ 1 h 268002"/>
              <a:gd name="connsiteX2" fmla="*/ 1982945 w 3371006"/>
              <a:gd name="connsiteY2" fmla="*/ 12701 h 268002"/>
              <a:gd name="connsiteX3" fmla="*/ 1982945 w 3371006"/>
              <a:gd name="connsiteY3" fmla="*/ 175280 h 268002"/>
              <a:gd name="connsiteX4" fmla="*/ 2379534 w 3371006"/>
              <a:gd name="connsiteY4" fmla="*/ 175280 h 268002"/>
              <a:gd name="connsiteX5" fmla="*/ 2855441 w 3371006"/>
              <a:gd name="connsiteY5" fmla="*/ 175280 h 268002"/>
              <a:gd name="connsiteX6" fmla="*/ 2895100 w 3371006"/>
              <a:gd name="connsiteY6" fmla="*/ 256570 h 268002"/>
              <a:gd name="connsiteX7" fmla="*/ 3371006 w 3371006"/>
              <a:gd name="connsiteY7" fmla="*/ 243869 h 268002"/>
              <a:gd name="connsiteX0" fmla="*/ 0 w 3371006"/>
              <a:gd name="connsiteY0" fmla="*/ 0 h 243869"/>
              <a:gd name="connsiteX1" fmla="*/ 475907 w 3371006"/>
              <a:gd name="connsiteY1" fmla="*/ 1 h 243869"/>
              <a:gd name="connsiteX2" fmla="*/ 1982945 w 3371006"/>
              <a:gd name="connsiteY2" fmla="*/ 12701 h 243869"/>
              <a:gd name="connsiteX3" fmla="*/ 1982945 w 3371006"/>
              <a:gd name="connsiteY3" fmla="*/ 175280 h 243869"/>
              <a:gd name="connsiteX4" fmla="*/ 2379534 w 3371006"/>
              <a:gd name="connsiteY4" fmla="*/ 175280 h 243869"/>
              <a:gd name="connsiteX5" fmla="*/ 2855441 w 3371006"/>
              <a:gd name="connsiteY5" fmla="*/ 175280 h 243869"/>
              <a:gd name="connsiteX6" fmla="*/ 3371006 w 3371006"/>
              <a:gd name="connsiteY6" fmla="*/ 243869 h 243869"/>
              <a:gd name="connsiteX0" fmla="*/ 0 w 3410666"/>
              <a:gd name="connsiteY0" fmla="*/ 0 h 186712"/>
              <a:gd name="connsiteX1" fmla="*/ 475907 w 3410666"/>
              <a:gd name="connsiteY1" fmla="*/ 1 h 186712"/>
              <a:gd name="connsiteX2" fmla="*/ 1982945 w 3410666"/>
              <a:gd name="connsiteY2" fmla="*/ 12701 h 186712"/>
              <a:gd name="connsiteX3" fmla="*/ 1982945 w 3410666"/>
              <a:gd name="connsiteY3" fmla="*/ 175280 h 186712"/>
              <a:gd name="connsiteX4" fmla="*/ 2379534 w 3410666"/>
              <a:gd name="connsiteY4" fmla="*/ 175280 h 186712"/>
              <a:gd name="connsiteX5" fmla="*/ 2855441 w 3410666"/>
              <a:gd name="connsiteY5" fmla="*/ 175280 h 186712"/>
              <a:gd name="connsiteX6" fmla="*/ 3410666 w 3410666"/>
              <a:gd name="connsiteY6" fmla="*/ 175280 h 186712"/>
              <a:gd name="connsiteX0" fmla="*/ 0 w 3410666"/>
              <a:gd name="connsiteY0" fmla="*/ 0 h 186712"/>
              <a:gd name="connsiteX1" fmla="*/ 475907 w 3410666"/>
              <a:gd name="connsiteY1" fmla="*/ 1 h 186712"/>
              <a:gd name="connsiteX2" fmla="*/ 1982945 w 3410666"/>
              <a:gd name="connsiteY2" fmla="*/ 12701 h 186712"/>
              <a:gd name="connsiteX3" fmla="*/ 1982945 w 3410666"/>
              <a:gd name="connsiteY3" fmla="*/ 175280 h 186712"/>
              <a:gd name="connsiteX4" fmla="*/ 2379534 w 3410666"/>
              <a:gd name="connsiteY4" fmla="*/ 175280 h 186712"/>
              <a:gd name="connsiteX5" fmla="*/ 2855441 w 3410666"/>
              <a:gd name="connsiteY5" fmla="*/ 175280 h 186712"/>
              <a:gd name="connsiteX6" fmla="*/ 3410666 w 3410666"/>
              <a:gd name="connsiteY6" fmla="*/ 175280 h 186712"/>
              <a:gd name="connsiteX0" fmla="*/ 0 w 3331348"/>
              <a:gd name="connsiteY0" fmla="*/ 0 h 186712"/>
              <a:gd name="connsiteX1" fmla="*/ 475907 w 3331348"/>
              <a:gd name="connsiteY1" fmla="*/ 1 h 186712"/>
              <a:gd name="connsiteX2" fmla="*/ 1982945 w 3331348"/>
              <a:gd name="connsiteY2" fmla="*/ 12701 h 186712"/>
              <a:gd name="connsiteX3" fmla="*/ 1982945 w 3331348"/>
              <a:gd name="connsiteY3" fmla="*/ 175280 h 186712"/>
              <a:gd name="connsiteX4" fmla="*/ 2379534 w 3331348"/>
              <a:gd name="connsiteY4" fmla="*/ 175280 h 186712"/>
              <a:gd name="connsiteX5" fmla="*/ 2855441 w 3331348"/>
              <a:gd name="connsiteY5" fmla="*/ 175280 h 186712"/>
              <a:gd name="connsiteX6" fmla="*/ 3331348 w 3331348"/>
              <a:gd name="connsiteY6" fmla="*/ 175281 h 186712"/>
              <a:gd name="connsiteX0" fmla="*/ 0 w 3331348"/>
              <a:gd name="connsiteY0" fmla="*/ 0 h 175281"/>
              <a:gd name="connsiteX1" fmla="*/ 475907 w 3331348"/>
              <a:gd name="connsiteY1" fmla="*/ 1 h 175281"/>
              <a:gd name="connsiteX2" fmla="*/ 1982945 w 3331348"/>
              <a:gd name="connsiteY2" fmla="*/ 12701 h 175281"/>
              <a:gd name="connsiteX3" fmla="*/ 1982945 w 3331348"/>
              <a:gd name="connsiteY3" fmla="*/ 175280 h 175281"/>
              <a:gd name="connsiteX4" fmla="*/ 2379534 w 3331348"/>
              <a:gd name="connsiteY4" fmla="*/ 175280 h 175281"/>
              <a:gd name="connsiteX5" fmla="*/ 3331348 w 3331348"/>
              <a:gd name="connsiteY5" fmla="*/ 175281 h 175281"/>
              <a:gd name="connsiteX0" fmla="*/ 0 w 3331348"/>
              <a:gd name="connsiteY0" fmla="*/ 0 h 175281"/>
              <a:gd name="connsiteX1" fmla="*/ 475907 w 3331348"/>
              <a:gd name="connsiteY1" fmla="*/ 1 h 175281"/>
              <a:gd name="connsiteX2" fmla="*/ 1982945 w 3331348"/>
              <a:gd name="connsiteY2" fmla="*/ 12701 h 175281"/>
              <a:gd name="connsiteX3" fmla="*/ 1982945 w 3331348"/>
              <a:gd name="connsiteY3" fmla="*/ 175280 h 175281"/>
              <a:gd name="connsiteX4" fmla="*/ 2379534 w 3331348"/>
              <a:gd name="connsiteY4" fmla="*/ 175280 h 175281"/>
              <a:gd name="connsiteX5" fmla="*/ 2455825 w 3331348"/>
              <a:gd name="connsiteY5" fmla="*/ 172799 h 175281"/>
              <a:gd name="connsiteX6" fmla="*/ 3331348 w 3331348"/>
              <a:gd name="connsiteY6" fmla="*/ 175281 h 175281"/>
              <a:gd name="connsiteX0" fmla="*/ 0 w 3331348"/>
              <a:gd name="connsiteY0" fmla="*/ 0 h 256571"/>
              <a:gd name="connsiteX1" fmla="*/ 475907 w 3331348"/>
              <a:gd name="connsiteY1" fmla="*/ 1 h 256571"/>
              <a:gd name="connsiteX2" fmla="*/ 1982945 w 3331348"/>
              <a:gd name="connsiteY2" fmla="*/ 12701 h 256571"/>
              <a:gd name="connsiteX3" fmla="*/ 1982945 w 3331348"/>
              <a:gd name="connsiteY3" fmla="*/ 175280 h 256571"/>
              <a:gd name="connsiteX4" fmla="*/ 2379534 w 3331348"/>
              <a:gd name="connsiteY4" fmla="*/ 175280 h 256571"/>
              <a:gd name="connsiteX5" fmla="*/ 2419193 w 3331348"/>
              <a:gd name="connsiteY5" fmla="*/ 256571 h 256571"/>
              <a:gd name="connsiteX6" fmla="*/ 3331348 w 3331348"/>
              <a:gd name="connsiteY6" fmla="*/ 175281 h 256571"/>
              <a:gd name="connsiteX0" fmla="*/ 0 w 3331348"/>
              <a:gd name="connsiteY0" fmla="*/ 0 h 256571"/>
              <a:gd name="connsiteX1" fmla="*/ 475907 w 3331348"/>
              <a:gd name="connsiteY1" fmla="*/ 1 h 256571"/>
              <a:gd name="connsiteX2" fmla="*/ 1982945 w 3331348"/>
              <a:gd name="connsiteY2" fmla="*/ 12701 h 256571"/>
              <a:gd name="connsiteX3" fmla="*/ 1982945 w 3331348"/>
              <a:gd name="connsiteY3" fmla="*/ 175280 h 256571"/>
              <a:gd name="connsiteX4" fmla="*/ 2419193 w 3331348"/>
              <a:gd name="connsiteY4" fmla="*/ 175281 h 256571"/>
              <a:gd name="connsiteX5" fmla="*/ 2419193 w 3331348"/>
              <a:gd name="connsiteY5" fmla="*/ 256571 h 256571"/>
              <a:gd name="connsiteX6" fmla="*/ 3331348 w 3331348"/>
              <a:gd name="connsiteY6" fmla="*/ 175281 h 256571"/>
              <a:gd name="connsiteX0" fmla="*/ 0 w 3331348"/>
              <a:gd name="connsiteY0" fmla="*/ 0 h 256571"/>
              <a:gd name="connsiteX1" fmla="*/ 475907 w 3331348"/>
              <a:gd name="connsiteY1" fmla="*/ 1 h 256571"/>
              <a:gd name="connsiteX2" fmla="*/ 1982945 w 3331348"/>
              <a:gd name="connsiteY2" fmla="*/ 12701 h 256571"/>
              <a:gd name="connsiteX3" fmla="*/ 1982945 w 3331348"/>
              <a:gd name="connsiteY3" fmla="*/ 175280 h 256571"/>
              <a:gd name="connsiteX4" fmla="*/ 2419193 w 3331348"/>
              <a:gd name="connsiteY4" fmla="*/ 175281 h 256571"/>
              <a:gd name="connsiteX5" fmla="*/ 2419193 w 3331348"/>
              <a:gd name="connsiteY5" fmla="*/ 256571 h 256571"/>
              <a:gd name="connsiteX6" fmla="*/ 3331348 w 3331348"/>
              <a:gd name="connsiteY6" fmla="*/ 256571 h 25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1348" h="256571">
                <a:moveTo>
                  <a:pt x="0" y="0"/>
                </a:moveTo>
                <a:lnTo>
                  <a:pt x="475907" y="1"/>
                </a:lnTo>
                <a:lnTo>
                  <a:pt x="1982945" y="12701"/>
                </a:lnTo>
                <a:lnTo>
                  <a:pt x="1982945" y="175280"/>
                </a:lnTo>
                <a:lnTo>
                  <a:pt x="2419193" y="175281"/>
                </a:lnTo>
                <a:lnTo>
                  <a:pt x="2419193" y="256571"/>
                </a:lnTo>
                <a:lnTo>
                  <a:pt x="3331348" y="25657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3" name="Group 81"/>
          <p:cNvGrpSpPr/>
          <p:nvPr/>
        </p:nvGrpSpPr>
        <p:grpSpPr>
          <a:xfrm>
            <a:off x="1976643" y="5372446"/>
            <a:ext cx="4572000" cy="152401"/>
            <a:chOff x="1976643" y="5405735"/>
            <a:chExt cx="4572000" cy="304800"/>
          </a:xfrm>
        </p:grpSpPr>
        <p:cxnSp>
          <p:nvCxnSpPr>
            <p:cNvPr id="49" name="Straight Connector 48"/>
            <p:cNvCxnSpPr/>
            <p:nvPr/>
          </p:nvCxnSpPr>
          <p:spPr bwMode="auto">
            <a:xfrm rot="5400000">
              <a:off x="1824243" y="5558135"/>
              <a:ext cx="30480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2738643" y="5558135"/>
              <a:ext cx="30480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3653043" y="5558135"/>
              <a:ext cx="30480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4567443" y="5558135"/>
              <a:ext cx="30480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>
              <a:off x="5481843" y="5558135"/>
              <a:ext cx="30480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6396243" y="5558135"/>
              <a:ext cx="30480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7" name="TextBox 56"/>
          <p:cNvSpPr txBox="1"/>
          <p:nvPr/>
        </p:nvSpPr>
        <p:spPr>
          <a:xfrm>
            <a:off x="7767843" y="521558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grpSp>
        <p:nvGrpSpPr>
          <p:cNvPr id="4" name="Group 82"/>
          <p:cNvGrpSpPr/>
          <p:nvPr/>
        </p:nvGrpSpPr>
        <p:grpSpPr>
          <a:xfrm>
            <a:off x="1524000" y="5067647"/>
            <a:ext cx="2702984" cy="1223665"/>
            <a:chOff x="1524000" y="5181600"/>
            <a:chExt cx="2702984" cy="1223665"/>
          </a:xfrm>
        </p:grpSpPr>
        <p:sp>
          <p:nvSpPr>
            <p:cNvPr id="63" name="TextBox 62"/>
            <p:cNvSpPr txBox="1"/>
            <p:nvPr/>
          </p:nvSpPr>
          <p:spPr>
            <a:xfrm>
              <a:off x="1524000" y="5943600"/>
              <a:ext cx="2702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Saved evaluations</a:t>
              </a:r>
              <a:endParaRPr lang="en-US" sz="2400" dirty="0"/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 rot="16200000" flipV="1">
              <a:off x="1905000" y="5334000"/>
              <a:ext cx="838200" cy="533400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 rot="5400000" flipH="1" flipV="1">
              <a:off x="2362200" y="5486400"/>
              <a:ext cx="838200" cy="228600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2743200" y="5334001"/>
              <a:ext cx="990600" cy="685799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</p:grpSp>
      <p:pic>
        <p:nvPicPr>
          <p:cNvPr id="84" name="Picture 3" descr="C:\Documents and Settings\dgolovin\My Documents\My Pictures\2009_gumpert_apollo_spe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3204" y="228600"/>
            <a:ext cx="1670796" cy="93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1663" cy="1295400"/>
          </a:xfrm>
        </p:spPr>
        <p:txBody>
          <a:bodyPr/>
          <a:lstStyle/>
          <a:p>
            <a:r>
              <a:rPr lang="en-US" dirty="0" smtClean="0"/>
              <a:t>Generate upper bounds on </a:t>
            </a:r>
          </a:p>
          <a:p>
            <a:r>
              <a:rPr lang="en-US" dirty="0" smtClean="0"/>
              <a:t>Use then to avoid some evaluations.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7" y="274638"/>
            <a:ext cx="8221663" cy="1138237"/>
          </a:xfrm>
        </p:spPr>
        <p:txBody>
          <a:bodyPr/>
          <a:lstStyle/>
          <a:p>
            <a:r>
              <a:rPr lang="en-US" dirty="0" smtClean="0"/>
              <a:t>Accelerated Greedy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867400" y="1358204"/>
            <a:ext cx="1430420" cy="394396"/>
          </a:xfrm>
          <a:prstGeom prst="rect">
            <a:avLst/>
          </a:prstGeom>
        </p:spPr>
      </p:pic>
      <p:pic>
        <p:nvPicPr>
          <p:cNvPr id="84" name="Picture 3" descr="C:\Documents and Settings\dgolovin\My Documents\My Pictures\2009_gumpert_apollo_spe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3204" y="228600"/>
            <a:ext cx="1670796" cy="936176"/>
          </a:xfrm>
          <a:prstGeom prst="rect">
            <a:avLst/>
          </a:prstGeom>
          <a:noFill/>
        </p:spPr>
      </p:pic>
      <p:sp>
        <p:nvSpPr>
          <p:cNvPr id="26" name="Rounded Rectangle 25"/>
          <p:cNvSpPr/>
          <p:nvPr/>
        </p:nvSpPr>
        <p:spPr bwMode="auto">
          <a:xfrm>
            <a:off x="685800" y="2743200"/>
            <a:ext cx="7848600" cy="35052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rPr>
              <a:t>Empirical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rPr>
              <a:t> Speedups we obtained:</a:t>
            </a:r>
          </a:p>
          <a:p>
            <a:pPr marL="0" marR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tabLst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Lucida Sans Unicode" pitchFamily="34" charset="0"/>
              </a:rPr>
              <a:t>  - Temperature Monitoring: 2 - 7x</a:t>
            </a: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  <a:p>
            <a:pPr marL="0" marR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tabLst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Lucida Sans Unicode" pitchFamily="34" charset="0"/>
              </a:rPr>
              <a:t>  - Traffic Monitoring: 20 - 40x</a:t>
            </a:r>
          </a:p>
          <a:p>
            <a:pPr marL="0" marR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tabLst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Lucida Sans Unicode" pitchFamily="34" charset="0"/>
              </a:rPr>
              <a:t>  - Speedup often increases with</a:t>
            </a:r>
          </a:p>
          <a:p>
            <a:pPr marL="0" marR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tabLst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Lucida Sans Unicode" pitchFamily="34" charset="0"/>
              </a:rPr>
              <a:t>    instance size.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Lucida Sans Unicode" pitchFamily="34" charset="0"/>
              </a:rPr>
              <a:t>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219200"/>
            <a:ext cx="8221663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4963" marR="0" lvl="0" indent="-334963" algn="l" defTabSz="457200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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 learning with noise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3710" y="1657290"/>
            <a:ext cx="6861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With Andreas Krause &amp; </a:t>
            </a:r>
            <a:r>
              <a:rPr lang="en-US" sz="2000" dirty="0" err="1" smtClean="0">
                <a:solidFill>
                  <a:srgbClr val="0070C0"/>
                </a:solidFill>
              </a:rPr>
              <a:t>Debajyoti</a:t>
            </a:r>
            <a:r>
              <a:rPr lang="en-US" sz="2000" dirty="0" smtClean="0">
                <a:solidFill>
                  <a:srgbClr val="0070C0"/>
                </a:solidFill>
              </a:rPr>
              <a:t> Ray, to appear  NIPS ‘10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3" name="Group 52"/>
          <p:cNvGrpSpPr/>
          <p:nvPr/>
        </p:nvGrpSpPr>
        <p:grpSpPr>
          <a:xfrm>
            <a:off x="1066800" y="2667000"/>
            <a:ext cx="7239000" cy="3581400"/>
            <a:chOff x="1066800" y="2819400"/>
            <a:chExt cx="7239000" cy="3581400"/>
          </a:xfrm>
        </p:grpSpPr>
        <p:grpSp>
          <p:nvGrpSpPr>
            <p:cNvPr id="5" name="Group 51"/>
            <p:cNvGrpSpPr/>
            <p:nvPr/>
          </p:nvGrpSpPr>
          <p:grpSpPr>
            <a:xfrm>
              <a:off x="1066800" y="2895600"/>
              <a:ext cx="1981200" cy="1524000"/>
              <a:chOff x="1066800" y="2895600"/>
              <a:chExt cx="1981200" cy="1524000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1066800" y="2895600"/>
                <a:ext cx="1981200" cy="152400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pic>
            <p:nvPicPr>
              <p:cNvPr id="25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721"/>
              <a:stretch>
                <a:fillRect/>
              </a:stretch>
            </p:blipFill>
            <p:spPr bwMode="auto">
              <a:xfrm>
                <a:off x="1219200" y="3124200"/>
                <a:ext cx="604112" cy="596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721"/>
              <a:stretch>
                <a:fillRect/>
              </a:stretch>
            </p:blipFill>
            <p:spPr bwMode="auto">
              <a:xfrm>
                <a:off x="1828800" y="3746735"/>
                <a:ext cx="604112" cy="596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721"/>
              <a:stretch>
                <a:fillRect/>
              </a:stretch>
            </p:blipFill>
            <p:spPr bwMode="auto">
              <a:xfrm>
                <a:off x="2291488" y="2971800"/>
                <a:ext cx="604112" cy="596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50"/>
            <p:cNvGrpSpPr/>
            <p:nvPr/>
          </p:nvGrpSpPr>
          <p:grpSpPr>
            <a:xfrm>
              <a:off x="3657600" y="4876800"/>
              <a:ext cx="1981200" cy="1524000"/>
              <a:chOff x="3657600" y="4876800"/>
              <a:chExt cx="1981200" cy="1524000"/>
            </a:xfrm>
          </p:grpSpPr>
          <p:sp>
            <p:nvSpPr>
              <p:cNvPr id="22" name="Rounded Rectangle 21"/>
              <p:cNvSpPr/>
              <p:nvPr/>
            </p:nvSpPr>
            <p:spPr bwMode="auto">
              <a:xfrm>
                <a:off x="3657600" y="4876800"/>
                <a:ext cx="1981200" cy="152400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pic>
            <p:nvPicPr>
              <p:cNvPr id="26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22821"/>
              <a:stretch>
                <a:fillRect/>
              </a:stretch>
            </p:blipFill>
            <p:spPr bwMode="auto">
              <a:xfrm>
                <a:off x="3886200" y="5105400"/>
                <a:ext cx="525833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22821"/>
              <a:stretch>
                <a:fillRect/>
              </a:stretch>
            </p:blipFill>
            <p:spPr bwMode="auto">
              <a:xfrm>
                <a:off x="4503367" y="5791200"/>
                <a:ext cx="525833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22821"/>
              <a:stretch>
                <a:fillRect/>
              </a:stretch>
            </p:blipFill>
            <p:spPr bwMode="auto">
              <a:xfrm>
                <a:off x="4876800" y="5029200"/>
                <a:ext cx="525833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44"/>
            <p:cNvGrpSpPr/>
            <p:nvPr/>
          </p:nvGrpSpPr>
          <p:grpSpPr>
            <a:xfrm>
              <a:off x="6316980" y="2819400"/>
              <a:ext cx="1988820" cy="1752600"/>
              <a:chOff x="5935980" y="2743200"/>
              <a:chExt cx="1988820" cy="1752600"/>
            </a:xfrm>
          </p:grpSpPr>
          <p:sp>
            <p:nvSpPr>
              <p:cNvPr id="23" name="Rounded Rectangle 22"/>
              <p:cNvSpPr/>
              <p:nvPr/>
            </p:nvSpPr>
            <p:spPr bwMode="auto">
              <a:xfrm>
                <a:off x="5935980" y="2743200"/>
                <a:ext cx="1988820" cy="17526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17739"/>
              <a:stretch>
                <a:fillRect/>
              </a:stretch>
            </p:blipFill>
            <p:spPr bwMode="auto">
              <a:xfrm>
                <a:off x="6324600" y="3048000"/>
                <a:ext cx="544887" cy="497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17739"/>
              <a:stretch>
                <a:fillRect/>
              </a:stretch>
            </p:blipFill>
            <p:spPr bwMode="auto">
              <a:xfrm>
                <a:off x="6324600" y="3657600"/>
                <a:ext cx="544887" cy="497032"/>
              </a:xfrm>
              <a:prstGeom prst="rect">
                <a:avLst/>
              </a:prstGeom>
              <a:solidFill>
                <a:schemeClr val="accent4">
                  <a:lumMod val="75000"/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17739"/>
              <a:stretch>
                <a:fillRect/>
              </a:stretch>
            </p:blipFill>
            <p:spPr bwMode="auto">
              <a:xfrm>
                <a:off x="7010400" y="3657600"/>
                <a:ext cx="544887" cy="497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17739"/>
              <a:stretch>
                <a:fillRect/>
              </a:stretch>
            </p:blipFill>
            <p:spPr bwMode="auto">
              <a:xfrm>
                <a:off x="7010400" y="3048000"/>
                <a:ext cx="544887" cy="497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53"/>
          <p:cNvGrpSpPr/>
          <p:nvPr/>
        </p:nvGrpSpPr>
        <p:grpSpPr>
          <a:xfrm>
            <a:off x="1452282" y="2263914"/>
            <a:ext cx="6243918" cy="3832086"/>
            <a:chOff x="1452282" y="2416314"/>
            <a:chExt cx="6243918" cy="3832086"/>
          </a:xfrm>
        </p:grpSpPr>
        <p:sp>
          <p:nvSpPr>
            <p:cNvPr id="46" name="TextBox 45"/>
            <p:cNvSpPr txBox="1"/>
            <p:nvPr/>
          </p:nvSpPr>
          <p:spPr>
            <a:xfrm>
              <a:off x="3124200" y="2416314"/>
              <a:ext cx="31918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Edges between any two</a:t>
              </a:r>
            </a:p>
            <a:p>
              <a:r>
                <a:rPr lang="en-US" sz="2000" dirty="0" smtClean="0"/>
                <a:t>diseases in distinct groups</a:t>
              </a:r>
            </a:p>
          </p:txBody>
        </p:sp>
        <p:sp>
          <p:nvSpPr>
            <p:cNvPr id="48" name="Left-Right Arrow 47"/>
            <p:cNvSpPr/>
            <p:nvPr/>
          </p:nvSpPr>
          <p:spPr bwMode="auto">
            <a:xfrm>
              <a:off x="3124200" y="3124200"/>
              <a:ext cx="3200400" cy="1066800"/>
            </a:xfrm>
            <a:prstGeom prst="leftRightArrow">
              <a:avLst>
                <a:gd name="adj1" fmla="val 414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49" name="Left-Up Arrow 48"/>
            <p:cNvSpPr/>
            <p:nvPr/>
          </p:nvSpPr>
          <p:spPr bwMode="auto">
            <a:xfrm>
              <a:off x="5723965" y="4572000"/>
              <a:ext cx="1972235" cy="1676400"/>
            </a:xfrm>
            <a:prstGeom prst="left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50" name="Left-Up Arrow 49"/>
            <p:cNvSpPr/>
            <p:nvPr/>
          </p:nvSpPr>
          <p:spPr bwMode="auto">
            <a:xfrm rot="5400000">
              <a:off x="1642783" y="4309784"/>
              <a:ext cx="1748115" cy="2129118"/>
            </a:xfrm>
            <a:prstGeom prst="leftUpArrow">
              <a:avLst>
                <a:gd name="adj1" fmla="val 25525"/>
                <a:gd name="adj2" fmla="val 25000"/>
                <a:gd name="adj3" fmla="val 25000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33400" y="1828800"/>
            <a:ext cx="8077200" cy="2737149"/>
            <a:chOff x="1326664" y="365763"/>
            <a:chExt cx="47665927" cy="16152719"/>
          </a:xfrm>
        </p:grpSpPr>
        <p:sp>
          <p:nvSpPr>
            <p:cNvPr id="5" name="Rounded Rectangle 4"/>
            <p:cNvSpPr/>
            <p:nvPr/>
          </p:nvSpPr>
          <p:spPr>
            <a:xfrm>
              <a:off x="23785284" y="6304547"/>
              <a:ext cx="6418890" cy="99351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5400000">
              <a:off x="13154879" y="-1532784"/>
              <a:ext cx="6418890" cy="1021598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26664" y="5940834"/>
              <a:ext cx="6418890" cy="1021598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1443790" y="3406615"/>
              <a:ext cx="2933700" cy="2114550"/>
            </a:xfrm>
            <a:prstGeom prst="rect">
              <a:avLst/>
            </a:prstGeom>
          </p:spPr>
        </p:pic>
        <p:pic>
          <p:nvPicPr>
            <p:cNvPr id="9" name="Picture 8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7797188" y="507852"/>
              <a:ext cx="2990850" cy="2114550"/>
            </a:xfrm>
            <a:prstGeom prst="rect">
              <a:avLst/>
            </a:prstGeom>
          </p:spPr>
        </p:pic>
        <p:pic>
          <p:nvPicPr>
            <p:cNvPr id="10" name="Picture 9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23598710" y="3705726"/>
              <a:ext cx="3009900" cy="213360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5666178" y="4795714"/>
              <a:ext cx="12845302" cy="8083856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90"/>
            <p:cNvGrpSpPr/>
            <p:nvPr/>
          </p:nvGrpSpPr>
          <p:grpSpPr>
            <a:xfrm>
              <a:off x="5666184" y="4795721"/>
              <a:ext cx="19912167" cy="8083857"/>
              <a:chOff x="1153675" y="1065376"/>
              <a:chExt cx="3764432" cy="1528266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1203527" y="1065376"/>
                <a:ext cx="2378576" cy="697900"/>
              </a:xfrm>
              <a:prstGeom prst="line">
                <a:avLst/>
              </a:prstGeom>
              <a:ln w="762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endCxn id="15" idx="2"/>
              </p:cNvCxnSpPr>
              <p:nvPr/>
            </p:nvCxnSpPr>
            <p:spPr>
              <a:xfrm flipV="1">
                <a:off x="1153675" y="2221902"/>
                <a:ext cx="3764431" cy="371740"/>
              </a:xfrm>
              <a:prstGeom prst="line">
                <a:avLst/>
              </a:prstGeom>
              <a:ln w="762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1153675" y="1092437"/>
                <a:ext cx="1592364" cy="1501205"/>
              </a:xfrm>
              <a:prstGeom prst="line">
                <a:avLst/>
              </a:prstGeom>
              <a:ln w="762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15" idx="2"/>
              </p:cNvCxnSpPr>
              <p:nvPr/>
            </p:nvCxnSpPr>
            <p:spPr>
              <a:xfrm rot="10800000">
                <a:off x="3582104" y="1065376"/>
                <a:ext cx="1336003" cy="1156526"/>
              </a:xfrm>
              <a:prstGeom prst="line">
                <a:avLst/>
              </a:prstGeom>
              <a:ln w="76200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100"/>
            <p:cNvGrpSpPr/>
            <p:nvPr/>
          </p:nvGrpSpPr>
          <p:grpSpPr>
            <a:xfrm>
              <a:off x="5929873" y="4938870"/>
              <a:ext cx="19648472" cy="5974371"/>
              <a:chOff x="1203527" y="1092437"/>
              <a:chExt cx="3714580" cy="1129466"/>
            </a:xfrm>
          </p:grpSpPr>
          <p:cxnSp>
            <p:nvCxnSpPr>
              <p:cNvPr id="46" name="Straight Connector 28"/>
              <p:cNvCxnSpPr/>
              <p:nvPr/>
            </p:nvCxnSpPr>
            <p:spPr>
              <a:xfrm flipV="1">
                <a:off x="1203527" y="1092437"/>
                <a:ext cx="1542512" cy="670839"/>
              </a:xfrm>
              <a:prstGeom prst="line">
                <a:avLst/>
              </a:prstGeom>
              <a:ln w="76200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endCxn id="15" idx="2"/>
              </p:cNvCxnSpPr>
              <p:nvPr/>
            </p:nvCxnSpPr>
            <p:spPr>
              <a:xfrm>
                <a:off x="1203527" y="1763276"/>
                <a:ext cx="3714579" cy="458626"/>
              </a:xfrm>
              <a:prstGeom prst="line">
                <a:avLst/>
              </a:prstGeom>
              <a:ln w="76200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15" idx="2"/>
              </p:cNvCxnSpPr>
              <p:nvPr/>
            </p:nvCxnSpPr>
            <p:spPr>
              <a:xfrm rot="10800000">
                <a:off x="2746040" y="1092438"/>
                <a:ext cx="2172067" cy="1129465"/>
              </a:xfrm>
              <a:prstGeom prst="line">
                <a:avLst/>
              </a:prstGeom>
              <a:ln w="76200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>
            <a:xfrm>
              <a:off x="24832490" y="8833871"/>
              <a:ext cx="4203916" cy="420392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578350" y="9534531"/>
              <a:ext cx="2757408" cy="27574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26203706" y="10072395"/>
              <a:ext cx="1671638" cy="1628775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2441675" y="6423009"/>
              <a:ext cx="4203916" cy="420392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223190" y="10815291"/>
              <a:ext cx="4203916" cy="420392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08786" y="11500870"/>
              <a:ext cx="2757408" cy="2757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6439708" y="1345286"/>
              <a:ext cx="4203916" cy="420392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172476" y="7108609"/>
              <a:ext cx="2757408" cy="27574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1966244" y="1443216"/>
              <a:ext cx="4203916" cy="420392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2710383" y="2181458"/>
              <a:ext cx="2757408" cy="27574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3806724" y="7676337"/>
              <a:ext cx="1628775" cy="1614488"/>
            </a:xfrm>
            <a:prstGeom prst="rect">
              <a:avLst/>
            </a:prstGeom>
          </p:spPr>
        </p:pic>
        <p:sp>
          <p:nvSpPr>
            <p:cNvPr id="25" name="Oval 10"/>
            <p:cNvSpPr/>
            <p:nvPr/>
          </p:nvSpPr>
          <p:spPr>
            <a:xfrm>
              <a:off x="17132784" y="2038323"/>
              <a:ext cx="2757408" cy="2757413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17758134" y="2624317"/>
              <a:ext cx="1714500" cy="1614488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27" name="Rounded Rectangle 26"/>
            <p:cNvSpPr/>
            <p:nvPr/>
          </p:nvSpPr>
          <p:spPr>
            <a:xfrm>
              <a:off x="31658212" y="742482"/>
              <a:ext cx="17334379" cy="15776000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75"/>
            <p:cNvGrpSpPr/>
            <p:nvPr/>
          </p:nvGrpSpPr>
          <p:grpSpPr>
            <a:xfrm>
              <a:off x="32886246" y="4978410"/>
              <a:ext cx="3021097" cy="3021102"/>
              <a:chOff x="5616012" y="437276"/>
              <a:chExt cx="794758" cy="794758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616012" y="437276"/>
                <a:ext cx="794758" cy="794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747037" y="568296"/>
                <a:ext cx="521293" cy="5212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32901285" y="1437752"/>
              <a:ext cx="3096463" cy="309646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3439557" y="1942724"/>
              <a:ext cx="2031015" cy="203101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34184555" y="2336812"/>
              <a:ext cx="754380" cy="1074420"/>
            </a:xfrm>
            <a:prstGeom prst="rect">
              <a:avLst/>
            </a:prstGeom>
          </p:spPr>
        </p:pic>
        <p:pic>
          <p:nvPicPr>
            <p:cNvPr id="32" name="Picture 31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34086607" y="5899939"/>
              <a:ext cx="754380" cy="1074420"/>
            </a:xfrm>
            <a:prstGeom prst="rect">
              <a:avLst/>
            </a:prstGeom>
          </p:spPr>
        </p:pic>
        <p:pic>
          <p:nvPicPr>
            <p:cNvPr id="33" name="Picture 32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/>
            <a:stretch>
              <a:fillRect/>
            </a:stretch>
          </p:blipFill>
          <p:spPr>
            <a:xfrm>
              <a:off x="37018258" y="5778242"/>
              <a:ext cx="10131743" cy="1194435"/>
            </a:xfrm>
            <a:prstGeom prst="rect">
              <a:avLst/>
            </a:prstGeom>
          </p:spPr>
        </p:pic>
        <p:pic>
          <p:nvPicPr>
            <p:cNvPr id="34" name="Picture 33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37019493" y="2194199"/>
              <a:ext cx="10184130" cy="1194435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3589653" y="11436675"/>
              <a:ext cx="2945795" cy="0"/>
            </a:xfrm>
            <a:prstGeom prst="line">
              <a:avLst/>
            </a:prstGeom>
            <a:ln w="762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3589653" y="13216049"/>
              <a:ext cx="2945795" cy="0"/>
            </a:xfrm>
            <a:prstGeom prst="line">
              <a:avLst/>
            </a:prstGeom>
            <a:ln w="762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3589653" y="15160241"/>
              <a:ext cx="2980114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/>
            <a:stretch>
              <a:fillRect/>
            </a:stretch>
          </p:blipFill>
          <p:spPr>
            <a:xfrm>
              <a:off x="33306320" y="8825376"/>
              <a:ext cx="10969943" cy="1257300"/>
            </a:xfrm>
            <a:prstGeom prst="rect">
              <a:avLst/>
            </a:prstGeom>
          </p:spPr>
        </p:pic>
        <p:pic>
          <p:nvPicPr>
            <p:cNvPr id="39" name="Picture 38" descr="addin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/>
            <a:stretch>
              <a:fillRect/>
            </a:stretch>
          </p:blipFill>
          <p:spPr>
            <a:xfrm>
              <a:off x="37288801" y="10714380"/>
              <a:ext cx="3897630" cy="1257300"/>
            </a:xfrm>
            <a:prstGeom prst="rect">
              <a:avLst/>
            </a:prstGeom>
          </p:spPr>
        </p:pic>
        <p:pic>
          <p:nvPicPr>
            <p:cNvPr id="40" name="Picture 39" descr="addin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/>
            <a:stretch>
              <a:fillRect/>
            </a:stretch>
          </p:blipFill>
          <p:spPr>
            <a:xfrm>
              <a:off x="37300834" y="12567269"/>
              <a:ext cx="5322570" cy="1204913"/>
            </a:xfrm>
            <a:prstGeom prst="rect">
              <a:avLst/>
            </a:prstGeom>
          </p:spPr>
        </p:pic>
        <p:pic>
          <p:nvPicPr>
            <p:cNvPr id="41" name="Picture 40" descr="addin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/>
            <a:stretch>
              <a:fillRect/>
            </a:stretch>
          </p:blipFill>
          <p:spPr>
            <a:xfrm>
              <a:off x="37204601" y="14492329"/>
              <a:ext cx="5343525" cy="1204913"/>
            </a:xfrm>
            <a:prstGeom prst="rect">
              <a:avLst/>
            </a:prstGeom>
          </p:spPr>
        </p:pic>
        <p:pic>
          <p:nvPicPr>
            <p:cNvPr id="42" name="Picture 41" descr="addin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/>
            <a:stretch>
              <a:fillRect/>
            </a:stretch>
          </p:blipFill>
          <p:spPr>
            <a:xfrm>
              <a:off x="13295630" y="2679229"/>
              <a:ext cx="1685925" cy="1628775"/>
            </a:xfrm>
            <a:prstGeom prst="rect">
              <a:avLst/>
            </a:prstGeom>
          </p:spPr>
        </p:pic>
        <p:pic>
          <p:nvPicPr>
            <p:cNvPr id="43" name="Picture 42" descr="addin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print"/>
            <a:stretch>
              <a:fillRect/>
            </a:stretch>
          </p:blipFill>
          <p:spPr>
            <a:xfrm>
              <a:off x="3525984" y="12015726"/>
              <a:ext cx="1671638" cy="1614488"/>
            </a:xfrm>
            <a:prstGeom prst="rect">
              <a:avLst/>
            </a:prstGeom>
          </p:spPr>
        </p:pic>
      </p:grpSp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of Groups via Edge Cutting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09600" y="4800600"/>
            <a:ext cx="6809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Edge Cutting Objective is Adaptive </a:t>
            </a:r>
            <a:r>
              <a:rPr lang="en-US" sz="2400" dirty="0" err="1" smtClean="0"/>
              <a:t>Submodular</a:t>
            </a:r>
            <a:endParaRPr lang="en-US" sz="2400" dirty="0"/>
          </a:p>
        </p:txBody>
      </p:sp>
      <p:pic>
        <p:nvPicPr>
          <p:cNvPr id="56" name="Picture 5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685800" y="5334000"/>
            <a:ext cx="7679626" cy="331851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09600" y="5710535"/>
            <a:ext cx="583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First approx-result for noisy observations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4375"/>
          </a:xfrm>
        </p:spPr>
        <p:txBody>
          <a:bodyPr/>
          <a:lstStyle/>
          <a:p>
            <a:r>
              <a:rPr lang="en-US" sz="2400" dirty="0" smtClean="0"/>
              <a:t>New structural property useful for design &amp; analysis of adaptive algorithms </a:t>
            </a:r>
          </a:p>
          <a:p>
            <a:r>
              <a:rPr lang="en-US" sz="2400" dirty="0" smtClean="0"/>
              <a:t>Recovers and generalizes many known results in a unified manner.  (We can also handle costs)</a:t>
            </a:r>
          </a:p>
          <a:p>
            <a:r>
              <a:rPr lang="en-US" sz="2400" dirty="0" smtClean="0"/>
              <a:t>Tight analyses &amp; optimal-approx factors in many cases. </a:t>
            </a:r>
          </a:p>
          <a:p>
            <a:r>
              <a:rPr lang="en-US" sz="2400" dirty="0" smtClean="0"/>
              <a:t>“Accelerated” implementation yields significant speedups.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41844" y="447299"/>
            <a:ext cx="1748651" cy="911269"/>
            <a:chOff x="1295400" y="1600200"/>
            <a:chExt cx="5410200" cy="2819400"/>
          </a:xfrm>
        </p:grpSpPr>
        <p:sp>
          <p:nvSpPr>
            <p:cNvPr id="6" name="Oval 5"/>
            <p:cNvSpPr/>
            <p:nvPr/>
          </p:nvSpPr>
          <p:spPr bwMode="auto">
            <a:xfrm>
              <a:off x="3810000" y="1600200"/>
              <a:ext cx="533400" cy="5334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62200" y="2667000"/>
              <a:ext cx="533400" cy="533400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181600" y="2667000"/>
              <a:ext cx="533400" cy="533400"/>
            </a:xfrm>
            <a:prstGeom prst="ellipse">
              <a:avLst/>
            </a:prstGeom>
            <a:solidFill>
              <a:srgbClr val="0000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295400" y="3886200"/>
              <a:ext cx="533400" cy="533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352800" y="3886200"/>
              <a:ext cx="533400" cy="533400"/>
            </a:xfrm>
            <a:prstGeom prst="ellipse">
              <a:avLst/>
            </a:prstGeom>
            <a:solidFill>
              <a:srgbClr val="99CC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172200" y="3810000"/>
              <a:ext cx="533400" cy="533400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267200" y="3886200"/>
              <a:ext cx="533400" cy="533400"/>
            </a:xfrm>
            <a:prstGeom prst="ellipse">
              <a:avLst/>
            </a:prstGeom>
            <a:solidFill>
              <a:srgbClr val="96969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13" name="Straight Connector 12"/>
            <p:cNvCxnSpPr>
              <a:stCxn id="6" idx="3"/>
              <a:endCxn id="7" idx="7"/>
            </p:cNvCxnSpPr>
            <p:nvPr/>
          </p:nvCxnSpPr>
          <p:spPr bwMode="auto">
            <a:xfrm rot="5400000">
              <a:off x="3007985" y="1864985"/>
              <a:ext cx="689630" cy="10706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Connector 13"/>
            <p:cNvCxnSpPr>
              <a:stCxn id="7" idx="3"/>
              <a:endCxn id="9" idx="7"/>
            </p:cNvCxnSpPr>
            <p:nvPr/>
          </p:nvCxnSpPr>
          <p:spPr bwMode="auto">
            <a:xfrm rot="5400000">
              <a:off x="1674485" y="3198485"/>
              <a:ext cx="842030" cy="6896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" name="Straight Connector 14"/>
            <p:cNvCxnSpPr>
              <a:stCxn id="8" idx="3"/>
              <a:endCxn id="12" idx="7"/>
            </p:cNvCxnSpPr>
            <p:nvPr/>
          </p:nvCxnSpPr>
          <p:spPr bwMode="auto">
            <a:xfrm rot="5400000">
              <a:off x="4570085" y="3274685"/>
              <a:ext cx="842030" cy="5372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Straight Connector 15"/>
            <p:cNvCxnSpPr>
              <a:stCxn id="7" idx="5"/>
              <a:endCxn id="10" idx="1"/>
            </p:cNvCxnSpPr>
            <p:nvPr/>
          </p:nvCxnSpPr>
          <p:spPr bwMode="auto">
            <a:xfrm rot="16200000" flipH="1">
              <a:off x="2703185" y="3236585"/>
              <a:ext cx="842030" cy="613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Connector 16"/>
            <p:cNvCxnSpPr>
              <a:stCxn id="6" idx="5"/>
              <a:endCxn id="8" idx="1"/>
            </p:cNvCxnSpPr>
            <p:nvPr/>
          </p:nvCxnSpPr>
          <p:spPr bwMode="auto">
            <a:xfrm rot="16200000" flipH="1">
              <a:off x="4417685" y="1903085"/>
              <a:ext cx="689630" cy="994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Connector 17"/>
            <p:cNvCxnSpPr>
              <a:stCxn id="8" idx="5"/>
              <a:endCxn id="11" idx="1"/>
            </p:cNvCxnSpPr>
            <p:nvPr/>
          </p:nvCxnSpPr>
          <p:spPr bwMode="auto">
            <a:xfrm rot="16200000" flipH="1">
              <a:off x="5560685" y="3198485"/>
              <a:ext cx="765830" cy="613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5" name="Group 18"/>
          <p:cNvGrpSpPr/>
          <p:nvPr/>
        </p:nvGrpSpPr>
        <p:grpSpPr>
          <a:xfrm>
            <a:off x="379836" y="4237155"/>
            <a:ext cx="2630288" cy="1795227"/>
            <a:chOff x="330976" y="1219200"/>
            <a:chExt cx="4012424" cy="2675955"/>
          </a:xfrm>
        </p:grpSpPr>
        <p:pic>
          <p:nvPicPr>
            <p:cNvPr id="20" name="Picture 19" descr="gulf of mexico large.jpg"/>
            <p:cNvPicPr>
              <a:picLocks noChangeAspect="1"/>
            </p:cNvPicPr>
            <p:nvPr/>
          </p:nvPicPr>
          <p:blipFill>
            <a:blip r:embed="rId3" cstate="print"/>
            <a:srcRect l="26911" t="44095" r="9640" b="4289"/>
            <a:stretch>
              <a:fillRect/>
            </a:stretch>
          </p:blipFill>
          <p:spPr>
            <a:xfrm>
              <a:off x="330976" y="1219200"/>
              <a:ext cx="4012424" cy="2675955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 bwMode="auto">
            <a:xfrm>
              <a:off x="1676400" y="1936021"/>
              <a:ext cx="2362202" cy="1721579"/>
            </a:xfrm>
            <a:custGeom>
              <a:avLst/>
              <a:gdLst>
                <a:gd name="connsiteX0" fmla="*/ 0 w 1981200"/>
                <a:gd name="connsiteY0" fmla="*/ 762000 h 1524000"/>
                <a:gd name="connsiteX1" fmla="*/ 386622 w 1981200"/>
                <a:gd name="connsiteY1" fmla="*/ 158021 h 1524000"/>
                <a:gd name="connsiteX2" fmla="*/ 990602 w 1981200"/>
                <a:gd name="connsiteY2" fmla="*/ 1 h 1524000"/>
                <a:gd name="connsiteX3" fmla="*/ 1594582 w 1981200"/>
                <a:gd name="connsiteY3" fmla="*/ 158022 h 1524000"/>
                <a:gd name="connsiteX4" fmla="*/ 1981201 w 1981200"/>
                <a:gd name="connsiteY4" fmla="*/ 762003 h 1524000"/>
                <a:gd name="connsiteX5" fmla="*/ 1594580 w 1981200"/>
                <a:gd name="connsiteY5" fmla="*/ 1365983 h 1524000"/>
                <a:gd name="connsiteX6" fmla="*/ 990600 w 1981200"/>
                <a:gd name="connsiteY6" fmla="*/ 1524003 h 1524000"/>
                <a:gd name="connsiteX7" fmla="*/ 386620 w 1981200"/>
                <a:gd name="connsiteY7" fmla="*/ 1365982 h 1524000"/>
                <a:gd name="connsiteX8" fmla="*/ 0 w 1981200"/>
                <a:gd name="connsiteY8" fmla="*/ 762002 h 1524000"/>
                <a:gd name="connsiteX9" fmla="*/ 0 w 1981200"/>
                <a:gd name="connsiteY9" fmla="*/ 762000 h 1524000"/>
                <a:gd name="connsiteX0" fmla="*/ 0 w 1981202"/>
                <a:gd name="connsiteY0" fmla="*/ 826308 h 1588311"/>
                <a:gd name="connsiteX1" fmla="*/ 609600 w 1981202"/>
                <a:gd name="connsiteY1" fmla="*/ 608186 h 1588311"/>
                <a:gd name="connsiteX2" fmla="*/ 990602 w 1981202"/>
                <a:gd name="connsiteY2" fmla="*/ 64309 h 1588311"/>
                <a:gd name="connsiteX3" fmla="*/ 1594582 w 1981202"/>
                <a:gd name="connsiteY3" fmla="*/ 222330 h 1588311"/>
                <a:gd name="connsiteX4" fmla="*/ 1981201 w 1981202"/>
                <a:gd name="connsiteY4" fmla="*/ 826311 h 1588311"/>
                <a:gd name="connsiteX5" fmla="*/ 1594580 w 1981202"/>
                <a:gd name="connsiteY5" fmla="*/ 1430291 h 1588311"/>
                <a:gd name="connsiteX6" fmla="*/ 990600 w 1981202"/>
                <a:gd name="connsiteY6" fmla="*/ 1588311 h 1588311"/>
                <a:gd name="connsiteX7" fmla="*/ 386620 w 1981202"/>
                <a:gd name="connsiteY7" fmla="*/ 1430290 h 1588311"/>
                <a:gd name="connsiteX8" fmla="*/ 0 w 1981202"/>
                <a:gd name="connsiteY8" fmla="*/ 826310 h 1588311"/>
                <a:gd name="connsiteX9" fmla="*/ 0 w 1981202"/>
                <a:gd name="connsiteY9" fmla="*/ 826308 h 1588311"/>
                <a:gd name="connsiteX0" fmla="*/ 0 w 1981202"/>
                <a:gd name="connsiteY0" fmla="*/ 789145 h 1551148"/>
                <a:gd name="connsiteX1" fmla="*/ 609600 w 1981202"/>
                <a:gd name="connsiteY1" fmla="*/ 571023 h 1551148"/>
                <a:gd name="connsiteX2" fmla="*/ 990602 w 1981202"/>
                <a:gd name="connsiteY2" fmla="*/ 27146 h 1551148"/>
                <a:gd name="connsiteX3" fmla="*/ 1371600 w 1981202"/>
                <a:gd name="connsiteY3" fmla="*/ 408145 h 1551148"/>
                <a:gd name="connsiteX4" fmla="*/ 1981201 w 1981202"/>
                <a:gd name="connsiteY4" fmla="*/ 789148 h 1551148"/>
                <a:gd name="connsiteX5" fmla="*/ 1594580 w 1981202"/>
                <a:gd name="connsiteY5" fmla="*/ 1393128 h 1551148"/>
                <a:gd name="connsiteX6" fmla="*/ 990600 w 1981202"/>
                <a:gd name="connsiteY6" fmla="*/ 1551148 h 1551148"/>
                <a:gd name="connsiteX7" fmla="*/ 386620 w 1981202"/>
                <a:gd name="connsiteY7" fmla="*/ 1393127 h 1551148"/>
                <a:gd name="connsiteX8" fmla="*/ 0 w 1981202"/>
                <a:gd name="connsiteY8" fmla="*/ 789147 h 1551148"/>
                <a:gd name="connsiteX9" fmla="*/ 0 w 1981202"/>
                <a:gd name="connsiteY9" fmla="*/ 789145 h 1551148"/>
                <a:gd name="connsiteX0" fmla="*/ 0 w 1981202"/>
                <a:gd name="connsiteY0" fmla="*/ 789145 h 1601012"/>
                <a:gd name="connsiteX1" fmla="*/ 609600 w 1981202"/>
                <a:gd name="connsiteY1" fmla="*/ 571023 h 1601012"/>
                <a:gd name="connsiteX2" fmla="*/ 990602 w 1981202"/>
                <a:gd name="connsiteY2" fmla="*/ 27146 h 1601012"/>
                <a:gd name="connsiteX3" fmla="*/ 1371600 w 1981202"/>
                <a:gd name="connsiteY3" fmla="*/ 408145 h 1601012"/>
                <a:gd name="connsiteX4" fmla="*/ 1981201 w 1981202"/>
                <a:gd name="connsiteY4" fmla="*/ 789148 h 1601012"/>
                <a:gd name="connsiteX5" fmla="*/ 1371600 w 1981202"/>
                <a:gd name="connsiteY5" fmla="*/ 1093944 h 1601012"/>
                <a:gd name="connsiteX6" fmla="*/ 990600 w 1981202"/>
                <a:gd name="connsiteY6" fmla="*/ 1551148 h 1601012"/>
                <a:gd name="connsiteX7" fmla="*/ 386620 w 1981202"/>
                <a:gd name="connsiteY7" fmla="*/ 1393127 h 1601012"/>
                <a:gd name="connsiteX8" fmla="*/ 0 w 1981202"/>
                <a:gd name="connsiteY8" fmla="*/ 789147 h 1601012"/>
                <a:gd name="connsiteX9" fmla="*/ 0 w 1981202"/>
                <a:gd name="connsiteY9" fmla="*/ 789145 h 1601012"/>
                <a:gd name="connsiteX0" fmla="*/ 0 w 1981202"/>
                <a:gd name="connsiteY0" fmla="*/ 789145 h 1576548"/>
                <a:gd name="connsiteX1" fmla="*/ 609600 w 1981202"/>
                <a:gd name="connsiteY1" fmla="*/ 571023 h 1576548"/>
                <a:gd name="connsiteX2" fmla="*/ 990602 w 1981202"/>
                <a:gd name="connsiteY2" fmla="*/ 27146 h 1576548"/>
                <a:gd name="connsiteX3" fmla="*/ 1371600 w 1981202"/>
                <a:gd name="connsiteY3" fmla="*/ 408145 h 1576548"/>
                <a:gd name="connsiteX4" fmla="*/ 1981201 w 1981202"/>
                <a:gd name="connsiteY4" fmla="*/ 789148 h 1576548"/>
                <a:gd name="connsiteX5" fmla="*/ 1371600 w 1981202"/>
                <a:gd name="connsiteY5" fmla="*/ 1093944 h 1576548"/>
                <a:gd name="connsiteX6" fmla="*/ 990600 w 1981202"/>
                <a:gd name="connsiteY6" fmla="*/ 1551148 h 1576548"/>
                <a:gd name="connsiteX7" fmla="*/ 457200 w 1981202"/>
                <a:gd name="connsiteY7" fmla="*/ 1246344 h 1576548"/>
                <a:gd name="connsiteX8" fmla="*/ 0 w 1981202"/>
                <a:gd name="connsiteY8" fmla="*/ 789147 h 1576548"/>
                <a:gd name="connsiteX9" fmla="*/ 0 w 1981202"/>
                <a:gd name="connsiteY9" fmla="*/ 789145 h 1576548"/>
                <a:gd name="connsiteX0" fmla="*/ 0 w 1981202"/>
                <a:gd name="connsiteY0" fmla="*/ 801455 h 1588858"/>
                <a:gd name="connsiteX1" fmla="*/ 703007 w 1981202"/>
                <a:gd name="connsiteY1" fmla="*/ 657191 h 1588858"/>
                <a:gd name="connsiteX2" fmla="*/ 990602 w 1981202"/>
                <a:gd name="connsiteY2" fmla="*/ 39456 h 1588858"/>
                <a:gd name="connsiteX3" fmla="*/ 1371600 w 1981202"/>
                <a:gd name="connsiteY3" fmla="*/ 420455 h 1588858"/>
                <a:gd name="connsiteX4" fmla="*/ 1981201 w 1981202"/>
                <a:gd name="connsiteY4" fmla="*/ 801458 h 1588858"/>
                <a:gd name="connsiteX5" fmla="*/ 1371600 w 1981202"/>
                <a:gd name="connsiteY5" fmla="*/ 1106254 h 1588858"/>
                <a:gd name="connsiteX6" fmla="*/ 990600 w 1981202"/>
                <a:gd name="connsiteY6" fmla="*/ 1563458 h 1588858"/>
                <a:gd name="connsiteX7" fmla="*/ 457200 w 1981202"/>
                <a:gd name="connsiteY7" fmla="*/ 1258654 h 1588858"/>
                <a:gd name="connsiteX8" fmla="*/ 0 w 1981202"/>
                <a:gd name="connsiteY8" fmla="*/ 801457 h 1588858"/>
                <a:gd name="connsiteX9" fmla="*/ 0 w 1981202"/>
                <a:gd name="connsiteY9" fmla="*/ 801455 h 1588858"/>
                <a:gd name="connsiteX0" fmla="*/ 0 w 1981202"/>
                <a:gd name="connsiteY0" fmla="*/ 716102 h 1503505"/>
                <a:gd name="connsiteX1" fmla="*/ 703007 w 1981202"/>
                <a:gd name="connsiteY1" fmla="*/ 571838 h 1503505"/>
                <a:gd name="connsiteX2" fmla="*/ 1165513 w 1981202"/>
                <a:gd name="connsiteY2" fmla="*/ 39456 h 1503505"/>
                <a:gd name="connsiteX3" fmla="*/ 1371600 w 1981202"/>
                <a:gd name="connsiteY3" fmla="*/ 335102 h 1503505"/>
                <a:gd name="connsiteX4" fmla="*/ 1981201 w 1981202"/>
                <a:gd name="connsiteY4" fmla="*/ 716105 h 1503505"/>
                <a:gd name="connsiteX5" fmla="*/ 1371600 w 1981202"/>
                <a:gd name="connsiteY5" fmla="*/ 1020901 h 1503505"/>
                <a:gd name="connsiteX6" fmla="*/ 990600 w 1981202"/>
                <a:gd name="connsiteY6" fmla="*/ 1478105 h 1503505"/>
                <a:gd name="connsiteX7" fmla="*/ 457200 w 1981202"/>
                <a:gd name="connsiteY7" fmla="*/ 1173301 h 1503505"/>
                <a:gd name="connsiteX8" fmla="*/ 0 w 1981202"/>
                <a:gd name="connsiteY8" fmla="*/ 716104 h 1503505"/>
                <a:gd name="connsiteX9" fmla="*/ 0 w 1981202"/>
                <a:gd name="connsiteY9" fmla="*/ 716102 h 150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1202" h="1503505">
                  <a:moveTo>
                    <a:pt x="0" y="716102"/>
                  </a:moveTo>
                  <a:cubicBezTo>
                    <a:pt x="0" y="479525"/>
                    <a:pt x="459234" y="716082"/>
                    <a:pt x="703007" y="571838"/>
                  </a:cubicBezTo>
                  <a:cubicBezTo>
                    <a:pt x="876173" y="469373"/>
                    <a:pt x="1054081" y="78912"/>
                    <a:pt x="1165513" y="39456"/>
                  </a:cubicBezTo>
                  <a:cubicBezTo>
                    <a:pt x="1276945" y="0"/>
                    <a:pt x="1198434" y="232637"/>
                    <a:pt x="1371600" y="335102"/>
                  </a:cubicBezTo>
                  <a:cubicBezTo>
                    <a:pt x="1615372" y="479346"/>
                    <a:pt x="1981202" y="479527"/>
                    <a:pt x="1981201" y="716105"/>
                  </a:cubicBezTo>
                  <a:cubicBezTo>
                    <a:pt x="1981201" y="952682"/>
                    <a:pt x="1615372" y="876657"/>
                    <a:pt x="1371600" y="1020901"/>
                  </a:cubicBezTo>
                  <a:cubicBezTo>
                    <a:pt x="1198435" y="1123366"/>
                    <a:pt x="1143000" y="1452705"/>
                    <a:pt x="990600" y="1478105"/>
                  </a:cubicBezTo>
                  <a:cubicBezTo>
                    <a:pt x="838200" y="1503505"/>
                    <a:pt x="630366" y="1275766"/>
                    <a:pt x="457200" y="1173301"/>
                  </a:cubicBezTo>
                  <a:cubicBezTo>
                    <a:pt x="213428" y="1029057"/>
                    <a:pt x="0" y="952681"/>
                    <a:pt x="0" y="716104"/>
                  </a:cubicBezTo>
                  <a:lnTo>
                    <a:pt x="0" y="71610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287130" y="1393261"/>
              <a:ext cx="1778920" cy="1441213"/>
            </a:xfrm>
            <a:custGeom>
              <a:avLst/>
              <a:gdLst>
                <a:gd name="connsiteX0" fmla="*/ 756355 w 1614311"/>
                <a:gd name="connsiteY0" fmla="*/ 1151466 h 1196622"/>
                <a:gd name="connsiteX1" fmla="*/ 756355 w 1614311"/>
                <a:gd name="connsiteY1" fmla="*/ 1151466 h 1196622"/>
                <a:gd name="connsiteX2" fmla="*/ 0 w 1614311"/>
                <a:gd name="connsiteY2" fmla="*/ 711200 h 1196622"/>
                <a:gd name="connsiteX3" fmla="*/ 180622 w 1614311"/>
                <a:gd name="connsiteY3" fmla="*/ 214488 h 1196622"/>
                <a:gd name="connsiteX4" fmla="*/ 1174044 w 1614311"/>
                <a:gd name="connsiteY4" fmla="*/ 0 h 1196622"/>
                <a:gd name="connsiteX5" fmla="*/ 1614311 w 1614311"/>
                <a:gd name="connsiteY5" fmla="*/ 587022 h 1196622"/>
                <a:gd name="connsiteX6" fmla="*/ 1162755 w 1614311"/>
                <a:gd name="connsiteY6" fmla="*/ 1196622 h 1196622"/>
                <a:gd name="connsiteX7" fmla="*/ 756355 w 1614311"/>
                <a:gd name="connsiteY7" fmla="*/ 1151466 h 1196622"/>
                <a:gd name="connsiteX0" fmla="*/ 756355 w 1614311"/>
                <a:gd name="connsiteY0" fmla="*/ 1151466 h 1196622"/>
                <a:gd name="connsiteX1" fmla="*/ 756355 w 1614311"/>
                <a:gd name="connsiteY1" fmla="*/ 1151466 h 1196622"/>
                <a:gd name="connsiteX2" fmla="*/ 0 w 1614311"/>
                <a:gd name="connsiteY2" fmla="*/ 711200 h 1196622"/>
                <a:gd name="connsiteX3" fmla="*/ 304799 w 1614311"/>
                <a:gd name="connsiteY3" fmla="*/ 126996 h 1196622"/>
                <a:gd name="connsiteX4" fmla="*/ 1174044 w 1614311"/>
                <a:gd name="connsiteY4" fmla="*/ 0 h 1196622"/>
                <a:gd name="connsiteX5" fmla="*/ 1614311 w 1614311"/>
                <a:gd name="connsiteY5" fmla="*/ 587022 h 1196622"/>
                <a:gd name="connsiteX6" fmla="*/ 1162755 w 1614311"/>
                <a:gd name="connsiteY6" fmla="*/ 1196622 h 1196622"/>
                <a:gd name="connsiteX7" fmla="*/ 756355 w 1614311"/>
                <a:gd name="connsiteY7" fmla="*/ 1151466 h 1196622"/>
                <a:gd name="connsiteX0" fmla="*/ 756355 w 1614311"/>
                <a:gd name="connsiteY0" fmla="*/ 1236291 h 1281447"/>
                <a:gd name="connsiteX1" fmla="*/ 756355 w 1614311"/>
                <a:gd name="connsiteY1" fmla="*/ 1236291 h 1281447"/>
                <a:gd name="connsiteX2" fmla="*/ 0 w 1614311"/>
                <a:gd name="connsiteY2" fmla="*/ 796025 h 1281447"/>
                <a:gd name="connsiteX3" fmla="*/ 304799 w 1614311"/>
                <a:gd name="connsiteY3" fmla="*/ 211821 h 1281447"/>
                <a:gd name="connsiteX4" fmla="*/ 1174044 w 1614311"/>
                <a:gd name="connsiteY4" fmla="*/ 84825 h 1281447"/>
                <a:gd name="connsiteX5" fmla="*/ 1614311 w 1614311"/>
                <a:gd name="connsiteY5" fmla="*/ 671847 h 1281447"/>
                <a:gd name="connsiteX6" fmla="*/ 1162755 w 1614311"/>
                <a:gd name="connsiteY6" fmla="*/ 1281447 h 1281447"/>
                <a:gd name="connsiteX7" fmla="*/ 756355 w 1614311"/>
                <a:gd name="connsiteY7" fmla="*/ 1236291 h 1281447"/>
                <a:gd name="connsiteX0" fmla="*/ 756355 w 1614311"/>
                <a:gd name="connsiteY0" fmla="*/ 1236291 h 1281447"/>
                <a:gd name="connsiteX1" fmla="*/ 756355 w 1614311"/>
                <a:gd name="connsiteY1" fmla="*/ 1236291 h 1281447"/>
                <a:gd name="connsiteX2" fmla="*/ 0 w 1614311"/>
                <a:gd name="connsiteY2" fmla="*/ 796025 h 1281447"/>
                <a:gd name="connsiteX3" fmla="*/ 304799 w 1614311"/>
                <a:gd name="connsiteY3" fmla="*/ 211821 h 1281447"/>
                <a:gd name="connsiteX4" fmla="*/ 1174044 w 1614311"/>
                <a:gd name="connsiteY4" fmla="*/ 84825 h 1281447"/>
                <a:gd name="connsiteX5" fmla="*/ 1614311 w 1614311"/>
                <a:gd name="connsiteY5" fmla="*/ 671847 h 1281447"/>
                <a:gd name="connsiteX6" fmla="*/ 1162755 w 1614311"/>
                <a:gd name="connsiteY6" fmla="*/ 1281447 h 1281447"/>
                <a:gd name="connsiteX7" fmla="*/ 756355 w 1614311"/>
                <a:gd name="connsiteY7" fmla="*/ 1236291 h 1281447"/>
                <a:gd name="connsiteX0" fmla="*/ 756355 w 1614311"/>
                <a:gd name="connsiteY0" fmla="*/ 1331191 h 1376347"/>
                <a:gd name="connsiteX1" fmla="*/ 756355 w 1614311"/>
                <a:gd name="connsiteY1" fmla="*/ 1331191 h 1376347"/>
                <a:gd name="connsiteX2" fmla="*/ 0 w 1614311"/>
                <a:gd name="connsiteY2" fmla="*/ 890925 h 1376347"/>
                <a:gd name="connsiteX3" fmla="*/ 304799 w 1614311"/>
                <a:gd name="connsiteY3" fmla="*/ 306721 h 1376347"/>
                <a:gd name="connsiteX4" fmla="*/ 1174044 w 1614311"/>
                <a:gd name="connsiteY4" fmla="*/ 179725 h 1376347"/>
                <a:gd name="connsiteX5" fmla="*/ 1614311 w 1614311"/>
                <a:gd name="connsiteY5" fmla="*/ 766747 h 1376347"/>
                <a:gd name="connsiteX6" fmla="*/ 1162755 w 1614311"/>
                <a:gd name="connsiteY6" fmla="*/ 1376347 h 1376347"/>
                <a:gd name="connsiteX7" fmla="*/ 756355 w 1614311"/>
                <a:gd name="connsiteY7" fmla="*/ 1331191 h 1376347"/>
                <a:gd name="connsiteX0" fmla="*/ 756355 w 1563577"/>
                <a:gd name="connsiteY0" fmla="*/ 1331191 h 1376347"/>
                <a:gd name="connsiteX1" fmla="*/ 756355 w 1563577"/>
                <a:gd name="connsiteY1" fmla="*/ 1331191 h 1376347"/>
                <a:gd name="connsiteX2" fmla="*/ 0 w 1563577"/>
                <a:gd name="connsiteY2" fmla="*/ 890925 h 1376347"/>
                <a:gd name="connsiteX3" fmla="*/ 304799 w 1563577"/>
                <a:gd name="connsiteY3" fmla="*/ 306721 h 1376347"/>
                <a:gd name="connsiteX4" fmla="*/ 1174044 w 1563577"/>
                <a:gd name="connsiteY4" fmla="*/ 179725 h 1376347"/>
                <a:gd name="connsiteX5" fmla="*/ 1447799 w 1563577"/>
                <a:gd name="connsiteY5" fmla="*/ 664139 h 1376347"/>
                <a:gd name="connsiteX6" fmla="*/ 1162755 w 1563577"/>
                <a:gd name="connsiteY6" fmla="*/ 1376347 h 1376347"/>
                <a:gd name="connsiteX7" fmla="*/ 756355 w 1563577"/>
                <a:gd name="connsiteY7" fmla="*/ 1331191 h 1376347"/>
                <a:gd name="connsiteX0" fmla="*/ 756355 w 1770648"/>
                <a:gd name="connsiteY0" fmla="*/ 1331191 h 1376347"/>
                <a:gd name="connsiteX1" fmla="*/ 756355 w 1770648"/>
                <a:gd name="connsiteY1" fmla="*/ 1331191 h 1376347"/>
                <a:gd name="connsiteX2" fmla="*/ 0 w 1770648"/>
                <a:gd name="connsiteY2" fmla="*/ 890925 h 1376347"/>
                <a:gd name="connsiteX3" fmla="*/ 304799 w 1770648"/>
                <a:gd name="connsiteY3" fmla="*/ 306721 h 1376347"/>
                <a:gd name="connsiteX4" fmla="*/ 1174044 w 1770648"/>
                <a:gd name="connsiteY4" fmla="*/ 179725 h 1376347"/>
                <a:gd name="connsiteX5" fmla="*/ 1447799 w 1770648"/>
                <a:gd name="connsiteY5" fmla="*/ 664139 h 1376347"/>
                <a:gd name="connsiteX6" fmla="*/ 1162755 w 1770648"/>
                <a:gd name="connsiteY6" fmla="*/ 1376347 h 1376347"/>
                <a:gd name="connsiteX7" fmla="*/ 756355 w 1770648"/>
                <a:gd name="connsiteY7" fmla="*/ 1331191 h 1376347"/>
                <a:gd name="connsiteX0" fmla="*/ 756355 w 1770648"/>
                <a:gd name="connsiteY0" fmla="*/ 1331191 h 1376347"/>
                <a:gd name="connsiteX1" fmla="*/ 756355 w 1770648"/>
                <a:gd name="connsiteY1" fmla="*/ 1331191 h 1376347"/>
                <a:gd name="connsiteX2" fmla="*/ 0 w 1770648"/>
                <a:gd name="connsiteY2" fmla="*/ 890925 h 1376347"/>
                <a:gd name="connsiteX3" fmla="*/ 304799 w 1770648"/>
                <a:gd name="connsiteY3" fmla="*/ 306721 h 1376347"/>
                <a:gd name="connsiteX4" fmla="*/ 1174044 w 1770648"/>
                <a:gd name="connsiteY4" fmla="*/ 179725 h 1376347"/>
                <a:gd name="connsiteX5" fmla="*/ 1447799 w 1770648"/>
                <a:gd name="connsiteY5" fmla="*/ 664139 h 1376347"/>
                <a:gd name="connsiteX6" fmla="*/ 1162755 w 1770648"/>
                <a:gd name="connsiteY6" fmla="*/ 1376347 h 1376347"/>
                <a:gd name="connsiteX7" fmla="*/ 756355 w 1770648"/>
                <a:gd name="connsiteY7" fmla="*/ 1331191 h 1376347"/>
                <a:gd name="connsiteX0" fmla="*/ 756355 w 1770648"/>
                <a:gd name="connsiteY0" fmla="*/ 1331191 h 1376347"/>
                <a:gd name="connsiteX1" fmla="*/ 756355 w 1770648"/>
                <a:gd name="connsiteY1" fmla="*/ 1331191 h 1376347"/>
                <a:gd name="connsiteX2" fmla="*/ 0 w 1770648"/>
                <a:gd name="connsiteY2" fmla="*/ 890925 h 1376347"/>
                <a:gd name="connsiteX3" fmla="*/ 304799 w 1770648"/>
                <a:gd name="connsiteY3" fmla="*/ 306721 h 1376347"/>
                <a:gd name="connsiteX4" fmla="*/ 1174044 w 1770648"/>
                <a:gd name="connsiteY4" fmla="*/ 179725 h 1376347"/>
                <a:gd name="connsiteX5" fmla="*/ 1447799 w 1770648"/>
                <a:gd name="connsiteY5" fmla="*/ 664139 h 1376347"/>
                <a:gd name="connsiteX6" fmla="*/ 1162755 w 1770648"/>
                <a:gd name="connsiteY6" fmla="*/ 1376347 h 1376347"/>
                <a:gd name="connsiteX7" fmla="*/ 756355 w 1770648"/>
                <a:gd name="connsiteY7" fmla="*/ 1331191 h 1376347"/>
                <a:gd name="connsiteX0" fmla="*/ 756355 w 1770648"/>
                <a:gd name="connsiteY0" fmla="*/ 1331191 h 1441213"/>
                <a:gd name="connsiteX1" fmla="*/ 756355 w 1770648"/>
                <a:gd name="connsiteY1" fmla="*/ 1331191 h 1441213"/>
                <a:gd name="connsiteX2" fmla="*/ 0 w 1770648"/>
                <a:gd name="connsiteY2" fmla="*/ 890925 h 1441213"/>
                <a:gd name="connsiteX3" fmla="*/ 304799 w 1770648"/>
                <a:gd name="connsiteY3" fmla="*/ 306721 h 1441213"/>
                <a:gd name="connsiteX4" fmla="*/ 1174044 w 1770648"/>
                <a:gd name="connsiteY4" fmla="*/ 179725 h 1441213"/>
                <a:gd name="connsiteX5" fmla="*/ 1447799 w 1770648"/>
                <a:gd name="connsiteY5" fmla="*/ 664139 h 1441213"/>
                <a:gd name="connsiteX6" fmla="*/ 1162755 w 1770648"/>
                <a:gd name="connsiteY6" fmla="*/ 1376347 h 1441213"/>
                <a:gd name="connsiteX7" fmla="*/ 756355 w 1770648"/>
                <a:gd name="connsiteY7" fmla="*/ 1331191 h 1441213"/>
                <a:gd name="connsiteX0" fmla="*/ 764627 w 1778920"/>
                <a:gd name="connsiteY0" fmla="*/ 1331191 h 1441213"/>
                <a:gd name="connsiteX1" fmla="*/ 764627 w 1778920"/>
                <a:gd name="connsiteY1" fmla="*/ 1331191 h 1441213"/>
                <a:gd name="connsiteX2" fmla="*/ 8272 w 1778920"/>
                <a:gd name="connsiteY2" fmla="*/ 890925 h 1441213"/>
                <a:gd name="connsiteX3" fmla="*/ 313071 w 1778920"/>
                <a:gd name="connsiteY3" fmla="*/ 306721 h 1441213"/>
                <a:gd name="connsiteX4" fmla="*/ 1182316 w 1778920"/>
                <a:gd name="connsiteY4" fmla="*/ 179725 h 1441213"/>
                <a:gd name="connsiteX5" fmla="*/ 1456071 w 1778920"/>
                <a:gd name="connsiteY5" fmla="*/ 664139 h 1441213"/>
                <a:gd name="connsiteX6" fmla="*/ 1171027 w 1778920"/>
                <a:gd name="connsiteY6" fmla="*/ 1376347 h 1441213"/>
                <a:gd name="connsiteX7" fmla="*/ 764627 w 1778920"/>
                <a:gd name="connsiteY7" fmla="*/ 1331191 h 1441213"/>
                <a:gd name="connsiteX0" fmla="*/ 764627 w 1778920"/>
                <a:gd name="connsiteY0" fmla="*/ 1331191 h 1441213"/>
                <a:gd name="connsiteX1" fmla="*/ 764627 w 1778920"/>
                <a:gd name="connsiteY1" fmla="*/ 1331191 h 1441213"/>
                <a:gd name="connsiteX2" fmla="*/ 8272 w 1778920"/>
                <a:gd name="connsiteY2" fmla="*/ 890925 h 1441213"/>
                <a:gd name="connsiteX3" fmla="*/ 313071 w 1778920"/>
                <a:gd name="connsiteY3" fmla="*/ 306721 h 1441213"/>
                <a:gd name="connsiteX4" fmla="*/ 1182316 w 1778920"/>
                <a:gd name="connsiteY4" fmla="*/ 179725 h 1441213"/>
                <a:gd name="connsiteX5" fmla="*/ 1456071 w 1778920"/>
                <a:gd name="connsiteY5" fmla="*/ 664139 h 1441213"/>
                <a:gd name="connsiteX6" fmla="*/ 1171027 w 1778920"/>
                <a:gd name="connsiteY6" fmla="*/ 1376347 h 1441213"/>
                <a:gd name="connsiteX7" fmla="*/ 764627 w 1778920"/>
                <a:gd name="connsiteY7" fmla="*/ 1331191 h 14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920" h="1441213">
                  <a:moveTo>
                    <a:pt x="764627" y="1331191"/>
                  </a:moveTo>
                  <a:lnTo>
                    <a:pt x="764627" y="1331191"/>
                  </a:lnTo>
                  <a:cubicBezTo>
                    <a:pt x="512786" y="1183961"/>
                    <a:pt x="260337" y="1274946"/>
                    <a:pt x="8272" y="890925"/>
                  </a:cubicBezTo>
                  <a:cubicBezTo>
                    <a:pt x="0" y="573916"/>
                    <a:pt x="211471" y="501456"/>
                    <a:pt x="313071" y="306721"/>
                  </a:cubicBezTo>
                  <a:cubicBezTo>
                    <a:pt x="661298" y="94900"/>
                    <a:pt x="954591" y="0"/>
                    <a:pt x="1182316" y="179725"/>
                  </a:cubicBezTo>
                  <a:cubicBezTo>
                    <a:pt x="1571849" y="376625"/>
                    <a:pt x="1778920" y="542893"/>
                    <a:pt x="1456071" y="664139"/>
                  </a:cubicBezTo>
                  <a:cubicBezTo>
                    <a:pt x="1114735" y="761701"/>
                    <a:pt x="1533628" y="1296815"/>
                    <a:pt x="1171027" y="1376347"/>
                  </a:cubicBezTo>
                  <a:cubicBezTo>
                    <a:pt x="892020" y="1441213"/>
                    <a:pt x="900094" y="1346243"/>
                    <a:pt x="764627" y="133119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583424" y="2085366"/>
              <a:ext cx="2233774" cy="1607821"/>
            </a:xfrm>
            <a:custGeom>
              <a:avLst/>
              <a:gdLst>
                <a:gd name="connsiteX0" fmla="*/ 0 w 2608885"/>
                <a:gd name="connsiteY0" fmla="*/ 970028 h 1940055"/>
                <a:gd name="connsiteX1" fmla="*/ 526050 w 2608885"/>
                <a:gd name="connsiteY1" fmla="*/ 191634 h 1940055"/>
                <a:gd name="connsiteX2" fmla="*/ 1304445 w 2608885"/>
                <a:gd name="connsiteY2" fmla="*/ 1 h 1940055"/>
                <a:gd name="connsiteX3" fmla="*/ 2082840 w 2608885"/>
                <a:gd name="connsiteY3" fmla="*/ 191635 h 1940055"/>
                <a:gd name="connsiteX4" fmla="*/ 2608887 w 2608885"/>
                <a:gd name="connsiteY4" fmla="*/ 970031 h 1940055"/>
                <a:gd name="connsiteX5" fmla="*/ 2082838 w 2608885"/>
                <a:gd name="connsiteY5" fmla="*/ 1748426 h 1940055"/>
                <a:gd name="connsiteX6" fmla="*/ 1304443 w 2608885"/>
                <a:gd name="connsiteY6" fmla="*/ 1940059 h 1940055"/>
                <a:gd name="connsiteX7" fmla="*/ 526048 w 2608885"/>
                <a:gd name="connsiteY7" fmla="*/ 1748425 h 1940055"/>
                <a:gd name="connsiteX8" fmla="*/ 0 w 2608885"/>
                <a:gd name="connsiteY8" fmla="*/ 970029 h 1940055"/>
                <a:gd name="connsiteX9" fmla="*/ 0 w 2608885"/>
                <a:gd name="connsiteY9" fmla="*/ 970028 h 1940055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2082840 w 2608888"/>
                <a:gd name="connsiteY3" fmla="*/ 124435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1939033 w 2608888"/>
                <a:gd name="connsiteY3" fmla="*/ 1205163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1939033 w 2608888"/>
                <a:gd name="connsiteY3" fmla="*/ 1205163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660299 h 1630330"/>
                <a:gd name="connsiteX1" fmla="*/ 338833 w 2608888"/>
                <a:gd name="connsiteY1" fmla="*/ 124434 h 1630330"/>
                <a:gd name="connsiteX2" fmla="*/ 1177034 w 2608888"/>
                <a:gd name="connsiteY2" fmla="*/ 429234 h 1630330"/>
                <a:gd name="connsiteX3" fmla="*/ 1939033 w 2608888"/>
                <a:gd name="connsiteY3" fmla="*/ 962634 h 1630330"/>
                <a:gd name="connsiteX4" fmla="*/ 2608887 w 2608888"/>
                <a:gd name="connsiteY4" fmla="*/ 660302 h 1630330"/>
                <a:gd name="connsiteX5" fmla="*/ 2082838 w 2608888"/>
                <a:gd name="connsiteY5" fmla="*/ 1438697 h 1630330"/>
                <a:gd name="connsiteX6" fmla="*/ 1304443 w 2608888"/>
                <a:gd name="connsiteY6" fmla="*/ 1630330 h 1630330"/>
                <a:gd name="connsiteX7" fmla="*/ 526048 w 2608888"/>
                <a:gd name="connsiteY7" fmla="*/ 1438696 h 1630330"/>
                <a:gd name="connsiteX8" fmla="*/ 0 w 2608888"/>
                <a:gd name="connsiteY8" fmla="*/ 660300 h 1630330"/>
                <a:gd name="connsiteX9" fmla="*/ 0 w 2608888"/>
                <a:gd name="connsiteY9" fmla="*/ 660299 h 1630330"/>
                <a:gd name="connsiteX0" fmla="*/ 415033 w 2608888"/>
                <a:gd name="connsiteY0" fmla="*/ 749107 h 1630330"/>
                <a:gd name="connsiteX1" fmla="*/ 338833 w 2608888"/>
                <a:gd name="connsiteY1" fmla="*/ 124434 h 1630330"/>
                <a:gd name="connsiteX2" fmla="*/ 1177034 w 2608888"/>
                <a:gd name="connsiteY2" fmla="*/ 429234 h 1630330"/>
                <a:gd name="connsiteX3" fmla="*/ 1939033 w 2608888"/>
                <a:gd name="connsiteY3" fmla="*/ 962634 h 1630330"/>
                <a:gd name="connsiteX4" fmla="*/ 2608887 w 2608888"/>
                <a:gd name="connsiteY4" fmla="*/ 660302 h 1630330"/>
                <a:gd name="connsiteX5" fmla="*/ 2082838 w 2608888"/>
                <a:gd name="connsiteY5" fmla="*/ 1438697 h 1630330"/>
                <a:gd name="connsiteX6" fmla="*/ 1304443 w 2608888"/>
                <a:gd name="connsiteY6" fmla="*/ 1630330 h 1630330"/>
                <a:gd name="connsiteX7" fmla="*/ 526048 w 2608888"/>
                <a:gd name="connsiteY7" fmla="*/ 1438696 h 1630330"/>
                <a:gd name="connsiteX8" fmla="*/ 0 w 2608888"/>
                <a:gd name="connsiteY8" fmla="*/ 660300 h 1630330"/>
                <a:gd name="connsiteX9" fmla="*/ 415033 w 2608888"/>
                <a:gd name="connsiteY9" fmla="*/ 749107 h 1630330"/>
                <a:gd name="connsiteX0" fmla="*/ 407176 w 2601031"/>
                <a:gd name="connsiteY0" fmla="*/ 749107 h 1630330"/>
                <a:gd name="connsiteX1" fmla="*/ 330976 w 2601031"/>
                <a:gd name="connsiteY1" fmla="*/ 124434 h 1630330"/>
                <a:gd name="connsiteX2" fmla="*/ 1169177 w 2601031"/>
                <a:gd name="connsiteY2" fmla="*/ 429234 h 1630330"/>
                <a:gd name="connsiteX3" fmla="*/ 1931176 w 2601031"/>
                <a:gd name="connsiteY3" fmla="*/ 962634 h 1630330"/>
                <a:gd name="connsiteX4" fmla="*/ 2601030 w 2601031"/>
                <a:gd name="connsiteY4" fmla="*/ 660302 h 1630330"/>
                <a:gd name="connsiteX5" fmla="*/ 2074981 w 2601031"/>
                <a:gd name="connsiteY5" fmla="*/ 1438697 h 1630330"/>
                <a:gd name="connsiteX6" fmla="*/ 1296586 w 2601031"/>
                <a:gd name="connsiteY6" fmla="*/ 1630330 h 1630330"/>
                <a:gd name="connsiteX7" fmla="*/ 518191 w 2601031"/>
                <a:gd name="connsiteY7" fmla="*/ 1438696 h 1630330"/>
                <a:gd name="connsiteX8" fmla="*/ 703706 w 2601031"/>
                <a:gd name="connsiteY8" fmla="*/ 1115033 h 1630330"/>
                <a:gd name="connsiteX9" fmla="*/ 407176 w 2601031"/>
                <a:gd name="connsiteY9" fmla="*/ 749107 h 1630330"/>
                <a:gd name="connsiteX0" fmla="*/ 407176 w 2601031"/>
                <a:gd name="connsiteY0" fmla="*/ 749107 h 1633474"/>
                <a:gd name="connsiteX1" fmla="*/ 330976 w 2601031"/>
                <a:gd name="connsiteY1" fmla="*/ 124434 h 1633474"/>
                <a:gd name="connsiteX2" fmla="*/ 1169177 w 2601031"/>
                <a:gd name="connsiteY2" fmla="*/ 429234 h 1633474"/>
                <a:gd name="connsiteX3" fmla="*/ 1931176 w 2601031"/>
                <a:gd name="connsiteY3" fmla="*/ 962634 h 1633474"/>
                <a:gd name="connsiteX4" fmla="*/ 2601030 w 2601031"/>
                <a:gd name="connsiteY4" fmla="*/ 660302 h 1633474"/>
                <a:gd name="connsiteX5" fmla="*/ 2074981 w 2601031"/>
                <a:gd name="connsiteY5" fmla="*/ 1438697 h 1633474"/>
                <a:gd name="connsiteX6" fmla="*/ 1296586 w 2601031"/>
                <a:gd name="connsiteY6" fmla="*/ 1630330 h 1633474"/>
                <a:gd name="connsiteX7" fmla="*/ 1397776 w 2601031"/>
                <a:gd name="connsiteY7" fmla="*/ 1419833 h 1633474"/>
                <a:gd name="connsiteX8" fmla="*/ 703706 w 2601031"/>
                <a:gd name="connsiteY8" fmla="*/ 1115033 h 1633474"/>
                <a:gd name="connsiteX9" fmla="*/ 407176 w 2601031"/>
                <a:gd name="connsiteY9" fmla="*/ 749107 h 1633474"/>
                <a:gd name="connsiteX0" fmla="*/ 407176 w 2405958"/>
                <a:gd name="connsiteY0" fmla="*/ 749107 h 1726552"/>
                <a:gd name="connsiteX1" fmla="*/ 330976 w 2405958"/>
                <a:gd name="connsiteY1" fmla="*/ 124434 h 1726552"/>
                <a:gd name="connsiteX2" fmla="*/ 1169177 w 2405958"/>
                <a:gd name="connsiteY2" fmla="*/ 429234 h 1726552"/>
                <a:gd name="connsiteX3" fmla="*/ 1931176 w 2405958"/>
                <a:gd name="connsiteY3" fmla="*/ 962634 h 1726552"/>
                <a:gd name="connsiteX4" fmla="*/ 1854976 w 2405958"/>
                <a:gd name="connsiteY4" fmla="*/ 1419833 h 1726552"/>
                <a:gd name="connsiteX5" fmla="*/ 2074981 w 2405958"/>
                <a:gd name="connsiteY5" fmla="*/ 1438697 h 1726552"/>
                <a:gd name="connsiteX6" fmla="*/ 1296586 w 2405958"/>
                <a:gd name="connsiteY6" fmla="*/ 1630330 h 1726552"/>
                <a:gd name="connsiteX7" fmla="*/ 1397776 w 2405958"/>
                <a:gd name="connsiteY7" fmla="*/ 1419833 h 1726552"/>
                <a:gd name="connsiteX8" fmla="*/ 703706 w 2405958"/>
                <a:gd name="connsiteY8" fmla="*/ 1115033 h 1726552"/>
                <a:gd name="connsiteX9" fmla="*/ 407176 w 2405958"/>
                <a:gd name="connsiteY9" fmla="*/ 749107 h 1726552"/>
                <a:gd name="connsiteX0" fmla="*/ 407176 w 2405958"/>
                <a:gd name="connsiteY0" fmla="*/ 749107 h 1726552"/>
                <a:gd name="connsiteX1" fmla="*/ 330976 w 2405958"/>
                <a:gd name="connsiteY1" fmla="*/ 124434 h 1726552"/>
                <a:gd name="connsiteX2" fmla="*/ 1169177 w 2405958"/>
                <a:gd name="connsiteY2" fmla="*/ 429234 h 1726552"/>
                <a:gd name="connsiteX3" fmla="*/ 1931176 w 2405958"/>
                <a:gd name="connsiteY3" fmla="*/ 962634 h 1726552"/>
                <a:gd name="connsiteX4" fmla="*/ 1854976 w 2405958"/>
                <a:gd name="connsiteY4" fmla="*/ 1419833 h 1726552"/>
                <a:gd name="connsiteX5" fmla="*/ 2074981 w 2405958"/>
                <a:gd name="connsiteY5" fmla="*/ 1438697 h 1726552"/>
                <a:gd name="connsiteX6" fmla="*/ 1296586 w 2405958"/>
                <a:gd name="connsiteY6" fmla="*/ 1630330 h 1726552"/>
                <a:gd name="connsiteX7" fmla="*/ 1397776 w 2405958"/>
                <a:gd name="connsiteY7" fmla="*/ 1419833 h 1726552"/>
                <a:gd name="connsiteX8" fmla="*/ 703706 w 2405958"/>
                <a:gd name="connsiteY8" fmla="*/ 1115033 h 1726552"/>
                <a:gd name="connsiteX9" fmla="*/ 407176 w 2405958"/>
                <a:gd name="connsiteY9" fmla="*/ 749107 h 1726552"/>
                <a:gd name="connsiteX0" fmla="*/ 407176 w 2262152"/>
                <a:gd name="connsiteY0" fmla="*/ 749107 h 1772868"/>
                <a:gd name="connsiteX1" fmla="*/ 330976 w 2262152"/>
                <a:gd name="connsiteY1" fmla="*/ 124434 h 1772868"/>
                <a:gd name="connsiteX2" fmla="*/ 1169177 w 2262152"/>
                <a:gd name="connsiteY2" fmla="*/ 429234 h 1772868"/>
                <a:gd name="connsiteX3" fmla="*/ 1931176 w 2262152"/>
                <a:gd name="connsiteY3" fmla="*/ 962634 h 1772868"/>
                <a:gd name="connsiteX4" fmla="*/ 1854976 w 2262152"/>
                <a:gd name="connsiteY4" fmla="*/ 1419833 h 1772868"/>
                <a:gd name="connsiteX5" fmla="*/ 1626376 w 2262152"/>
                <a:gd name="connsiteY5" fmla="*/ 1648433 h 1772868"/>
                <a:gd name="connsiteX6" fmla="*/ 1296586 w 2262152"/>
                <a:gd name="connsiteY6" fmla="*/ 1630330 h 1772868"/>
                <a:gd name="connsiteX7" fmla="*/ 1397776 w 2262152"/>
                <a:gd name="connsiteY7" fmla="*/ 1419833 h 1772868"/>
                <a:gd name="connsiteX8" fmla="*/ 703706 w 2262152"/>
                <a:gd name="connsiteY8" fmla="*/ 1115033 h 1772868"/>
                <a:gd name="connsiteX9" fmla="*/ 407176 w 2262152"/>
                <a:gd name="connsiteY9" fmla="*/ 749107 h 1772868"/>
                <a:gd name="connsiteX0" fmla="*/ 407176 w 2262152"/>
                <a:gd name="connsiteY0" fmla="*/ 749107 h 1772868"/>
                <a:gd name="connsiteX1" fmla="*/ 330976 w 2262152"/>
                <a:gd name="connsiteY1" fmla="*/ 124434 h 1772868"/>
                <a:gd name="connsiteX2" fmla="*/ 1169177 w 2262152"/>
                <a:gd name="connsiteY2" fmla="*/ 429234 h 1772868"/>
                <a:gd name="connsiteX3" fmla="*/ 1931176 w 2262152"/>
                <a:gd name="connsiteY3" fmla="*/ 962634 h 1772868"/>
                <a:gd name="connsiteX4" fmla="*/ 1854976 w 2262152"/>
                <a:gd name="connsiteY4" fmla="*/ 1419833 h 1772868"/>
                <a:gd name="connsiteX5" fmla="*/ 1626376 w 2262152"/>
                <a:gd name="connsiteY5" fmla="*/ 1648433 h 1772868"/>
                <a:gd name="connsiteX6" fmla="*/ 1296586 w 2262152"/>
                <a:gd name="connsiteY6" fmla="*/ 1630330 h 1772868"/>
                <a:gd name="connsiteX7" fmla="*/ 1397776 w 2262152"/>
                <a:gd name="connsiteY7" fmla="*/ 1419833 h 1772868"/>
                <a:gd name="connsiteX8" fmla="*/ 703706 w 2262152"/>
                <a:gd name="connsiteY8" fmla="*/ 1115033 h 1772868"/>
                <a:gd name="connsiteX9" fmla="*/ 407176 w 2262152"/>
                <a:gd name="connsiteY9" fmla="*/ 749107 h 1772868"/>
                <a:gd name="connsiteX0" fmla="*/ 407176 w 2262152"/>
                <a:gd name="connsiteY0" fmla="*/ 749107 h 1726552"/>
                <a:gd name="connsiteX1" fmla="*/ 330976 w 2262152"/>
                <a:gd name="connsiteY1" fmla="*/ 124434 h 1726552"/>
                <a:gd name="connsiteX2" fmla="*/ 1169177 w 2262152"/>
                <a:gd name="connsiteY2" fmla="*/ 429234 h 1726552"/>
                <a:gd name="connsiteX3" fmla="*/ 1931176 w 2262152"/>
                <a:gd name="connsiteY3" fmla="*/ 962634 h 1726552"/>
                <a:gd name="connsiteX4" fmla="*/ 1854976 w 2262152"/>
                <a:gd name="connsiteY4" fmla="*/ 1419833 h 1726552"/>
                <a:gd name="connsiteX5" fmla="*/ 1626376 w 2262152"/>
                <a:gd name="connsiteY5" fmla="*/ 1648433 h 1726552"/>
                <a:gd name="connsiteX6" fmla="*/ 1296586 w 2262152"/>
                <a:gd name="connsiteY6" fmla="*/ 1630330 h 1726552"/>
                <a:gd name="connsiteX7" fmla="*/ 1397776 w 2262152"/>
                <a:gd name="connsiteY7" fmla="*/ 1419833 h 1726552"/>
                <a:gd name="connsiteX8" fmla="*/ 703706 w 2262152"/>
                <a:gd name="connsiteY8" fmla="*/ 1115033 h 1726552"/>
                <a:gd name="connsiteX9" fmla="*/ 407176 w 2262152"/>
                <a:gd name="connsiteY9" fmla="*/ 749107 h 1726552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296586 w 2262152"/>
                <a:gd name="connsiteY6" fmla="*/ 1630330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296586 w 2262152"/>
                <a:gd name="connsiteY6" fmla="*/ 1630330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169176 w 2262152"/>
                <a:gd name="connsiteY7" fmla="*/ 14960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169176 w 2262152"/>
                <a:gd name="connsiteY7" fmla="*/ 1496033 h 1712300"/>
                <a:gd name="connsiteX8" fmla="*/ 407176 w 2262152"/>
                <a:gd name="connsiteY8" fmla="*/ 749107 h 1712300"/>
                <a:gd name="connsiteX0" fmla="*/ 407176 w 2262152"/>
                <a:gd name="connsiteY0" fmla="*/ 749107 h 1661133"/>
                <a:gd name="connsiteX1" fmla="*/ 330976 w 2262152"/>
                <a:gd name="connsiteY1" fmla="*/ 124434 h 1661133"/>
                <a:gd name="connsiteX2" fmla="*/ 1169177 w 2262152"/>
                <a:gd name="connsiteY2" fmla="*/ 429234 h 1661133"/>
                <a:gd name="connsiteX3" fmla="*/ 1931176 w 2262152"/>
                <a:gd name="connsiteY3" fmla="*/ 962634 h 1661133"/>
                <a:gd name="connsiteX4" fmla="*/ 1854976 w 2262152"/>
                <a:gd name="connsiteY4" fmla="*/ 1419833 h 1661133"/>
                <a:gd name="connsiteX5" fmla="*/ 1626376 w 2262152"/>
                <a:gd name="connsiteY5" fmla="*/ 1648433 h 1661133"/>
                <a:gd name="connsiteX6" fmla="*/ 1169176 w 2262152"/>
                <a:gd name="connsiteY6" fmla="*/ 1496033 h 1661133"/>
                <a:gd name="connsiteX7" fmla="*/ 407176 w 2262152"/>
                <a:gd name="connsiteY7" fmla="*/ 749107 h 1661133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179399 w 2005174"/>
                <a:gd name="connsiteY0" fmla="*/ 749108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179399 w 2005174"/>
                <a:gd name="connsiteY6" fmla="*/ 749108 h 1607821"/>
                <a:gd name="connsiteX0" fmla="*/ 179399 w 2005174"/>
                <a:gd name="connsiteY0" fmla="*/ 749108 h 1607821"/>
                <a:gd name="connsiteX1" fmla="*/ 330976 w 2005174"/>
                <a:gd name="connsiteY1" fmla="*/ 124434 h 1607821"/>
                <a:gd name="connsiteX2" fmla="*/ 1321576 w 2005174"/>
                <a:gd name="connsiteY2" fmla="*/ 2006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179399 w 20051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854976 w 2233774"/>
                <a:gd name="connsiteY4" fmla="*/ 1419833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550176 w 2233774"/>
                <a:gd name="connsiteY4" fmla="*/ 1191234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550176 w 2233774"/>
                <a:gd name="connsiteY4" fmla="*/ 1191234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774" h="1607821">
                  <a:moveTo>
                    <a:pt x="179399" y="749108"/>
                  </a:moveTo>
                  <a:cubicBezTo>
                    <a:pt x="138877" y="689488"/>
                    <a:pt x="0" y="307461"/>
                    <a:pt x="330976" y="124434"/>
                  </a:cubicBezTo>
                  <a:cubicBezTo>
                    <a:pt x="555997" y="0"/>
                    <a:pt x="1016776" y="60934"/>
                    <a:pt x="1321576" y="200634"/>
                  </a:cubicBezTo>
                  <a:cubicBezTo>
                    <a:pt x="1626376" y="340334"/>
                    <a:pt x="2112702" y="772570"/>
                    <a:pt x="2159776" y="962634"/>
                  </a:cubicBezTo>
                  <a:cubicBezTo>
                    <a:pt x="2233774" y="1108662"/>
                    <a:pt x="1607877" y="953668"/>
                    <a:pt x="1550176" y="1191234"/>
                  </a:cubicBezTo>
                  <a:cubicBezTo>
                    <a:pt x="1423176" y="1280134"/>
                    <a:pt x="1410476" y="1607821"/>
                    <a:pt x="1169176" y="1496033"/>
                  </a:cubicBezTo>
                  <a:cubicBezTo>
                    <a:pt x="991376" y="1346145"/>
                    <a:pt x="319099" y="977708"/>
                    <a:pt x="179399" y="74910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1048" t="4315" r="4286" b="17512"/>
            <a:stretch>
              <a:fillRect/>
            </a:stretch>
          </p:blipFill>
          <p:spPr bwMode="auto">
            <a:xfrm>
              <a:off x="1390650" y="2609956"/>
              <a:ext cx="571500" cy="44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1048" t="4315" r="4286" b="17512"/>
            <a:stretch>
              <a:fillRect/>
            </a:stretch>
          </p:blipFill>
          <p:spPr bwMode="auto">
            <a:xfrm>
              <a:off x="1962150" y="1711503"/>
              <a:ext cx="571500" cy="44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1048" t="4315" r="4286" b="17512"/>
            <a:stretch>
              <a:fillRect/>
            </a:stretch>
          </p:blipFill>
          <p:spPr bwMode="auto">
            <a:xfrm>
              <a:off x="3074176" y="2514600"/>
              <a:ext cx="571500" cy="44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1501864" y="1576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1183" y="24142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26583" y="240841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</p:grpSp>
      <p:grpSp>
        <p:nvGrpSpPr>
          <p:cNvPr id="19" name="Group 57"/>
          <p:cNvGrpSpPr/>
          <p:nvPr/>
        </p:nvGrpSpPr>
        <p:grpSpPr>
          <a:xfrm>
            <a:off x="3123839" y="4051267"/>
            <a:ext cx="2820181" cy="1919826"/>
            <a:chOff x="2879390" y="2913344"/>
            <a:chExt cx="4468526" cy="3041920"/>
          </a:xfrm>
        </p:grpSpPr>
        <p:pic>
          <p:nvPicPr>
            <p:cNvPr id="59" name="Picture 5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0167" y="2913344"/>
              <a:ext cx="1923995" cy="102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59"/>
            <p:cNvGrpSpPr/>
            <p:nvPr/>
          </p:nvGrpSpPr>
          <p:grpSpPr>
            <a:xfrm>
              <a:off x="2879390" y="3288268"/>
              <a:ext cx="4468526" cy="2666996"/>
              <a:chOff x="636874" y="2286000"/>
              <a:chExt cx="4468526" cy="2666996"/>
            </a:xfrm>
          </p:grpSpPr>
          <p:grpSp>
            <p:nvGrpSpPr>
              <p:cNvPr id="31" name="Group 51"/>
              <p:cNvGrpSpPr/>
              <p:nvPr/>
            </p:nvGrpSpPr>
            <p:grpSpPr>
              <a:xfrm>
                <a:off x="636874" y="2666998"/>
                <a:ext cx="4156360" cy="2285998"/>
                <a:chOff x="381000" y="1295400"/>
                <a:chExt cx="3048000" cy="1676400"/>
              </a:xfrm>
            </p:grpSpPr>
            <p:sp>
              <p:nvSpPr>
                <p:cNvPr id="81" name="Oval 15"/>
                <p:cNvSpPr/>
                <p:nvPr/>
              </p:nvSpPr>
              <p:spPr bwMode="auto">
                <a:xfrm>
                  <a:off x="1143000" y="19050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82" name="Oval 16"/>
                <p:cNvSpPr/>
                <p:nvPr/>
              </p:nvSpPr>
              <p:spPr bwMode="auto">
                <a:xfrm>
                  <a:off x="2590800" y="19050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83" name="Oval 17"/>
                <p:cNvSpPr/>
                <p:nvPr/>
              </p:nvSpPr>
              <p:spPr bwMode="auto">
                <a:xfrm>
                  <a:off x="1905000" y="12954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84" name="Oval 18"/>
                <p:cNvSpPr/>
                <p:nvPr/>
              </p:nvSpPr>
              <p:spPr bwMode="auto">
                <a:xfrm>
                  <a:off x="381000" y="27432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85" name="Oval 19"/>
                <p:cNvSpPr/>
                <p:nvPr/>
              </p:nvSpPr>
              <p:spPr bwMode="auto">
                <a:xfrm>
                  <a:off x="1524000" y="27432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86" name="Oval 20"/>
                <p:cNvSpPr/>
                <p:nvPr/>
              </p:nvSpPr>
              <p:spPr bwMode="auto">
                <a:xfrm>
                  <a:off x="2133600" y="27432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87" name="Oval 21"/>
                <p:cNvSpPr/>
                <p:nvPr/>
              </p:nvSpPr>
              <p:spPr bwMode="auto">
                <a:xfrm>
                  <a:off x="3200400" y="26670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cxnSp>
              <p:nvCxnSpPr>
                <p:cNvPr id="88" name="Straight Connector 22"/>
                <p:cNvCxnSpPr>
                  <a:stCxn id="82" idx="3"/>
                  <a:endCxn id="80" idx="7"/>
                </p:cNvCxnSpPr>
                <p:nvPr/>
              </p:nvCxnSpPr>
              <p:spPr bwMode="auto">
                <a:xfrm rot="5400000">
                  <a:off x="1414322" y="1414322"/>
                  <a:ext cx="447956" cy="6003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89" name="Straight Connector 23"/>
                <p:cNvCxnSpPr>
                  <a:stCxn id="80" idx="3"/>
                  <a:endCxn id="83" idx="7"/>
                </p:cNvCxnSpPr>
                <p:nvPr/>
              </p:nvCxnSpPr>
              <p:spPr bwMode="auto">
                <a:xfrm rot="5400000">
                  <a:off x="538022" y="2138222"/>
                  <a:ext cx="676556" cy="6003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90" name="Straight Connector 24"/>
                <p:cNvCxnSpPr>
                  <a:stCxn id="80" idx="5"/>
                  <a:endCxn id="84" idx="1"/>
                </p:cNvCxnSpPr>
                <p:nvPr/>
              </p:nvCxnSpPr>
              <p:spPr bwMode="auto">
                <a:xfrm rot="16200000" flipH="1">
                  <a:off x="1109522" y="2328722"/>
                  <a:ext cx="676556" cy="2193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91" name="Straight Connector 25"/>
                <p:cNvCxnSpPr>
                  <a:stCxn id="81" idx="3"/>
                  <a:endCxn id="85" idx="7"/>
                </p:cNvCxnSpPr>
                <p:nvPr/>
              </p:nvCxnSpPr>
              <p:spPr bwMode="auto">
                <a:xfrm rot="5400000">
                  <a:off x="2138222" y="2290622"/>
                  <a:ext cx="676556" cy="2955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92" name="Straight Connector 26"/>
                <p:cNvCxnSpPr>
                  <a:stCxn id="81" idx="5"/>
                  <a:endCxn id="86" idx="1"/>
                </p:cNvCxnSpPr>
                <p:nvPr/>
              </p:nvCxnSpPr>
              <p:spPr bwMode="auto">
                <a:xfrm rot="16200000" flipH="1">
                  <a:off x="2709722" y="2176322"/>
                  <a:ext cx="600356" cy="4479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93" name="Straight Connector 27"/>
                <p:cNvCxnSpPr>
                  <a:stCxn id="82" idx="5"/>
                  <a:endCxn id="81" idx="1"/>
                </p:cNvCxnSpPr>
                <p:nvPr/>
              </p:nvCxnSpPr>
              <p:spPr bwMode="auto">
                <a:xfrm rot="16200000" flipH="1">
                  <a:off x="2138222" y="1452422"/>
                  <a:ext cx="447956" cy="5241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72" name="TextBox 6"/>
              <p:cNvSpPr txBox="1"/>
              <p:nvPr/>
            </p:nvSpPr>
            <p:spPr>
              <a:xfrm>
                <a:off x="2922874" y="2286000"/>
                <a:ext cx="4299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</a:rPr>
                  <a:t>x</a:t>
                </a:r>
                <a:r>
                  <a:rPr lang="en-US" sz="2200" baseline="-25000" dirty="0" smtClean="0">
                    <a:solidFill>
                      <a:srgbClr val="C00000"/>
                    </a:solidFill>
                  </a:rPr>
                  <a:t>1</a:t>
                </a:r>
                <a:endParaRPr lang="en-US" sz="2200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3864548" y="3124200"/>
                <a:ext cx="4299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</a:rPr>
                  <a:t>x</a:t>
                </a:r>
                <a:r>
                  <a:rPr lang="en-US" sz="2200" baseline="-25000" dirty="0" smtClean="0">
                    <a:solidFill>
                      <a:srgbClr val="C00000"/>
                    </a:solidFill>
                  </a:rPr>
                  <a:t>2</a:t>
                </a:r>
                <a:endParaRPr lang="en-US" sz="2200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675474" y="4191000"/>
                <a:ext cx="4299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</a:rPr>
                  <a:t>x</a:t>
                </a:r>
                <a:r>
                  <a:rPr lang="en-US" sz="2200" baseline="-25000" dirty="0" smtClean="0">
                    <a:solidFill>
                      <a:srgbClr val="C00000"/>
                    </a:solidFill>
                  </a:rPr>
                  <a:t>3</a:t>
                </a:r>
                <a:endParaRPr lang="en-US" sz="2200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380074" y="2819400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218273" y="3858641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891375" y="2793664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0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822901" y="3862138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0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045478" y="3858641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0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0" name="TextBox 14"/>
              <p:cNvSpPr txBox="1"/>
              <p:nvPr/>
            </p:nvSpPr>
            <p:spPr>
              <a:xfrm>
                <a:off x="2084674" y="3886200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2" name="Group 59"/>
          <p:cNvGrpSpPr/>
          <p:nvPr/>
        </p:nvGrpSpPr>
        <p:grpSpPr>
          <a:xfrm>
            <a:off x="6849327" y="362624"/>
            <a:ext cx="1570283" cy="1019306"/>
            <a:chOff x="2362200" y="1600200"/>
            <a:chExt cx="4343400" cy="2819400"/>
          </a:xfrm>
        </p:grpSpPr>
        <p:sp>
          <p:nvSpPr>
            <p:cNvPr id="67" name="Oval 66"/>
            <p:cNvSpPr/>
            <p:nvPr/>
          </p:nvSpPr>
          <p:spPr bwMode="auto">
            <a:xfrm>
              <a:off x="3810000" y="1600200"/>
              <a:ext cx="533400" cy="5334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362200" y="2667000"/>
              <a:ext cx="533400" cy="533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5181600" y="2667000"/>
              <a:ext cx="533400" cy="533400"/>
            </a:xfrm>
            <a:prstGeom prst="ellipse">
              <a:avLst/>
            </a:prstGeom>
            <a:solidFill>
              <a:srgbClr val="0000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6172200" y="3810000"/>
              <a:ext cx="533400" cy="533400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4267200" y="3886200"/>
              <a:ext cx="533400" cy="533400"/>
            </a:xfrm>
            <a:prstGeom prst="ellipse">
              <a:avLst/>
            </a:prstGeom>
            <a:solidFill>
              <a:srgbClr val="96969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105" name="Straight Connector 104"/>
            <p:cNvCxnSpPr>
              <a:stCxn id="67" idx="3"/>
              <a:endCxn id="68" idx="7"/>
            </p:cNvCxnSpPr>
            <p:nvPr/>
          </p:nvCxnSpPr>
          <p:spPr bwMode="auto">
            <a:xfrm rot="5400000">
              <a:off x="3007985" y="1864985"/>
              <a:ext cx="689630" cy="10706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6" name="Straight Connector 105"/>
            <p:cNvCxnSpPr>
              <a:stCxn id="69" idx="3"/>
              <a:endCxn id="104" idx="7"/>
            </p:cNvCxnSpPr>
            <p:nvPr/>
          </p:nvCxnSpPr>
          <p:spPr bwMode="auto">
            <a:xfrm rot="5400000">
              <a:off x="4570085" y="3274685"/>
              <a:ext cx="842030" cy="5372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7" name="Straight Connector 106"/>
            <p:cNvCxnSpPr>
              <a:stCxn id="67" idx="5"/>
              <a:endCxn id="69" idx="1"/>
            </p:cNvCxnSpPr>
            <p:nvPr/>
          </p:nvCxnSpPr>
          <p:spPr bwMode="auto">
            <a:xfrm rot="16200000" flipH="1">
              <a:off x="4417685" y="1903085"/>
              <a:ext cx="689630" cy="994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8" name="Straight Connector 107"/>
            <p:cNvCxnSpPr>
              <a:stCxn id="69" idx="5"/>
              <a:endCxn id="70" idx="1"/>
            </p:cNvCxnSpPr>
            <p:nvPr/>
          </p:nvCxnSpPr>
          <p:spPr bwMode="auto">
            <a:xfrm rot="16200000" flipH="1">
              <a:off x="5560685" y="3198485"/>
              <a:ext cx="765830" cy="613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3" name="Group 64"/>
          <p:cNvGrpSpPr/>
          <p:nvPr/>
        </p:nvGrpSpPr>
        <p:grpSpPr>
          <a:xfrm>
            <a:off x="5931211" y="4332344"/>
            <a:ext cx="2977314" cy="1633454"/>
            <a:chOff x="1126701" y="1262803"/>
            <a:chExt cx="6726155" cy="3690197"/>
          </a:xfrm>
        </p:grpSpPr>
        <p:grpSp>
          <p:nvGrpSpPr>
            <p:cNvPr id="34" name="Group 119"/>
            <p:cNvGrpSpPr/>
            <p:nvPr/>
          </p:nvGrpSpPr>
          <p:grpSpPr>
            <a:xfrm>
              <a:off x="1319463" y="1425824"/>
              <a:ext cx="6533393" cy="3527176"/>
              <a:chOff x="1319463" y="1193673"/>
              <a:chExt cx="6533393" cy="3527176"/>
            </a:xfrm>
          </p:grpSpPr>
          <p:pic>
            <p:nvPicPr>
              <p:cNvPr id="114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4828" b="56322"/>
              <a:stretch>
                <a:fillRect/>
              </a:stretch>
            </p:blipFill>
            <p:spPr bwMode="auto">
              <a:xfrm>
                <a:off x="1319463" y="1219200"/>
                <a:ext cx="1347537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5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b="58222"/>
              <a:stretch>
                <a:fillRect/>
              </a:stretch>
            </p:blipFill>
            <p:spPr bwMode="auto">
              <a:xfrm>
                <a:off x="6553200" y="3352800"/>
                <a:ext cx="1299656" cy="1310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6" name="Picture 11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9273" r="9273"/>
              <a:stretch>
                <a:fillRect/>
              </a:stretch>
            </p:blipFill>
            <p:spPr bwMode="auto">
              <a:xfrm>
                <a:off x="6019800" y="1295400"/>
                <a:ext cx="1124712" cy="1004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7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30566"/>
              <a:stretch>
                <a:fillRect/>
              </a:stretch>
            </p:blipFill>
            <p:spPr bwMode="auto">
              <a:xfrm>
                <a:off x="3657600" y="3124200"/>
                <a:ext cx="1066800" cy="1090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8" name="Picture 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47800" y="3581400"/>
                <a:ext cx="1066800" cy="113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9" name="Picture 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810000" y="1193673"/>
                <a:ext cx="800528" cy="1068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95" name="Line 13"/>
            <p:cNvSpPr>
              <a:spLocks noChangeShapeType="1"/>
            </p:cNvSpPr>
            <p:nvPr/>
          </p:nvSpPr>
          <p:spPr bwMode="auto">
            <a:xfrm flipV="1">
              <a:off x="2514600" y="3740150"/>
              <a:ext cx="9906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2362200" y="2667000"/>
              <a:ext cx="1295400" cy="768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15"/>
            <p:cNvSpPr>
              <a:spLocks noChangeShapeType="1"/>
            </p:cNvSpPr>
            <p:nvPr/>
          </p:nvSpPr>
          <p:spPr bwMode="auto">
            <a:xfrm>
              <a:off x="4114800" y="2667000"/>
              <a:ext cx="0" cy="6921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6"/>
            <p:cNvSpPr>
              <a:spLocks noChangeShapeType="1"/>
            </p:cNvSpPr>
            <p:nvPr/>
          </p:nvSpPr>
          <p:spPr bwMode="auto">
            <a:xfrm>
              <a:off x="4648200" y="1981200"/>
              <a:ext cx="1295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17"/>
            <p:cNvSpPr>
              <a:spLocks noChangeShapeType="1"/>
            </p:cNvSpPr>
            <p:nvPr/>
          </p:nvSpPr>
          <p:spPr bwMode="auto">
            <a:xfrm>
              <a:off x="6553200" y="2667000"/>
              <a:ext cx="457200" cy="1066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8"/>
            <p:cNvSpPr>
              <a:spLocks noChangeShapeType="1"/>
            </p:cNvSpPr>
            <p:nvPr/>
          </p:nvSpPr>
          <p:spPr bwMode="auto">
            <a:xfrm>
              <a:off x="1828800" y="2667000"/>
              <a:ext cx="0" cy="1066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9"/>
            <p:cNvSpPr>
              <a:spLocks noChangeShapeType="1"/>
            </p:cNvSpPr>
            <p:nvPr/>
          </p:nvSpPr>
          <p:spPr bwMode="auto">
            <a:xfrm>
              <a:off x="4648200" y="2438400"/>
              <a:ext cx="2057400" cy="1524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Text Box 40"/>
            <p:cNvSpPr txBox="1">
              <a:spLocks noChangeArrowheads="1"/>
            </p:cNvSpPr>
            <p:nvPr/>
          </p:nvSpPr>
          <p:spPr bwMode="auto">
            <a:xfrm>
              <a:off x="2743200" y="4038600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0.5</a:t>
              </a:r>
            </a:p>
          </p:txBody>
        </p:sp>
        <p:sp>
          <p:nvSpPr>
            <p:cNvPr id="103" name="Text Box 41"/>
            <p:cNvSpPr txBox="1">
              <a:spLocks noChangeArrowheads="1"/>
            </p:cNvSpPr>
            <p:nvPr/>
          </p:nvSpPr>
          <p:spPr bwMode="auto">
            <a:xfrm>
              <a:off x="1126701" y="2864766"/>
              <a:ext cx="609601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0.3</a:t>
              </a:r>
            </a:p>
          </p:txBody>
        </p:sp>
        <p:sp>
          <p:nvSpPr>
            <p:cNvPr id="109" name="Text Box 42"/>
            <p:cNvSpPr txBox="1">
              <a:spLocks noChangeArrowheads="1"/>
            </p:cNvSpPr>
            <p:nvPr/>
          </p:nvSpPr>
          <p:spPr bwMode="auto">
            <a:xfrm>
              <a:off x="2771411" y="2393329"/>
              <a:ext cx="609600" cy="45720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0.5</a:t>
              </a:r>
            </a:p>
          </p:txBody>
        </p:sp>
        <p:sp>
          <p:nvSpPr>
            <p:cNvPr id="110" name="Text Box 43"/>
            <p:cNvSpPr txBox="1">
              <a:spLocks noChangeArrowheads="1"/>
            </p:cNvSpPr>
            <p:nvPr/>
          </p:nvSpPr>
          <p:spPr bwMode="auto">
            <a:xfrm>
              <a:off x="4191000" y="2667000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0.4</a:t>
              </a:r>
            </a:p>
          </p:txBody>
        </p:sp>
        <p:sp>
          <p:nvSpPr>
            <p:cNvPr id="111" name="Text Box 44"/>
            <p:cNvSpPr txBox="1">
              <a:spLocks noChangeArrowheads="1"/>
            </p:cNvSpPr>
            <p:nvPr/>
          </p:nvSpPr>
          <p:spPr bwMode="auto">
            <a:xfrm>
              <a:off x="5029199" y="1262803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0.2</a:t>
              </a:r>
            </a:p>
          </p:txBody>
        </p:sp>
        <p:sp>
          <p:nvSpPr>
            <p:cNvPr id="112" name="Text Box 45"/>
            <p:cNvSpPr txBox="1">
              <a:spLocks noChangeArrowheads="1"/>
            </p:cNvSpPr>
            <p:nvPr/>
          </p:nvSpPr>
          <p:spPr bwMode="auto">
            <a:xfrm>
              <a:off x="5562601" y="2523822"/>
              <a:ext cx="609601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0.2</a:t>
              </a:r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6997629" y="2710603"/>
              <a:ext cx="609601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1905000"/>
            <a:ext cx="284885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0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&amp;</a:t>
            </a:r>
            <a:r>
              <a:rPr lang="en-US" sz="10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endParaRPr lang="en-US" sz="10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308654" y="533400"/>
            <a:ext cx="2339546" cy="1219200"/>
            <a:chOff x="1295400" y="1600200"/>
            <a:chExt cx="5410200" cy="2819400"/>
          </a:xfrm>
        </p:grpSpPr>
        <p:sp>
          <p:nvSpPr>
            <p:cNvPr id="5" name="Oval 4"/>
            <p:cNvSpPr/>
            <p:nvPr/>
          </p:nvSpPr>
          <p:spPr bwMode="auto">
            <a:xfrm>
              <a:off x="3810000" y="1600200"/>
              <a:ext cx="533400" cy="5334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62200" y="2667000"/>
              <a:ext cx="533400" cy="533400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181600" y="2667000"/>
              <a:ext cx="533400" cy="533400"/>
            </a:xfrm>
            <a:prstGeom prst="ellipse">
              <a:avLst/>
            </a:prstGeom>
            <a:solidFill>
              <a:srgbClr val="0000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295400" y="3886200"/>
              <a:ext cx="533400" cy="533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352800" y="3886200"/>
              <a:ext cx="533400" cy="533400"/>
            </a:xfrm>
            <a:prstGeom prst="ellipse">
              <a:avLst/>
            </a:prstGeom>
            <a:solidFill>
              <a:srgbClr val="99CC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172200" y="3810000"/>
              <a:ext cx="533400" cy="533400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267200" y="3886200"/>
              <a:ext cx="533400" cy="533400"/>
            </a:xfrm>
            <a:prstGeom prst="ellipse">
              <a:avLst/>
            </a:prstGeom>
            <a:solidFill>
              <a:srgbClr val="96969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13" name="Straight Connector 12"/>
            <p:cNvCxnSpPr>
              <a:stCxn id="5" idx="3"/>
              <a:endCxn id="7" idx="7"/>
            </p:cNvCxnSpPr>
            <p:nvPr/>
          </p:nvCxnSpPr>
          <p:spPr bwMode="auto">
            <a:xfrm rot="5400000">
              <a:off x="3007985" y="1864985"/>
              <a:ext cx="689630" cy="10706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Connector 13"/>
            <p:cNvCxnSpPr>
              <a:stCxn id="7" idx="3"/>
              <a:endCxn id="9" idx="7"/>
            </p:cNvCxnSpPr>
            <p:nvPr/>
          </p:nvCxnSpPr>
          <p:spPr bwMode="auto">
            <a:xfrm rot="5400000">
              <a:off x="1674485" y="3198485"/>
              <a:ext cx="842030" cy="6896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" name="Straight Connector 14"/>
            <p:cNvCxnSpPr>
              <a:stCxn id="8" idx="3"/>
              <a:endCxn id="12" idx="7"/>
            </p:cNvCxnSpPr>
            <p:nvPr/>
          </p:nvCxnSpPr>
          <p:spPr bwMode="auto">
            <a:xfrm rot="5400000">
              <a:off x="4570085" y="3274685"/>
              <a:ext cx="842030" cy="5372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Straight Connector 15"/>
            <p:cNvCxnSpPr>
              <a:stCxn id="7" idx="5"/>
              <a:endCxn id="10" idx="1"/>
            </p:cNvCxnSpPr>
            <p:nvPr/>
          </p:nvCxnSpPr>
          <p:spPr bwMode="auto">
            <a:xfrm rot="16200000" flipH="1">
              <a:off x="2703185" y="3236585"/>
              <a:ext cx="842030" cy="613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Connector 16"/>
            <p:cNvCxnSpPr>
              <a:stCxn id="5" idx="5"/>
              <a:endCxn id="8" idx="1"/>
            </p:cNvCxnSpPr>
            <p:nvPr/>
          </p:nvCxnSpPr>
          <p:spPr bwMode="auto">
            <a:xfrm rot="16200000" flipH="1">
              <a:off x="4417685" y="1903085"/>
              <a:ext cx="689630" cy="994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Connector 17"/>
            <p:cNvCxnSpPr>
              <a:stCxn id="8" idx="5"/>
              <a:endCxn id="11" idx="1"/>
            </p:cNvCxnSpPr>
            <p:nvPr/>
          </p:nvCxnSpPr>
          <p:spPr bwMode="auto">
            <a:xfrm rot="16200000" flipH="1">
              <a:off x="5560685" y="3198485"/>
              <a:ext cx="765830" cy="613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" name="Group 18"/>
          <p:cNvGrpSpPr/>
          <p:nvPr/>
        </p:nvGrpSpPr>
        <p:grpSpPr>
          <a:xfrm>
            <a:off x="303979" y="4298999"/>
            <a:ext cx="2630288" cy="1795227"/>
            <a:chOff x="330976" y="1219200"/>
            <a:chExt cx="4012424" cy="2675955"/>
          </a:xfrm>
        </p:grpSpPr>
        <p:pic>
          <p:nvPicPr>
            <p:cNvPr id="20" name="Picture 19" descr="gulf of mexico large.jpg"/>
            <p:cNvPicPr>
              <a:picLocks noChangeAspect="1"/>
            </p:cNvPicPr>
            <p:nvPr/>
          </p:nvPicPr>
          <p:blipFill>
            <a:blip r:embed="rId3" cstate="print"/>
            <a:srcRect l="26911" t="44095" r="9640" b="4289"/>
            <a:stretch>
              <a:fillRect/>
            </a:stretch>
          </p:blipFill>
          <p:spPr>
            <a:xfrm>
              <a:off x="330976" y="1219200"/>
              <a:ext cx="4012424" cy="2675955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 bwMode="auto">
            <a:xfrm>
              <a:off x="1676400" y="1936021"/>
              <a:ext cx="2362202" cy="1721579"/>
            </a:xfrm>
            <a:custGeom>
              <a:avLst/>
              <a:gdLst>
                <a:gd name="connsiteX0" fmla="*/ 0 w 1981200"/>
                <a:gd name="connsiteY0" fmla="*/ 762000 h 1524000"/>
                <a:gd name="connsiteX1" fmla="*/ 386622 w 1981200"/>
                <a:gd name="connsiteY1" fmla="*/ 158021 h 1524000"/>
                <a:gd name="connsiteX2" fmla="*/ 990602 w 1981200"/>
                <a:gd name="connsiteY2" fmla="*/ 1 h 1524000"/>
                <a:gd name="connsiteX3" fmla="*/ 1594582 w 1981200"/>
                <a:gd name="connsiteY3" fmla="*/ 158022 h 1524000"/>
                <a:gd name="connsiteX4" fmla="*/ 1981201 w 1981200"/>
                <a:gd name="connsiteY4" fmla="*/ 762003 h 1524000"/>
                <a:gd name="connsiteX5" fmla="*/ 1594580 w 1981200"/>
                <a:gd name="connsiteY5" fmla="*/ 1365983 h 1524000"/>
                <a:gd name="connsiteX6" fmla="*/ 990600 w 1981200"/>
                <a:gd name="connsiteY6" fmla="*/ 1524003 h 1524000"/>
                <a:gd name="connsiteX7" fmla="*/ 386620 w 1981200"/>
                <a:gd name="connsiteY7" fmla="*/ 1365982 h 1524000"/>
                <a:gd name="connsiteX8" fmla="*/ 0 w 1981200"/>
                <a:gd name="connsiteY8" fmla="*/ 762002 h 1524000"/>
                <a:gd name="connsiteX9" fmla="*/ 0 w 1981200"/>
                <a:gd name="connsiteY9" fmla="*/ 762000 h 1524000"/>
                <a:gd name="connsiteX0" fmla="*/ 0 w 1981202"/>
                <a:gd name="connsiteY0" fmla="*/ 826308 h 1588311"/>
                <a:gd name="connsiteX1" fmla="*/ 609600 w 1981202"/>
                <a:gd name="connsiteY1" fmla="*/ 608186 h 1588311"/>
                <a:gd name="connsiteX2" fmla="*/ 990602 w 1981202"/>
                <a:gd name="connsiteY2" fmla="*/ 64309 h 1588311"/>
                <a:gd name="connsiteX3" fmla="*/ 1594582 w 1981202"/>
                <a:gd name="connsiteY3" fmla="*/ 222330 h 1588311"/>
                <a:gd name="connsiteX4" fmla="*/ 1981201 w 1981202"/>
                <a:gd name="connsiteY4" fmla="*/ 826311 h 1588311"/>
                <a:gd name="connsiteX5" fmla="*/ 1594580 w 1981202"/>
                <a:gd name="connsiteY5" fmla="*/ 1430291 h 1588311"/>
                <a:gd name="connsiteX6" fmla="*/ 990600 w 1981202"/>
                <a:gd name="connsiteY6" fmla="*/ 1588311 h 1588311"/>
                <a:gd name="connsiteX7" fmla="*/ 386620 w 1981202"/>
                <a:gd name="connsiteY7" fmla="*/ 1430290 h 1588311"/>
                <a:gd name="connsiteX8" fmla="*/ 0 w 1981202"/>
                <a:gd name="connsiteY8" fmla="*/ 826310 h 1588311"/>
                <a:gd name="connsiteX9" fmla="*/ 0 w 1981202"/>
                <a:gd name="connsiteY9" fmla="*/ 826308 h 1588311"/>
                <a:gd name="connsiteX0" fmla="*/ 0 w 1981202"/>
                <a:gd name="connsiteY0" fmla="*/ 789145 h 1551148"/>
                <a:gd name="connsiteX1" fmla="*/ 609600 w 1981202"/>
                <a:gd name="connsiteY1" fmla="*/ 571023 h 1551148"/>
                <a:gd name="connsiteX2" fmla="*/ 990602 w 1981202"/>
                <a:gd name="connsiteY2" fmla="*/ 27146 h 1551148"/>
                <a:gd name="connsiteX3" fmla="*/ 1371600 w 1981202"/>
                <a:gd name="connsiteY3" fmla="*/ 408145 h 1551148"/>
                <a:gd name="connsiteX4" fmla="*/ 1981201 w 1981202"/>
                <a:gd name="connsiteY4" fmla="*/ 789148 h 1551148"/>
                <a:gd name="connsiteX5" fmla="*/ 1594580 w 1981202"/>
                <a:gd name="connsiteY5" fmla="*/ 1393128 h 1551148"/>
                <a:gd name="connsiteX6" fmla="*/ 990600 w 1981202"/>
                <a:gd name="connsiteY6" fmla="*/ 1551148 h 1551148"/>
                <a:gd name="connsiteX7" fmla="*/ 386620 w 1981202"/>
                <a:gd name="connsiteY7" fmla="*/ 1393127 h 1551148"/>
                <a:gd name="connsiteX8" fmla="*/ 0 w 1981202"/>
                <a:gd name="connsiteY8" fmla="*/ 789147 h 1551148"/>
                <a:gd name="connsiteX9" fmla="*/ 0 w 1981202"/>
                <a:gd name="connsiteY9" fmla="*/ 789145 h 1551148"/>
                <a:gd name="connsiteX0" fmla="*/ 0 w 1981202"/>
                <a:gd name="connsiteY0" fmla="*/ 789145 h 1601012"/>
                <a:gd name="connsiteX1" fmla="*/ 609600 w 1981202"/>
                <a:gd name="connsiteY1" fmla="*/ 571023 h 1601012"/>
                <a:gd name="connsiteX2" fmla="*/ 990602 w 1981202"/>
                <a:gd name="connsiteY2" fmla="*/ 27146 h 1601012"/>
                <a:gd name="connsiteX3" fmla="*/ 1371600 w 1981202"/>
                <a:gd name="connsiteY3" fmla="*/ 408145 h 1601012"/>
                <a:gd name="connsiteX4" fmla="*/ 1981201 w 1981202"/>
                <a:gd name="connsiteY4" fmla="*/ 789148 h 1601012"/>
                <a:gd name="connsiteX5" fmla="*/ 1371600 w 1981202"/>
                <a:gd name="connsiteY5" fmla="*/ 1093944 h 1601012"/>
                <a:gd name="connsiteX6" fmla="*/ 990600 w 1981202"/>
                <a:gd name="connsiteY6" fmla="*/ 1551148 h 1601012"/>
                <a:gd name="connsiteX7" fmla="*/ 386620 w 1981202"/>
                <a:gd name="connsiteY7" fmla="*/ 1393127 h 1601012"/>
                <a:gd name="connsiteX8" fmla="*/ 0 w 1981202"/>
                <a:gd name="connsiteY8" fmla="*/ 789147 h 1601012"/>
                <a:gd name="connsiteX9" fmla="*/ 0 w 1981202"/>
                <a:gd name="connsiteY9" fmla="*/ 789145 h 1601012"/>
                <a:gd name="connsiteX0" fmla="*/ 0 w 1981202"/>
                <a:gd name="connsiteY0" fmla="*/ 789145 h 1576548"/>
                <a:gd name="connsiteX1" fmla="*/ 609600 w 1981202"/>
                <a:gd name="connsiteY1" fmla="*/ 571023 h 1576548"/>
                <a:gd name="connsiteX2" fmla="*/ 990602 w 1981202"/>
                <a:gd name="connsiteY2" fmla="*/ 27146 h 1576548"/>
                <a:gd name="connsiteX3" fmla="*/ 1371600 w 1981202"/>
                <a:gd name="connsiteY3" fmla="*/ 408145 h 1576548"/>
                <a:gd name="connsiteX4" fmla="*/ 1981201 w 1981202"/>
                <a:gd name="connsiteY4" fmla="*/ 789148 h 1576548"/>
                <a:gd name="connsiteX5" fmla="*/ 1371600 w 1981202"/>
                <a:gd name="connsiteY5" fmla="*/ 1093944 h 1576548"/>
                <a:gd name="connsiteX6" fmla="*/ 990600 w 1981202"/>
                <a:gd name="connsiteY6" fmla="*/ 1551148 h 1576548"/>
                <a:gd name="connsiteX7" fmla="*/ 457200 w 1981202"/>
                <a:gd name="connsiteY7" fmla="*/ 1246344 h 1576548"/>
                <a:gd name="connsiteX8" fmla="*/ 0 w 1981202"/>
                <a:gd name="connsiteY8" fmla="*/ 789147 h 1576548"/>
                <a:gd name="connsiteX9" fmla="*/ 0 w 1981202"/>
                <a:gd name="connsiteY9" fmla="*/ 789145 h 1576548"/>
                <a:gd name="connsiteX0" fmla="*/ 0 w 1981202"/>
                <a:gd name="connsiteY0" fmla="*/ 801455 h 1588858"/>
                <a:gd name="connsiteX1" fmla="*/ 703007 w 1981202"/>
                <a:gd name="connsiteY1" fmla="*/ 657191 h 1588858"/>
                <a:gd name="connsiteX2" fmla="*/ 990602 w 1981202"/>
                <a:gd name="connsiteY2" fmla="*/ 39456 h 1588858"/>
                <a:gd name="connsiteX3" fmla="*/ 1371600 w 1981202"/>
                <a:gd name="connsiteY3" fmla="*/ 420455 h 1588858"/>
                <a:gd name="connsiteX4" fmla="*/ 1981201 w 1981202"/>
                <a:gd name="connsiteY4" fmla="*/ 801458 h 1588858"/>
                <a:gd name="connsiteX5" fmla="*/ 1371600 w 1981202"/>
                <a:gd name="connsiteY5" fmla="*/ 1106254 h 1588858"/>
                <a:gd name="connsiteX6" fmla="*/ 990600 w 1981202"/>
                <a:gd name="connsiteY6" fmla="*/ 1563458 h 1588858"/>
                <a:gd name="connsiteX7" fmla="*/ 457200 w 1981202"/>
                <a:gd name="connsiteY7" fmla="*/ 1258654 h 1588858"/>
                <a:gd name="connsiteX8" fmla="*/ 0 w 1981202"/>
                <a:gd name="connsiteY8" fmla="*/ 801457 h 1588858"/>
                <a:gd name="connsiteX9" fmla="*/ 0 w 1981202"/>
                <a:gd name="connsiteY9" fmla="*/ 801455 h 1588858"/>
                <a:gd name="connsiteX0" fmla="*/ 0 w 1981202"/>
                <a:gd name="connsiteY0" fmla="*/ 716102 h 1503505"/>
                <a:gd name="connsiteX1" fmla="*/ 703007 w 1981202"/>
                <a:gd name="connsiteY1" fmla="*/ 571838 h 1503505"/>
                <a:gd name="connsiteX2" fmla="*/ 1165513 w 1981202"/>
                <a:gd name="connsiteY2" fmla="*/ 39456 h 1503505"/>
                <a:gd name="connsiteX3" fmla="*/ 1371600 w 1981202"/>
                <a:gd name="connsiteY3" fmla="*/ 335102 h 1503505"/>
                <a:gd name="connsiteX4" fmla="*/ 1981201 w 1981202"/>
                <a:gd name="connsiteY4" fmla="*/ 716105 h 1503505"/>
                <a:gd name="connsiteX5" fmla="*/ 1371600 w 1981202"/>
                <a:gd name="connsiteY5" fmla="*/ 1020901 h 1503505"/>
                <a:gd name="connsiteX6" fmla="*/ 990600 w 1981202"/>
                <a:gd name="connsiteY6" fmla="*/ 1478105 h 1503505"/>
                <a:gd name="connsiteX7" fmla="*/ 457200 w 1981202"/>
                <a:gd name="connsiteY7" fmla="*/ 1173301 h 1503505"/>
                <a:gd name="connsiteX8" fmla="*/ 0 w 1981202"/>
                <a:gd name="connsiteY8" fmla="*/ 716104 h 1503505"/>
                <a:gd name="connsiteX9" fmla="*/ 0 w 1981202"/>
                <a:gd name="connsiteY9" fmla="*/ 716102 h 150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1202" h="1503505">
                  <a:moveTo>
                    <a:pt x="0" y="716102"/>
                  </a:moveTo>
                  <a:cubicBezTo>
                    <a:pt x="0" y="479525"/>
                    <a:pt x="459234" y="716082"/>
                    <a:pt x="703007" y="571838"/>
                  </a:cubicBezTo>
                  <a:cubicBezTo>
                    <a:pt x="876173" y="469373"/>
                    <a:pt x="1054081" y="78912"/>
                    <a:pt x="1165513" y="39456"/>
                  </a:cubicBezTo>
                  <a:cubicBezTo>
                    <a:pt x="1276945" y="0"/>
                    <a:pt x="1198434" y="232637"/>
                    <a:pt x="1371600" y="335102"/>
                  </a:cubicBezTo>
                  <a:cubicBezTo>
                    <a:pt x="1615372" y="479346"/>
                    <a:pt x="1981202" y="479527"/>
                    <a:pt x="1981201" y="716105"/>
                  </a:cubicBezTo>
                  <a:cubicBezTo>
                    <a:pt x="1981201" y="952682"/>
                    <a:pt x="1615372" y="876657"/>
                    <a:pt x="1371600" y="1020901"/>
                  </a:cubicBezTo>
                  <a:cubicBezTo>
                    <a:pt x="1198435" y="1123366"/>
                    <a:pt x="1143000" y="1452705"/>
                    <a:pt x="990600" y="1478105"/>
                  </a:cubicBezTo>
                  <a:cubicBezTo>
                    <a:pt x="838200" y="1503505"/>
                    <a:pt x="630366" y="1275766"/>
                    <a:pt x="457200" y="1173301"/>
                  </a:cubicBezTo>
                  <a:cubicBezTo>
                    <a:pt x="213428" y="1029057"/>
                    <a:pt x="0" y="952681"/>
                    <a:pt x="0" y="716104"/>
                  </a:cubicBezTo>
                  <a:lnTo>
                    <a:pt x="0" y="71610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287130" y="1393261"/>
              <a:ext cx="1778920" cy="1441213"/>
            </a:xfrm>
            <a:custGeom>
              <a:avLst/>
              <a:gdLst>
                <a:gd name="connsiteX0" fmla="*/ 756355 w 1614311"/>
                <a:gd name="connsiteY0" fmla="*/ 1151466 h 1196622"/>
                <a:gd name="connsiteX1" fmla="*/ 756355 w 1614311"/>
                <a:gd name="connsiteY1" fmla="*/ 1151466 h 1196622"/>
                <a:gd name="connsiteX2" fmla="*/ 0 w 1614311"/>
                <a:gd name="connsiteY2" fmla="*/ 711200 h 1196622"/>
                <a:gd name="connsiteX3" fmla="*/ 180622 w 1614311"/>
                <a:gd name="connsiteY3" fmla="*/ 214488 h 1196622"/>
                <a:gd name="connsiteX4" fmla="*/ 1174044 w 1614311"/>
                <a:gd name="connsiteY4" fmla="*/ 0 h 1196622"/>
                <a:gd name="connsiteX5" fmla="*/ 1614311 w 1614311"/>
                <a:gd name="connsiteY5" fmla="*/ 587022 h 1196622"/>
                <a:gd name="connsiteX6" fmla="*/ 1162755 w 1614311"/>
                <a:gd name="connsiteY6" fmla="*/ 1196622 h 1196622"/>
                <a:gd name="connsiteX7" fmla="*/ 756355 w 1614311"/>
                <a:gd name="connsiteY7" fmla="*/ 1151466 h 1196622"/>
                <a:gd name="connsiteX0" fmla="*/ 756355 w 1614311"/>
                <a:gd name="connsiteY0" fmla="*/ 1151466 h 1196622"/>
                <a:gd name="connsiteX1" fmla="*/ 756355 w 1614311"/>
                <a:gd name="connsiteY1" fmla="*/ 1151466 h 1196622"/>
                <a:gd name="connsiteX2" fmla="*/ 0 w 1614311"/>
                <a:gd name="connsiteY2" fmla="*/ 711200 h 1196622"/>
                <a:gd name="connsiteX3" fmla="*/ 304799 w 1614311"/>
                <a:gd name="connsiteY3" fmla="*/ 126996 h 1196622"/>
                <a:gd name="connsiteX4" fmla="*/ 1174044 w 1614311"/>
                <a:gd name="connsiteY4" fmla="*/ 0 h 1196622"/>
                <a:gd name="connsiteX5" fmla="*/ 1614311 w 1614311"/>
                <a:gd name="connsiteY5" fmla="*/ 587022 h 1196622"/>
                <a:gd name="connsiteX6" fmla="*/ 1162755 w 1614311"/>
                <a:gd name="connsiteY6" fmla="*/ 1196622 h 1196622"/>
                <a:gd name="connsiteX7" fmla="*/ 756355 w 1614311"/>
                <a:gd name="connsiteY7" fmla="*/ 1151466 h 1196622"/>
                <a:gd name="connsiteX0" fmla="*/ 756355 w 1614311"/>
                <a:gd name="connsiteY0" fmla="*/ 1236291 h 1281447"/>
                <a:gd name="connsiteX1" fmla="*/ 756355 w 1614311"/>
                <a:gd name="connsiteY1" fmla="*/ 1236291 h 1281447"/>
                <a:gd name="connsiteX2" fmla="*/ 0 w 1614311"/>
                <a:gd name="connsiteY2" fmla="*/ 796025 h 1281447"/>
                <a:gd name="connsiteX3" fmla="*/ 304799 w 1614311"/>
                <a:gd name="connsiteY3" fmla="*/ 211821 h 1281447"/>
                <a:gd name="connsiteX4" fmla="*/ 1174044 w 1614311"/>
                <a:gd name="connsiteY4" fmla="*/ 84825 h 1281447"/>
                <a:gd name="connsiteX5" fmla="*/ 1614311 w 1614311"/>
                <a:gd name="connsiteY5" fmla="*/ 671847 h 1281447"/>
                <a:gd name="connsiteX6" fmla="*/ 1162755 w 1614311"/>
                <a:gd name="connsiteY6" fmla="*/ 1281447 h 1281447"/>
                <a:gd name="connsiteX7" fmla="*/ 756355 w 1614311"/>
                <a:gd name="connsiteY7" fmla="*/ 1236291 h 1281447"/>
                <a:gd name="connsiteX0" fmla="*/ 756355 w 1614311"/>
                <a:gd name="connsiteY0" fmla="*/ 1236291 h 1281447"/>
                <a:gd name="connsiteX1" fmla="*/ 756355 w 1614311"/>
                <a:gd name="connsiteY1" fmla="*/ 1236291 h 1281447"/>
                <a:gd name="connsiteX2" fmla="*/ 0 w 1614311"/>
                <a:gd name="connsiteY2" fmla="*/ 796025 h 1281447"/>
                <a:gd name="connsiteX3" fmla="*/ 304799 w 1614311"/>
                <a:gd name="connsiteY3" fmla="*/ 211821 h 1281447"/>
                <a:gd name="connsiteX4" fmla="*/ 1174044 w 1614311"/>
                <a:gd name="connsiteY4" fmla="*/ 84825 h 1281447"/>
                <a:gd name="connsiteX5" fmla="*/ 1614311 w 1614311"/>
                <a:gd name="connsiteY5" fmla="*/ 671847 h 1281447"/>
                <a:gd name="connsiteX6" fmla="*/ 1162755 w 1614311"/>
                <a:gd name="connsiteY6" fmla="*/ 1281447 h 1281447"/>
                <a:gd name="connsiteX7" fmla="*/ 756355 w 1614311"/>
                <a:gd name="connsiteY7" fmla="*/ 1236291 h 1281447"/>
                <a:gd name="connsiteX0" fmla="*/ 756355 w 1614311"/>
                <a:gd name="connsiteY0" fmla="*/ 1331191 h 1376347"/>
                <a:gd name="connsiteX1" fmla="*/ 756355 w 1614311"/>
                <a:gd name="connsiteY1" fmla="*/ 1331191 h 1376347"/>
                <a:gd name="connsiteX2" fmla="*/ 0 w 1614311"/>
                <a:gd name="connsiteY2" fmla="*/ 890925 h 1376347"/>
                <a:gd name="connsiteX3" fmla="*/ 304799 w 1614311"/>
                <a:gd name="connsiteY3" fmla="*/ 306721 h 1376347"/>
                <a:gd name="connsiteX4" fmla="*/ 1174044 w 1614311"/>
                <a:gd name="connsiteY4" fmla="*/ 179725 h 1376347"/>
                <a:gd name="connsiteX5" fmla="*/ 1614311 w 1614311"/>
                <a:gd name="connsiteY5" fmla="*/ 766747 h 1376347"/>
                <a:gd name="connsiteX6" fmla="*/ 1162755 w 1614311"/>
                <a:gd name="connsiteY6" fmla="*/ 1376347 h 1376347"/>
                <a:gd name="connsiteX7" fmla="*/ 756355 w 1614311"/>
                <a:gd name="connsiteY7" fmla="*/ 1331191 h 1376347"/>
                <a:gd name="connsiteX0" fmla="*/ 756355 w 1563577"/>
                <a:gd name="connsiteY0" fmla="*/ 1331191 h 1376347"/>
                <a:gd name="connsiteX1" fmla="*/ 756355 w 1563577"/>
                <a:gd name="connsiteY1" fmla="*/ 1331191 h 1376347"/>
                <a:gd name="connsiteX2" fmla="*/ 0 w 1563577"/>
                <a:gd name="connsiteY2" fmla="*/ 890925 h 1376347"/>
                <a:gd name="connsiteX3" fmla="*/ 304799 w 1563577"/>
                <a:gd name="connsiteY3" fmla="*/ 306721 h 1376347"/>
                <a:gd name="connsiteX4" fmla="*/ 1174044 w 1563577"/>
                <a:gd name="connsiteY4" fmla="*/ 179725 h 1376347"/>
                <a:gd name="connsiteX5" fmla="*/ 1447799 w 1563577"/>
                <a:gd name="connsiteY5" fmla="*/ 664139 h 1376347"/>
                <a:gd name="connsiteX6" fmla="*/ 1162755 w 1563577"/>
                <a:gd name="connsiteY6" fmla="*/ 1376347 h 1376347"/>
                <a:gd name="connsiteX7" fmla="*/ 756355 w 1563577"/>
                <a:gd name="connsiteY7" fmla="*/ 1331191 h 1376347"/>
                <a:gd name="connsiteX0" fmla="*/ 756355 w 1770648"/>
                <a:gd name="connsiteY0" fmla="*/ 1331191 h 1376347"/>
                <a:gd name="connsiteX1" fmla="*/ 756355 w 1770648"/>
                <a:gd name="connsiteY1" fmla="*/ 1331191 h 1376347"/>
                <a:gd name="connsiteX2" fmla="*/ 0 w 1770648"/>
                <a:gd name="connsiteY2" fmla="*/ 890925 h 1376347"/>
                <a:gd name="connsiteX3" fmla="*/ 304799 w 1770648"/>
                <a:gd name="connsiteY3" fmla="*/ 306721 h 1376347"/>
                <a:gd name="connsiteX4" fmla="*/ 1174044 w 1770648"/>
                <a:gd name="connsiteY4" fmla="*/ 179725 h 1376347"/>
                <a:gd name="connsiteX5" fmla="*/ 1447799 w 1770648"/>
                <a:gd name="connsiteY5" fmla="*/ 664139 h 1376347"/>
                <a:gd name="connsiteX6" fmla="*/ 1162755 w 1770648"/>
                <a:gd name="connsiteY6" fmla="*/ 1376347 h 1376347"/>
                <a:gd name="connsiteX7" fmla="*/ 756355 w 1770648"/>
                <a:gd name="connsiteY7" fmla="*/ 1331191 h 1376347"/>
                <a:gd name="connsiteX0" fmla="*/ 756355 w 1770648"/>
                <a:gd name="connsiteY0" fmla="*/ 1331191 h 1376347"/>
                <a:gd name="connsiteX1" fmla="*/ 756355 w 1770648"/>
                <a:gd name="connsiteY1" fmla="*/ 1331191 h 1376347"/>
                <a:gd name="connsiteX2" fmla="*/ 0 w 1770648"/>
                <a:gd name="connsiteY2" fmla="*/ 890925 h 1376347"/>
                <a:gd name="connsiteX3" fmla="*/ 304799 w 1770648"/>
                <a:gd name="connsiteY3" fmla="*/ 306721 h 1376347"/>
                <a:gd name="connsiteX4" fmla="*/ 1174044 w 1770648"/>
                <a:gd name="connsiteY4" fmla="*/ 179725 h 1376347"/>
                <a:gd name="connsiteX5" fmla="*/ 1447799 w 1770648"/>
                <a:gd name="connsiteY5" fmla="*/ 664139 h 1376347"/>
                <a:gd name="connsiteX6" fmla="*/ 1162755 w 1770648"/>
                <a:gd name="connsiteY6" fmla="*/ 1376347 h 1376347"/>
                <a:gd name="connsiteX7" fmla="*/ 756355 w 1770648"/>
                <a:gd name="connsiteY7" fmla="*/ 1331191 h 1376347"/>
                <a:gd name="connsiteX0" fmla="*/ 756355 w 1770648"/>
                <a:gd name="connsiteY0" fmla="*/ 1331191 h 1376347"/>
                <a:gd name="connsiteX1" fmla="*/ 756355 w 1770648"/>
                <a:gd name="connsiteY1" fmla="*/ 1331191 h 1376347"/>
                <a:gd name="connsiteX2" fmla="*/ 0 w 1770648"/>
                <a:gd name="connsiteY2" fmla="*/ 890925 h 1376347"/>
                <a:gd name="connsiteX3" fmla="*/ 304799 w 1770648"/>
                <a:gd name="connsiteY3" fmla="*/ 306721 h 1376347"/>
                <a:gd name="connsiteX4" fmla="*/ 1174044 w 1770648"/>
                <a:gd name="connsiteY4" fmla="*/ 179725 h 1376347"/>
                <a:gd name="connsiteX5" fmla="*/ 1447799 w 1770648"/>
                <a:gd name="connsiteY5" fmla="*/ 664139 h 1376347"/>
                <a:gd name="connsiteX6" fmla="*/ 1162755 w 1770648"/>
                <a:gd name="connsiteY6" fmla="*/ 1376347 h 1376347"/>
                <a:gd name="connsiteX7" fmla="*/ 756355 w 1770648"/>
                <a:gd name="connsiteY7" fmla="*/ 1331191 h 1376347"/>
                <a:gd name="connsiteX0" fmla="*/ 756355 w 1770648"/>
                <a:gd name="connsiteY0" fmla="*/ 1331191 h 1441213"/>
                <a:gd name="connsiteX1" fmla="*/ 756355 w 1770648"/>
                <a:gd name="connsiteY1" fmla="*/ 1331191 h 1441213"/>
                <a:gd name="connsiteX2" fmla="*/ 0 w 1770648"/>
                <a:gd name="connsiteY2" fmla="*/ 890925 h 1441213"/>
                <a:gd name="connsiteX3" fmla="*/ 304799 w 1770648"/>
                <a:gd name="connsiteY3" fmla="*/ 306721 h 1441213"/>
                <a:gd name="connsiteX4" fmla="*/ 1174044 w 1770648"/>
                <a:gd name="connsiteY4" fmla="*/ 179725 h 1441213"/>
                <a:gd name="connsiteX5" fmla="*/ 1447799 w 1770648"/>
                <a:gd name="connsiteY5" fmla="*/ 664139 h 1441213"/>
                <a:gd name="connsiteX6" fmla="*/ 1162755 w 1770648"/>
                <a:gd name="connsiteY6" fmla="*/ 1376347 h 1441213"/>
                <a:gd name="connsiteX7" fmla="*/ 756355 w 1770648"/>
                <a:gd name="connsiteY7" fmla="*/ 1331191 h 1441213"/>
                <a:gd name="connsiteX0" fmla="*/ 764627 w 1778920"/>
                <a:gd name="connsiteY0" fmla="*/ 1331191 h 1441213"/>
                <a:gd name="connsiteX1" fmla="*/ 764627 w 1778920"/>
                <a:gd name="connsiteY1" fmla="*/ 1331191 h 1441213"/>
                <a:gd name="connsiteX2" fmla="*/ 8272 w 1778920"/>
                <a:gd name="connsiteY2" fmla="*/ 890925 h 1441213"/>
                <a:gd name="connsiteX3" fmla="*/ 313071 w 1778920"/>
                <a:gd name="connsiteY3" fmla="*/ 306721 h 1441213"/>
                <a:gd name="connsiteX4" fmla="*/ 1182316 w 1778920"/>
                <a:gd name="connsiteY4" fmla="*/ 179725 h 1441213"/>
                <a:gd name="connsiteX5" fmla="*/ 1456071 w 1778920"/>
                <a:gd name="connsiteY5" fmla="*/ 664139 h 1441213"/>
                <a:gd name="connsiteX6" fmla="*/ 1171027 w 1778920"/>
                <a:gd name="connsiteY6" fmla="*/ 1376347 h 1441213"/>
                <a:gd name="connsiteX7" fmla="*/ 764627 w 1778920"/>
                <a:gd name="connsiteY7" fmla="*/ 1331191 h 1441213"/>
                <a:gd name="connsiteX0" fmla="*/ 764627 w 1778920"/>
                <a:gd name="connsiteY0" fmla="*/ 1331191 h 1441213"/>
                <a:gd name="connsiteX1" fmla="*/ 764627 w 1778920"/>
                <a:gd name="connsiteY1" fmla="*/ 1331191 h 1441213"/>
                <a:gd name="connsiteX2" fmla="*/ 8272 w 1778920"/>
                <a:gd name="connsiteY2" fmla="*/ 890925 h 1441213"/>
                <a:gd name="connsiteX3" fmla="*/ 313071 w 1778920"/>
                <a:gd name="connsiteY3" fmla="*/ 306721 h 1441213"/>
                <a:gd name="connsiteX4" fmla="*/ 1182316 w 1778920"/>
                <a:gd name="connsiteY4" fmla="*/ 179725 h 1441213"/>
                <a:gd name="connsiteX5" fmla="*/ 1456071 w 1778920"/>
                <a:gd name="connsiteY5" fmla="*/ 664139 h 1441213"/>
                <a:gd name="connsiteX6" fmla="*/ 1171027 w 1778920"/>
                <a:gd name="connsiteY6" fmla="*/ 1376347 h 1441213"/>
                <a:gd name="connsiteX7" fmla="*/ 764627 w 1778920"/>
                <a:gd name="connsiteY7" fmla="*/ 1331191 h 14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920" h="1441213">
                  <a:moveTo>
                    <a:pt x="764627" y="1331191"/>
                  </a:moveTo>
                  <a:lnTo>
                    <a:pt x="764627" y="1331191"/>
                  </a:lnTo>
                  <a:cubicBezTo>
                    <a:pt x="512786" y="1183961"/>
                    <a:pt x="260337" y="1274946"/>
                    <a:pt x="8272" y="890925"/>
                  </a:cubicBezTo>
                  <a:cubicBezTo>
                    <a:pt x="0" y="573916"/>
                    <a:pt x="211471" y="501456"/>
                    <a:pt x="313071" y="306721"/>
                  </a:cubicBezTo>
                  <a:cubicBezTo>
                    <a:pt x="661298" y="94900"/>
                    <a:pt x="954591" y="0"/>
                    <a:pt x="1182316" y="179725"/>
                  </a:cubicBezTo>
                  <a:cubicBezTo>
                    <a:pt x="1571849" y="376625"/>
                    <a:pt x="1778920" y="542893"/>
                    <a:pt x="1456071" y="664139"/>
                  </a:cubicBezTo>
                  <a:cubicBezTo>
                    <a:pt x="1114735" y="761701"/>
                    <a:pt x="1533628" y="1296815"/>
                    <a:pt x="1171027" y="1376347"/>
                  </a:cubicBezTo>
                  <a:cubicBezTo>
                    <a:pt x="892020" y="1441213"/>
                    <a:pt x="900094" y="1346243"/>
                    <a:pt x="764627" y="133119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583424" y="2085366"/>
              <a:ext cx="2233774" cy="1607821"/>
            </a:xfrm>
            <a:custGeom>
              <a:avLst/>
              <a:gdLst>
                <a:gd name="connsiteX0" fmla="*/ 0 w 2608885"/>
                <a:gd name="connsiteY0" fmla="*/ 970028 h 1940055"/>
                <a:gd name="connsiteX1" fmla="*/ 526050 w 2608885"/>
                <a:gd name="connsiteY1" fmla="*/ 191634 h 1940055"/>
                <a:gd name="connsiteX2" fmla="*/ 1304445 w 2608885"/>
                <a:gd name="connsiteY2" fmla="*/ 1 h 1940055"/>
                <a:gd name="connsiteX3" fmla="*/ 2082840 w 2608885"/>
                <a:gd name="connsiteY3" fmla="*/ 191635 h 1940055"/>
                <a:gd name="connsiteX4" fmla="*/ 2608887 w 2608885"/>
                <a:gd name="connsiteY4" fmla="*/ 970031 h 1940055"/>
                <a:gd name="connsiteX5" fmla="*/ 2082838 w 2608885"/>
                <a:gd name="connsiteY5" fmla="*/ 1748426 h 1940055"/>
                <a:gd name="connsiteX6" fmla="*/ 1304443 w 2608885"/>
                <a:gd name="connsiteY6" fmla="*/ 1940059 h 1940055"/>
                <a:gd name="connsiteX7" fmla="*/ 526048 w 2608885"/>
                <a:gd name="connsiteY7" fmla="*/ 1748425 h 1940055"/>
                <a:gd name="connsiteX8" fmla="*/ 0 w 2608885"/>
                <a:gd name="connsiteY8" fmla="*/ 970029 h 1940055"/>
                <a:gd name="connsiteX9" fmla="*/ 0 w 2608885"/>
                <a:gd name="connsiteY9" fmla="*/ 970028 h 1940055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2082840 w 2608888"/>
                <a:gd name="connsiteY3" fmla="*/ 124435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1939033 w 2608888"/>
                <a:gd name="connsiteY3" fmla="*/ 1205163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1939033 w 2608888"/>
                <a:gd name="connsiteY3" fmla="*/ 1205163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660299 h 1630330"/>
                <a:gd name="connsiteX1" fmla="*/ 338833 w 2608888"/>
                <a:gd name="connsiteY1" fmla="*/ 124434 h 1630330"/>
                <a:gd name="connsiteX2" fmla="*/ 1177034 w 2608888"/>
                <a:gd name="connsiteY2" fmla="*/ 429234 h 1630330"/>
                <a:gd name="connsiteX3" fmla="*/ 1939033 w 2608888"/>
                <a:gd name="connsiteY3" fmla="*/ 962634 h 1630330"/>
                <a:gd name="connsiteX4" fmla="*/ 2608887 w 2608888"/>
                <a:gd name="connsiteY4" fmla="*/ 660302 h 1630330"/>
                <a:gd name="connsiteX5" fmla="*/ 2082838 w 2608888"/>
                <a:gd name="connsiteY5" fmla="*/ 1438697 h 1630330"/>
                <a:gd name="connsiteX6" fmla="*/ 1304443 w 2608888"/>
                <a:gd name="connsiteY6" fmla="*/ 1630330 h 1630330"/>
                <a:gd name="connsiteX7" fmla="*/ 526048 w 2608888"/>
                <a:gd name="connsiteY7" fmla="*/ 1438696 h 1630330"/>
                <a:gd name="connsiteX8" fmla="*/ 0 w 2608888"/>
                <a:gd name="connsiteY8" fmla="*/ 660300 h 1630330"/>
                <a:gd name="connsiteX9" fmla="*/ 0 w 2608888"/>
                <a:gd name="connsiteY9" fmla="*/ 660299 h 1630330"/>
                <a:gd name="connsiteX0" fmla="*/ 415033 w 2608888"/>
                <a:gd name="connsiteY0" fmla="*/ 749107 h 1630330"/>
                <a:gd name="connsiteX1" fmla="*/ 338833 w 2608888"/>
                <a:gd name="connsiteY1" fmla="*/ 124434 h 1630330"/>
                <a:gd name="connsiteX2" fmla="*/ 1177034 w 2608888"/>
                <a:gd name="connsiteY2" fmla="*/ 429234 h 1630330"/>
                <a:gd name="connsiteX3" fmla="*/ 1939033 w 2608888"/>
                <a:gd name="connsiteY3" fmla="*/ 962634 h 1630330"/>
                <a:gd name="connsiteX4" fmla="*/ 2608887 w 2608888"/>
                <a:gd name="connsiteY4" fmla="*/ 660302 h 1630330"/>
                <a:gd name="connsiteX5" fmla="*/ 2082838 w 2608888"/>
                <a:gd name="connsiteY5" fmla="*/ 1438697 h 1630330"/>
                <a:gd name="connsiteX6" fmla="*/ 1304443 w 2608888"/>
                <a:gd name="connsiteY6" fmla="*/ 1630330 h 1630330"/>
                <a:gd name="connsiteX7" fmla="*/ 526048 w 2608888"/>
                <a:gd name="connsiteY7" fmla="*/ 1438696 h 1630330"/>
                <a:gd name="connsiteX8" fmla="*/ 0 w 2608888"/>
                <a:gd name="connsiteY8" fmla="*/ 660300 h 1630330"/>
                <a:gd name="connsiteX9" fmla="*/ 415033 w 2608888"/>
                <a:gd name="connsiteY9" fmla="*/ 749107 h 1630330"/>
                <a:gd name="connsiteX0" fmla="*/ 407176 w 2601031"/>
                <a:gd name="connsiteY0" fmla="*/ 749107 h 1630330"/>
                <a:gd name="connsiteX1" fmla="*/ 330976 w 2601031"/>
                <a:gd name="connsiteY1" fmla="*/ 124434 h 1630330"/>
                <a:gd name="connsiteX2" fmla="*/ 1169177 w 2601031"/>
                <a:gd name="connsiteY2" fmla="*/ 429234 h 1630330"/>
                <a:gd name="connsiteX3" fmla="*/ 1931176 w 2601031"/>
                <a:gd name="connsiteY3" fmla="*/ 962634 h 1630330"/>
                <a:gd name="connsiteX4" fmla="*/ 2601030 w 2601031"/>
                <a:gd name="connsiteY4" fmla="*/ 660302 h 1630330"/>
                <a:gd name="connsiteX5" fmla="*/ 2074981 w 2601031"/>
                <a:gd name="connsiteY5" fmla="*/ 1438697 h 1630330"/>
                <a:gd name="connsiteX6" fmla="*/ 1296586 w 2601031"/>
                <a:gd name="connsiteY6" fmla="*/ 1630330 h 1630330"/>
                <a:gd name="connsiteX7" fmla="*/ 518191 w 2601031"/>
                <a:gd name="connsiteY7" fmla="*/ 1438696 h 1630330"/>
                <a:gd name="connsiteX8" fmla="*/ 703706 w 2601031"/>
                <a:gd name="connsiteY8" fmla="*/ 1115033 h 1630330"/>
                <a:gd name="connsiteX9" fmla="*/ 407176 w 2601031"/>
                <a:gd name="connsiteY9" fmla="*/ 749107 h 1630330"/>
                <a:gd name="connsiteX0" fmla="*/ 407176 w 2601031"/>
                <a:gd name="connsiteY0" fmla="*/ 749107 h 1633474"/>
                <a:gd name="connsiteX1" fmla="*/ 330976 w 2601031"/>
                <a:gd name="connsiteY1" fmla="*/ 124434 h 1633474"/>
                <a:gd name="connsiteX2" fmla="*/ 1169177 w 2601031"/>
                <a:gd name="connsiteY2" fmla="*/ 429234 h 1633474"/>
                <a:gd name="connsiteX3" fmla="*/ 1931176 w 2601031"/>
                <a:gd name="connsiteY3" fmla="*/ 962634 h 1633474"/>
                <a:gd name="connsiteX4" fmla="*/ 2601030 w 2601031"/>
                <a:gd name="connsiteY4" fmla="*/ 660302 h 1633474"/>
                <a:gd name="connsiteX5" fmla="*/ 2074981 w 2601031"/>
                <a:gd name="connsiteY5" fmla="*/ 1438697 h 1633474"/>
                <a:gd name="connsiteX6" fmla="*/ 1296586 w 2601031"/>
                <a:gd name="connsiteY6" fmla="*/ 1630330 h 1633474"/>
                <a:gd name="connsiteX7" fmla="*/ 1397776 w 2601031"/>
                <a:gd name="connsiteY7" fmla="*/ 1419833 h 1633474"/>
                <a:gd name="connsiteX8" fmla="*/ 703706 w 2601031"/>
                <a:gd name="connsiteY8" fmla="*/ 1115033 h 1633474"/>
                <a:gd name="connsiteX9" fmla="*/ 407176 w 2601031"/>
                <a:gd name="connsiteY9" fmla="*/ 749107 h 1633474"/>
                <a:gd name="connsiteX0" fmla="*/ 407176 w 2405958"/>
                <a:gd name="connsiteY0" fmla="*/ 749107 h 1726552"/>
                <a:gd name="connsiteX1" fmla="*/ 330976 w 2405958"/>
                <a:gd name="connsiteY1" fmla="*/ 124434 h 1726552"/>
                <a:gd name="connsiteX2" fmla="*/ 1169177 w 2405958"/>
                <a:gd name="connsiteY2" fmla="*/ 429234 h 1726552"/>
                <a:gd name="connsiteX3" fmla="*/ 1931176 w 2405958"/>
                <a:gd name="connsiteY3" fmla="*/ 962634 h 1726552"/>
                <a:gd name="connsiteX4" fmla="*/ 1854976 w 2405958"/>
                <a:gd name="connsiteY4" fmla="*/ 1419833 h 1726552"/>
                <a:gd name="connsiteX5" fmla="*/ 2074981 w 2405958"/>
                <a:gd name="connsiteY5" fmla="*/ 1438697 h 1726552"/>
                <a:gd name="connsiteX6" fmla="*/ 1296586 w 2405958"/>
                <a:gd name="connsiteY6" fmla="*/ 1630330 h 1726552"/>
                <a:gd name="connsiteX7" fmla="*/ 1397776 w 2405958"/>
                <a:gd name="connsiteY7" fmla="*/ 1419833 h 1726552"/>
                <a:gd name="connsiteX8" fmla="*/ 703706 w 2405958"/>
                <a:gd name="connsiteY8" fmla="*/ 1115033 h 1726552"/>
                <a:gd name="connsiteX9" fmla="*/ 407176 w 2405958"/>
                <a:gd name="connsiteY9" fmla="*/ 749107 h 1726552"/>
                <a:gd name="connsiteX0" fmla="*/ 407176 w 2405958"/>
                <a:gd name="connsiteY0" fmla="*/ 749107 h 1726552"/>
                <a:gd name="connsiteX1" fmla="*/ 330976 w 2405958"/>
                <a:gd name="connsiteY1" fmla="*/ 124434 h 1726552"/>
                <a:gd name="connsiteX2" fmla="*/ 1169177 w 2405958"/>
                <a:gd name="connsiteY2" fmla="*/ 429234 h 1726552"/>
                <a:gd name="connsiteX3" fmla="*/ 1931176 w 2405958"/>
                <a:gd name="connsiteY3" fmla="*/ 962634 h 1726552"/>
                <a:gd name="connsiteX4" fmla="*/ 1854976 w 2405958"/>
                <a:gd name="connsiteY4" fmla="*/ 1419833 h 1726552"/>
                <a:gd name="connsiteX5" fmla="*/ 2074981 w 2405958"/>
                <a:gd name="connsiteY5" fmla="*/ 1438697 h 1726552"/>
                <a:gd name="connsiteX6" fmla="*/ 1296586 w 2405958"/>
                <a:gd name="connsiteY6" fmla="*/ 1630330 h 1726552"/>
                <a:gd name="connsiteX7" fmla="*/ 1397776 w 2405958"/>
                <a:gd name="connsiteY7" fmla="*/ 1419833 h 1726552"/>
                <a:gd name="connsiteX8" fmla="*/ 703706 w 2405958"/>
                <a:gd name="connsiteY8" fmla="*/ 1115033 h 1726552"/>
                <a:gd name="connsiteX9" fmla="*/ 407176 w 2405958"/>
                <a:gd name="connsiteY9" fmla="*/ 749107 h 1726552"/>
                <a:gd name="connsiteX0" fmla="*/ 407176 w 2262152"/>
                <a:gd name="connsiteY0" fmla="*/ 749107 h 1772868"/>
                <a:gd name="connsiteX1" fmla="*/ 330976 w 2262152"/>
                <a:gd name="connsiteY1" fmla="*/ 124434 h 1772868"/>
                <a:gd name="connsiteX2" fmla="*/ 1169177 w 2262152"/>
                <a:gd name="connsiteY2" fmla="*/ 429234 h 1772868"/>
                <a:gd name="connsiteX3" fmla="*/ 1931176 w 2262152"/>
                <a:gd name="connsiteY3" fmla="*/ 962634 h 1772868"/>
                <a:gd name="connsiteX4" fmla="*/ 1854976 w 2262152"/>
                <a:gd name="connsiteY4" fmla="*/ 1419833 h 1772868"/>
                <a:gd name="connsiteX5" fmla="*/ 1626376 w 2262152"/>
                <a:gd name="connsiteY5" fmla="*/ 1648433 h 1772868"/>
                <a:gd name="connsiteX6" fmla="*/ 1296586 w 2262152"/>
                <a:gd name="connsiteY6" fmla="*/ 1630330 h 1772868"/>
                <a:gd name="connsiteX7" fmla="*/ 1397776 w 2262152"/>
                <a:gd name="connsiteY7" fmla="*/ 1419833 h 1772868"/>
                <a:gd name="connsiteX8" fmla="*/ 703706 w 2262152"/>
                <a:gd name="connsiteY8" fmla="*/ 1115033 h 1772868"/>
                <a:gd name="connsiteX9" fmla="*/ 407176 w 2262152"/>
                <a:gd name="connsiteY9" fmla="*/ 749107 h 1772868"/>
                <a:gd name="connsiteX0" fmla="*/ 407176 w 2262152"/>
                <a:gd name="connsiteY0" fmla="*/ 749107 h 1772868"/>
                <a:gd name="connsiteX1" fmla="*/ 330976 w 2262152"/>
                <a:gd name="connsiteY1" fmla="*/ 124434 h 1772868"/>
                <a:gd name="connsiteX2" fmla="*/ 1169177 w 2262152"/>
                <a:gd name="connsiteY2" fmla="*/ 429234 h 1772868"/>
                <a:gd name="connsiteX3" fmla="*/ 1931176 w 2262152"/>
                <a:gd name="connsiteY3" fmla="*/ 962634 h 1772868"/>
                <a:gd name="connsiteX4" fmla="*/ 1854976 w 2262152"/>
                <a:gd name="connsiteY4" fmla="*/ 1419833 h 1772868"/>
                <a:gd name="connsiteX5" fmla="*/ 1626376 w 2262152"/>
                <a:gd name="connsiteY5" fmla="*/ 1648433 h 1772868"/>
                <a:gd name="connsiteX6" fmla="*/ 1296586 w 2262152"/>
                <a:gd name="connsiteY6" fmla="*/ 1630330 h 1772868"/>
                <a:gd name="connsiteX7" fmla="*/ 1397776 w 2262152"/>
                <a:gd name="connsiteY7" fmla="*/ 1419833 h 1772868"/>
                <a:gd name="connsiteX8" fmla="*/ 703706 w 2262152"/>
                <a:gd name="connsiteY8" fmla="*/ 1115033 h 1772868"/>
                <a:gd name="connsiteX9" fmla="*/ 407176 w 2262152"/>
                <a:gd name="connsiteY9" fmla="*/ 749107 h 1772868"/>
                <a:gd name="connsiteX0" fmla="*/ 407176 w 2262152"/>
                <a:gd name="connsiteY0" fmla="*/ 749107 h 1726552"/>
                <a:gd name="connsiteX1" fmla="*/ 330976 w 2262152"/>
                <a:gd name="connsiteY1" fmla="*/ 124434 h 1726552"/>
                <a:gd name="connsiteX2" fmla="*/ 1169177 w 2262152"/>
                <a:gd name="connsiteY2" fmla="*/ 429234 h 1726552"/>
                <a:gd name="connsiteX3" fmla="*/ 1931176 w 2262152"/>
                <a:gd name="connsiteY3" fmla="*/ 962634 h 1726552"/>
                <a:gd name="connsiteX4" fmla="*/ 1854976 w 2262152"/>
                <a:gd name="connsiteY4" fmla="*/ 1419833 h 1726552"/>
                <a:gd name="connsiteX5" fmla="*/ 1626376 w 2262152"/>
                <a:gd name="connsiteY5" fmla="*/ 1648433 h 1726552"/>
                <a:gd name="connsiteX6" fmla="*/ 1296586 w 2262152"/>
                <a:gd name="connsiteY6" fmla="*/ 1630330 h 1726552"/>
                <a:gd name="connsiteX7" fmla="*/ 1397776 w 2262152"/>
                <a:gd name="connsiteY7" fmla="*/ 1419833 h 1726552"/>
                <a:gd name="connsiteX8" fmla="*/ 703706 w 2262152"/>
                <a:gd name="connsiteY8" fmla="*/ 1115033 h 1726552"/>
                <a:gd name="connsiteX9" fmla="*/ 407176 w 2262152"/>
                <a:gd name="connsiteY9" fmla="*/ 749107 h 1726552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296586 w 2262152"/>
                <a:gd name="connsiteY6" fmla="*/ 1630330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296586 w 2262152"/>
                <a:gd name="connsiteY6" fmla="*/ 1630330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169176 w 2262152"/>
                <a:gd name="connsiteY7" fmla="*/ 14960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169176 w 2262152"/>
                <a:gd name="connsiteY7" fmla="*/ 1496033 h 1712300"/>
                <a:gd name="connsiteX8" fmla="*/ 407176 w 2262152"/>
                <a:gd name="connsiteY8" fmla="*/ 749107 h 1712300"/>
                <a:gd name="connsiteX0" fmla="*/ 407176 w 2262152"/>
                <a:gd name="connsiteY0" fmla="*/ 749107 h 1661133"/>
                <a:gd name="connsiteX1" fmla="*/ 330976 w 2262152"/>
                <a:gd name="connsiteY1" fmla="*/ 124434 h 1661133"/>
                <a:gd name="connsiteX2" fmla="*/ 1169177 w 2262152"/>
                <a:gd name="connsiteY2" fmla="*/ 429234 h 1661133"/>
                <a:gd name="connsiteX3" fmla="*/ 1931176 w 2262152"/>
                <a:gd name="connsiteY3" fmla="*/ 962634 h 1661133"/>
                <a:gd name="connsiteX4" fmla="*/ 1854976 w 2262152"/>
                <a:gd name="connsiteY4" fmla="*/ 1419833 h 1661133"/>
                <a:gd name="connsiteX5" fmla="*/ 1626376 w 2262152"/>
                <a:gd name="connsiteY5" fmla="*/ 1648433 h 1661133"/>
                <a:gd name="connsiteX6" fmla="*/ 1169176 w 2262152"/>
                <a:gd name="connsiteY6" fmla="*/ 1496033 h 1661133"/>
                <a:gd name="connsiteX7" fmla="*/ 407176 w 2262152"/>
                <a:gd name="connsiteY7" fmla="*/ 749107 h 1661133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179399 w 2005174"/>
                <a:gd name="connsiteY0" fmla="*/ 749108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179399 w 2005174"/>
                <a:gd name="connsiteY6" fmla="*/ 749108 h 1607821"/>
                <a:gd name="connsiteX0" fmla="*/ 179399 w 2005174"/>
                <a:gd name="connsiteY0" fmla="*/ 749108 h 1607821"/>
                <a:gd name="connsiteX1" fmla="*/ 330976 w 2005174"/>
                <a:gd name="connsiteY1" fmla="*/ 124434 h 1607821"/>
                <a:gd name="connsiteX2" fmla="*/ 1321576 w 2005174"/>
                <a:gd name="connsiteY2" fmla="*/ 2006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179399 w 20051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854976 w 2233774"/>
                <a:gd name="connsiteY4" fmla="*/ 1419833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550176 w 2233774"/>
                <a:gd name="connsiteY4" fmla="*/ 1191234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550176 w 2233774"/>
                <a:gd name="connsiteY4" fmla="*/ 1191234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774" h="1607821">
                  <a:moveTo>
                    <a:pt x="179399" y="749108"/>
                  </a:moveTo>
                  <a:cubicBezTo>
                    <a:pt x="138877" y="689488"/>
                    <a:pt x="0" y="307461"/>
                    <a:pt x="330976" y="124434"/>
                  </a:cubicBezTo>
                  <a:cubicBezTo>
                    <a:pt x="555997" y="0"/>
                    <a:pt x="1016776" y="60934"/>
                    <a:pt x="1321576" y="200634"/>
                  </a:cubicBezTo>
                  <a:cubicBezTo>
                    <a:pt x="1626376" y="340334"/>
                    <a:pt x="2112702" y="772570"/>
                    <a:pt x="2159776" y="962634"/>
                  </a:cubicBezTo>
                  <a:cubicBezTo>
                    <a:pt x="2233774" y="1108662"/>
                    <a:pt x="1607877" y="953668"/>
                    <a:pt x="1550176" y="1191234"/>
                  </a:cubicBezTo>
                  <a:cubicBezTo>
                    <a:pt x="1423176" y="1280134"/>
                    <a:pt x="1410476" y="1607821"/>
                    <a:pt x="1169176" y="1496033"/>
                  </a:cubicBezTo>
                  <a:cubicBezTo>
                    <a:pt x="991376" y="1346145"/>
                    <a:pt x="319099" y="977708"/>
                    <a:pt x="179399" y="74910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1048" t="4315" r="4286" b="17512"/>
            <a:stretch>
              <a:fillRect/>
            </a:stretch>
          </p:blipFill>
          <p:spPr bwMode="auto">
            <a:xfrm>
              <a:off x="1390650" y="2609956"/>
              <a:ext cx="571500" cy="44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1048" t="4315" r="4286" b="17512"/>
            <a:stretch>
              <a:fillRect/>
            </a:stretch>
          </p:blipFill>
          <p:spPr bwMode="auto">
            <a:xfrm>
              <a:off x="1962150" y="1711503"/>
              <a:ext cx="571500" cy="44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1048" t="4315" r="4286" b="17512"/>
            <a:stretch>
              <a:fillRect/>
            </a:stretch>
          </p:blipFill>
          <p:spPr bwMode="auto">
            <a:xfrm>
              <a:off x="3074176" y="2514600"/>
              <a:ext cx="571500" cy="44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1501864" y="1576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1183" y="24142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26583" y="240841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5989267" y="4355709"/>
            <a:ext cx="2977314" cy="1633454"/>
            <a:chOff x="1126701" y="1262803"/>
            <a:chExt cx="6726155" cy="3690197"/>
          </a:xfrm>
        </p:grpSpPr>
        <p:grpSp>
          <p:nvGrpSpPr>
            <p:cNvPr id="19" name="Group 119"/>
            <p:cNvGrpSpPr/>
            <p:nvPr/>
          </p:nvGrpSpPr>
          <p:grpSpPr>
            <a:xfrm>
              <a:off x="1319463" y="1425824"/>
              <a:ext cx="6533393" cy="3527176"/>
              <a:chOff x="1319463" y="1193673"/>
              <a:chExt cx="6533393" cy="3527176"/>
            </a:xfrm>
          </p:grpSpPr>
          <p:pic>
            <p:nvPicPr>
              <p:cNvPr id="46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4828" b="56322"/>
              <a:stretch>
                <a:fillRect/>
              </a:stretch>
            </p:blipFill>
            <p:spPr bwMode="auto">
              <a:xfrm>
                <a:off x="1319463" y="1219200"/>
                <a:ext cx="1347537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58222"/>
              <a:stretch>
                <a:fillRect/>
              </a:stretch>
            </p:blipFill>
            <p:spPr bwMode="auto">
              <a:xfrm>
                <a:off x="6553200" y="3352800"/>
                <a:ext cx="1299656" cy="1310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" name="Picture 4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9273" r="9273"/>
              <a:stretch>
                <a:fillRect/>
              </a:stretch>
            </p:blipFill>
            <p:spPr bwMode="auto">
              <a:xfrm>
                <a:off x="6019800" y="1295400"/>
                <a:ext cx="1124712" cy="1004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b="30566"/>
              <a:stretch>
                <a:fillRect/>
              </a:stretch>
            </p:blipFill>
            <p:spPr bwMode="auto">
              <a:xfrm>
                <a:off x="3657600" y="3124200"/>
                <a:ext cx="1066800" cy="1090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0" name="Picture 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47800" y="3581400"/>
                <a:ext cx="1066800" cy="113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" name="Picture 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810000" y="1193673"/>
                <a:ext cx="800528" cy="1068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 flipV="1">
              <a:off x="2514600" y="3740150"/>
              <a:ext cx="9906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2362200" y="2667000"/>
              <a:ext cx="1295400" cy="768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4114800" y="2667000"/>
              <a:ext cx="0" cy="6921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4648200" y="1981200"/>
              <a:ext cx="1295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6553200" y="2667000"/>
              <a:ext cx="457200" cy="1066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1828800" y="2667000"/>
              <a:ext cx="0" cy="1066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4648200" y="2438400"/>
              <a:ext cx="2057400" cy="1524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40"/>
            <p:cNvSpPr txBox="1">
              <a:spLocks noChangeArrowheads="1"/>
            </p:cNvSpPr>
            <p:nvPr/>
          </p:nvSpPr>
          <p:spPr bwMode="auto">
            <a:xfrm>
              <a:off x="2743200" y="4038600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0.5</a:t>
              </a:r>
            </a:p>
          </p:txBody>
        </p: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1126701" y="2864766"/>
              <a:ext cx="609601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0.3</a:t>
              </a:r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2771411" y="2393329"/>
              <a:ext cx="609600" cy="45720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0.5</a:t>
              </a:r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4191000" y="2667000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0.4</a:t>
              </a:r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5029199" y="1262803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0.2</a:t>
              </a:r>
            </a:p>
          </p:txBody>
        </p:sp>
        <p:sp>
          <p:nvSpPr>
            <p:cNvPr id="44" name="Text Box 45"/>
            <p:cNvSpPr txBox="1">
              <a:spLocks noChangeArrowheads="1"/>
            </p:cNvSpPr>
            <p:nvPr/>
          </p:nvSpPr>
          <p:spPr bwMode="auto">
            <a:xfrm>
              <a:off x="5562601" y="2523822"/>
              <a:ext cx="609601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0.2</a:t>
              </a:r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>
              <a:off x="6997629" y="2710603"/>
              <a:ext cx="609601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0.5</a:t>
              </a:r>
            </a:p>
          </p:txBody>
        </p:sp>
      </p:grpSp>
      <p:grpSp>
        <p:nvGrpSpPr>
          <p:cNvPr id="30" name="Group 51"/>
          <p:cNvGrpSpPr/>
          <p:nvPr/>
        </p:nvGrpSpPr>
        <p:grpSpPr>
          <a:xfrm>
            <a:off x="3195122" y="4176174"/>
            <a:ext cx="2820181" cy="1919826"/>
            <a:chOff x="2879390" y="2913344"/>
            <a:chExt cx="4468526" cy="3041920"/>
          </a:xfrm>
        </p:grpSpPr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80167" y="2913344"/>
              <a:ext cx="1923995" cy="102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Group 59"/>
            <p:cNvGrpSpPr/>
            <p:nvPr/>
          </p:nvGrpSpPr>
          <p:grpSpPr>
            <a:xfrm>
              <a:off x="2879390" y="3288268"/>
              <a:ext cx="4468526" cy="2666996"/>
              <a:chOff x="636874" y="2286000"/>
              <a:chExt cx="4468526" cy="266699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36874" y="2666998"/>
                <a:ext cx="4156360" cy="2285998"/>
                <a:chOff x="381000" y="1295400"/>
                <a:chExt cx="3048000" cy="1676400"/>
              </a:xfrm>
            </p:grpSpPr>
            <p:sp>
              <p:nvSpPr>
                <p:cNvPr id="65" name="Oval 15"/>
                <p:cNvSpPr/>
                <p:nvPr/>
              </p:nvSpPr>
              <p:spPr bwMode="auto">
                <a:xfrm>
                  <a:off x="1143000" y="19050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66" name="Oval 16"/>
                <p:cNvSpPr/>
                <p:nvPr/>
              </p:nvSpPr>
              <p:spPr bwMode="auto">
                <a:xfrm>
                  <a:off x="2590800" y="19050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67" name="Oval 17"/>
                <p:cNvSpPr/>
                <p:nvPr/>
              </p:nvSpPr>
              <p:spPr bwMode="auto">
                <a:xfrm>
                  <a:off x="1905000" y="12954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68" name="Oval 18"/>
                <p:cNvSpPr/>
                <p:nvPr/>
              </p:nvSpPr>
              <p:spPr bwMode="auto">
                <a:xfrm>
                  <a:off x="381000" y="27432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69" name="Oval 19"/>
                <p:cNvSpPr/>
                <p:nvPr/>
              </p:nvSpPr>
              <p:spPr bwMode="auto">
                <a:xfrm>
                  <a:off x="1524000" y="27432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70" name="Oval 20"/>
                <p:cNvSpPr/>
                <p:nvPr/>
              </p:nvSpPr>
              <p:spPr bwMode="auto">
                <a:xfrm>
                  <a:off x="2133600" y="27432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71" name="Oval 21"/>
                <p:cNvSpPr/>
                <p:nvPr/>
              </p:nvSpPr>
              <p:spPr bwMode="auto">
                <a:xfrm>
                  <a:off x="3200400" y="26670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cxnSp>
              <p:nvCxnSpPr>
                <p:cNvPr id="72" name="Straight Connector 22"/>
                <p:cNvCxnSpPr>
                  <a:stCxn id="66" idx="3"/>
                  <a:endCxn id="64" idx="7"/>
                </p:cNvCxnSpPr>
                <p:nvPr/>
              </p:nvCxnSpPr>
              <p:spPr bwMode="auto">
                <a:xfrm rot="5400000">
                  <a:off x="1414322" y="1414322"/>
                  <a:ext cx="447956" cy="6003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3" name="Straight Connector 23"/>
                <p:cNvCxnSpPr>
                  <a:stCxn id="64" idx="3"/>
                  <a:endCxn id="67" idx="7"/>
                </p:cNvCxnSpPr>
                <p:nvPr/>
              </p:nvCxnSpPr>
              <p:spPr bwMode="auto">
                <a:xfrm rot="5400000">
                  <a:off x="538022" y="2138222"/>
                  <a:ext cx="676556" cy="6003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4" name="Straight Connector 24"/>
                <p:cNvCxnSpPr>
                  <a:stCxn id="64" idx="5"/>
                  <a:endCxn id="68" idx="1"/>
                </p:cNvCxnSpPr>
                <p:nvPr/>
              </p:nvCxnSpPr>
              <p:spPr bwMode="auto">
                <a:xfrm rot="16200000" flipH="1">
                  <a:off x="1109522" y="2328722"/>
                  <a:ext cx="676556" cy="2193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5" name="Straight Connector 25"/>
                <p:cNvCxnSpPr>
                  <a:stCxn id="65" idx="3"/>
                  <a:endCxn id="69" idx="7"/>
                </p:cNvCxnSpPr>
                <p:nvPr/>
              </p:nvCxnSpPr>
              <p:spPr bwMode="auto">
                <a:xfrm rot="5400000">
                  <a:off x="2138222" y="2290622"/>
                  <a:ext cx="676556" cy="2955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6" name="Straight Connector 26"/>
                <p:cNvCxnSpPr>
                  <a:stCxn id="65" idx="5"/>
                  <a:endCxn id="70" idx="1"/>
                </p:cNvCxnSpPr>
                <p:nvPr/>
              </p:nvCxnSpPr>
              <p:spPr bwMode="auto">
                <a:xfrm rot="16200000" flipH="1">
                  <a:off x="2709722" y="2176322"/>
                  <a:ext cx="600356" cy="4479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7" name="Straight Connector 27"/>
                <p:cNvCxnSpPr>
                  <a:stCxn id="66" idx="5"/>
                  <a:endCxn id="65" idx="1"/>
                </p:cNvCxnSpPr>
                <p:nvPr/>
              </p:nvCxnSpPr>
              <p:spPr bwMode="auto">
                <a:xfrm rot="16200000" flipH="1">
                  <a:off x="2138222" y="1452422"/>
                  <a:ext cx="447956" cy="5241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56" name="TextBox 6"/>
              <p:cNvSpPr txBox="1"/>
              <p:nvPr/>
            </p:nvSpPr>
            <p:spPr>
              <a:xfrm>
                <a:off x="2922874" y="2286000"/>
                <a:ext cx="4299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</a:rPr>
                  <a:t>x</a:t>
                </a:r>
                <a:r>
                  <a:rPr lang="en-US" sz="2200" baseline="-25000" dirty="0" smtClean="0">
                    <a:solidFill>
                      <a:srgbClr val="C00000"/>
                    </a:solidFill>
                  </a:rPr>
                  <a:t>1</a:t>
                </a:r>
                <a:endParaRPr lang="en-US" sz="2200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7" name="TextBox 7"/>
              <p:cNvSpPr txBox="1"/>
              <p:nvPr/>
            </p:nvSpPr>
            <p:spPr>
              <a:xfrm>
                <a:off x="3864548" y="3124200"/>
                <a:ext cx="4299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</a:rPr>
                  <a:t>x</a:t>
                </a:r>
                <a:r>
                  <a:rPr lang="en-US" sz="2200" baseline="-25000" dirty="0" smtClean="0">
                    <a:solidFill>
                      <a:srgbClr val="C00000"/>
                    </a:solidFill>
                  </a:rPr>
                  <a:t>2</a:t>
                </a:r>
                <a:endParaRPr lang="en-US" sz="2200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675474" y="4191000"/>
                <a:ext cx="4299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</a:rPr>
                  <a:t>x</a:t>
                </a:r>
                <a:r>
                  <a:rPr lang="en-US" sz="2200" baseline="-25000" dirty="0" smtClean="0">
                    <a:solidFill>
                      <a:srgbClr val="C00000"/>
                    </a:solidFill>
                  </a:rPr>
                  <a:t>3</a:t>
                </a:r>
                <a:endParaRPr lang="en-US" sz="2200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380074" y="2819400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218273" y="3858641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891375" y="2793664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0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22901" y="3862138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0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045478" y="3858641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0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4" name="TextBox 14"/>
              <p:cNvSpPr txBox="1"/>
              <p:nvPr/>
            </p:nvSpPr>
            <p:spPr>
              <a:xfrm>
                <a:off x="2084674" y="3886200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</p:grpSp>
      </p:grpSp>
      <p:pic>
        <p:nvPicPr>
          <p:cNvPr id="97" name="Picture 2" descr="C:\Documents and Settings\dgolovin\My Documents\My Pictures\the-comic-book-guy-pondering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7030" y="1752600"/>
            <a:ext cx="1768970" cy="2254102"/>
          </a:xfrm>
          <a:prstGeom prst="rect">
            <a:avLst/>
          </a:prstGeom>
          <a:noFill/>
        </p:spPr>
      </p:pic>
      <p:pic>
        <p:nvPicPr>
          <p:cNvPr id="99" name="Picture 3" descr="C:\Documents and Settings\dgolovin\My Documents\My Pictures\2009_gumpert_apollo_spee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20216" y="2514600"/>
            <a:ext cx="1942784" cy="1088576"/>
          </a:xfrm>
          <a:prstGeom prst="rect">
            <a:avLst/>
          </a:prstGeom>
          <a:noFill/>
        </p:spPr>
      </p:pic>
      <p:grpSp>
        <p:nvGrpSpPr>
          <p:cNvPr id="54" name="Group 107"/>
          <p:cNvGrpSpPr/>
          <p:nvPr/>
        </p:nvGrpSpPr>
        <p:grpSpPr>
          <a:xfrm>
            <a:off x="5105400" y="572702"/>
            <a:ext cx="2692941" cy="1332298"/>
            <a:chOff x="1066800" y="2819400"/>
            <a:chExt cx="7239000" cy="3581400"/>
          </a:xfrm>
        </p:grpSpPr>
        <p:grpSp>
          <p:nvGrpSpPr>
            <p:cNvPr id="55" name="Group 80"/>
            <p:cNvGrpSpPr/>
            <p:nvPr/>
          </p:nvGrpSpPr>
          <p:grpSpPr>
            <a:xfrm>
              <a:off x="1066800" y="2819400"/>
              <a:ext cx="7239000" cy="3581400"/>
              <a:chOff x="1066800" y="2819400"/>
              <a:chExt cx="7239000" cy="3581400"/>
            </a:xfrm>
          </p:grpSpPr>
          <p:grpSp>
            <p:nvGrpSpPr>
              <p:cNvPr id="78" name="Group 51"/>
              <p:cNvGrpSpPr/>
              <p:nvPr/>
            </p:nvGrpSpPr>
            <p:grpSpPr>
              <a:xfrm>
                <a:off x="1066800" y="2895600"/>
                <a:ext cx="1981200" cy="1524000"/>
                <a:chOff x="1066800" y="2895600"/>
                <a:chExt cx="1981200" cy="1524000"/>
              </a:xfrm>
            </p:grpSpPr>
            <p:sp>
              <p:nvSpPr>
                <p:cNvPr id="94" name="Rounded Rectangle 93"/>
                <p:cNvSpPr/>
                <p:nvPr/>
              </p:nvSpPr>
              <p:spPr bwMode="auto">
                <a:xfrm>
                  <a:off x="1066800" y="2895600"/>
                  <a:ext cx="1981200" cy="1524000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pic>
              <p:nvPicPr>
                <p:cNvPr id="100" name="Picture 5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 l="15721"/>
                <a:stretch>
                  <a:fillRect/>
                </a:stretch>
              </p:blipFill>
              <p:spPr bwMode="auto">
                <a:xfrm>
                  <a:off x="1219200" y="3124200"/>
                  <a:ext cx="604112" cy="596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1" name="Picture 5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 l="15721"/>
                <a:stretch>
                  <a:fillRect/>
                </a:stretch>
              </p:blipFill>
              <p:spPr bwMode="auto">
                <a:xfrm>
                  <a:off x="1828800" y="3746735"/>
                  <a:ext cx="604112" cy="596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" name="Picture 5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 l="15721"/>
                <a:stretch>
                  <a:fillRect/>
                </a:stretch>
              </p:blipFill>
              <p:spPr bwMode="auto">
                <a:xfrm>
                  <a:off x="2291488" y="2971800"/>
                  <a:ext cx="604112" cy="596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9" name="Group 50"/>
              <p:cNvGrpSpPr/>
              <p:nvPr/>
            </p:nvGrpSpPr>
            <p:grpSpPr>
              <a:xfrm>
                <a:off x="3657600" y="4876800"/>
                <a:ext cx="1981200" cy="1524000"/>
                <a:chOff x="3657600" y="4876800"/>
                <a:chExt cx="1981200" cy="1524000"/>
              </a:xfrm>
            </p:grpSpPr>
            <p:sp>
              <p:nvSpPr>
                <p:cNvPr id="90" name="Rounded Rectangle 89"/>
                <p:cNvSpPr/>
                <p:nvPr/>
              </p:nvSpPr>
              <p:spPr bwMode="auto">
                <a:xfrm>
                  <a:off x="3657600" y="4876800"/>
                  <a:ext cx="1981200" cy="1524000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pic>
              <p:nvPicPr>
                <p:cNvPr id="91" name="Picture 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 r="22821"/>
                <a:stretch>
                  <a:fillRect/>
                </a:stretch>
              </p:blipFill>
              <p:spPr bwMode="auto">
                <a:xfrm>
                  <a:off x="3886200" y="5105400"/>
                  <a:ext cx="525833" cy="508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" name="Picture 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 r="22821"/>
                <a:stretch>
                  <a:fillRect/>
                </a:stretch>
              </p:blipFill>
              <p:spPr bwMode="auto">
                <a:xfrm>
                  <a:off x="4503367" y="5791200"/>
                  <a:ext cx="525833" cy="508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3" name="Picture 6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 r="22821"/>
                <a:stretch>
                  <a:fillRect/>
                </a:stretch>
              </p:blipFill>
              <p:spPr bwMode="auto">
                <a:xfrm>
                  <a:off x="4876800" y="5029200"/>
                  <a:ext cx="525833" cy="508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0" name="Group 44"/>
              <p:cNvGrpSpPr/>
              <p:nvPr/>
            </p:nvGrpSpPr>
            <p:grpSpPr>
              <a:xfrm>
                <a:off x="6316980" y="2819400"/>
                <a:ext cx="1988820" cy="1752600"/>
                <a:chOff x="5935980" y="2743200"/>
                <a:chExt cx="1988820" cy="1752600"/>
              </a:xfrm>
            </p:grpSpPr>
            <p:sp>
              <p:nvSpPr>
                <p:cNvPr id="85" name="Rounded Rectangle 84"/>
                <p:cNvSpPr/>
                <p:nvPr/>
              </p:nvSpPr>
              <p:spPr bwMode="auto">
                <a:xfrm>
                  <a:off x="5935980" y="2743200"/>
                  <a:ext cx="1988820" cy="17526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pic>
              <p:nvPicPr>
                <p:cNvPr id="86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 r="17739"/>
                <a:stretch>
                  <a:fillRect/>
                </a:stretch>
              </p:blipFill>
              <p:spPr bwMode="auto">
                <a:xfrm>
                  <a:off x="6324600" y="3048000"/>
                  <a:ext cx="544887" cy="497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7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 r="17739"/>
                <a:stretch>
                  <a:fillRect/>
                </a:stretch>
              </p:blipFill>
              <p:spPr bwMode="auto">
                <a:xfrm>
                  <a:off x="6324600" y="3657600"/>
                  <a:ext cx="544887" cy="497032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8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 r="17739"/>
                <a:stretch>
                  <a:fillRect/>
                </a:stretch>
              </p:blipFill>
              <p:spPr bwMode="auto">
                <a:xfrm>
                  <a:off x="7010400" y="3657600"/>
                  <a:ext cx="544887" cy="497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9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 r="17739"/>
                <a:stretch>
                  <a:fillRect/>
                </a:stretch>
              </p:blipFill>
              <p:spPr bwMode="auto">
                <a:xfrm>
                  <a:off x="7010400" y="3048000"/>
                  <a:ext cx="544887" cy="497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1" name="Group 102"/>
            <p:cNvGrpSpPr/>
            <p:nvPr/>
          </p:nvGrpSpPr>
          <p:grpSpPr>
            <a:xfrm>
              <a:off x="1452282" y="3124200"/>
              <a:ext cx="6243918" cy="3124200"/>
              <a:chOff x="1452282" y="3124200"/>
              <a:chExt cx="6243918" cy="3124200"/>
            </a:xfrm>
          </p:grpSpPr>
          <p:sp>
            <p:nvSpPr>
              <p:cNvPr id="105" name="Left-Right Arrow 104"/>
              <p:cNvSpPr/>
              <p:nvPr/>
            </p:nvSpPr>
            <p:spPr bwMode="auto">
              <a:xfrm>
                <a:off x="3124200" y="3124200"/>
                <a:ext cx="3200400" cy="1066800"/>
              </a:xfrm>
              <a:prstGeom prst="leftRightArrow">
                <a:avLst>
                  <a:gd name="adj1" fmla="val 41400"/>
                  <a:gd name="adj2" fmla="val 50000"/>
                </a:avLst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06" name="Left-Up Arrow 105"/>
              <p:cNvSpPr/>
              <p:nvPr/>
            </p:nvSpPr>
            <p:spPr bwMode="auto">
              <a:xfrm>
                <a:off x="5723965" y="4572000"/>
                <a:ext cx="1972235" cy="1676400"/>
              </a:xfrm>
              <a:prstGeom prst="leftUp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07" name="Left-Up Arrow 106"/>
              <p:cNvSpPr/>
              <p:nvPr/>
            </p:nvSpPr>
            <p:spPr bwMode="auto">
              <a:xfrm rot="5400000">
                <a:off x="1642783" y="4309784"/>
                <a:ext cx="1748115" cy="2129118"/>
              </a:xfrm>
              <a:prstGeom prst="leftUpArrow">
                <a:avLst>
                  <a:gd name="adj1" fmla="val 25525"/>
                  <a:gd name="adj2" fmla="val 25000"/>
                  <a:gd name="adj3" fmla="val 25000"/>
                </a:avLst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</p:grpSp>
    </p:spTree>
  </p:cSld>
  <p:clrMapOvr>
    <a:masterClrMapping/>
  </p:clrMapOvr>
  <p:transition advTm="426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638"/>
            <a:ext cx="8221663" cy="1138237"/>
          </a:xfrm>
        </p:spPr>
        <p:txBody>
          <a:bodyPr/>
          <a:lstStyle/>
          <a:p>
            <a:r>
              <a:rPr lang="en-US" dirty="0" err="1" smtClean="0"/>
              <a:t>Submodularity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1371594" y="2492630"/>
            <a:ext cx="533400" cy="5334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594" y="3178430"/>
            <a:ext cx="533400" cy="533400"/>
          </a:xfrm>
          <a:prstGeom prst="ellipse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371594" y="3864230"/>
            <a:ext cx="533400" cy="533400"/>
          </a:xfrm>
          <a:prstGeom prst="ellipse">
            <a:avLst/>
          </a:prstGeom>
          <a:solidFill>
            <a:srgbClr val="00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71594" y="4550030"/>
            <a:ext cx="533400" cy="533400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533394" y="2492630"/>
            <a:ext cx="533400" cy="2743200"/>
            <a:chOff x="533394" y="2008632"/>
            <a:chExt cx="533400" cy="2743200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rot="5400000">
              <a:off x="-305600" y="3379438"/>
              <a:ext cx="2743200" cy="1588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 rot="16200000">
              <a:off x="347542" y="3220692"/>
              <a:ext cx="8025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Time</a:t>
              </a:r>
              <a:endParaRPr lang="en-US" sz="2200" dirty="0"/>
            </a:p>
          </p:txBody>
        </p:sp>
      </p:grpSp>
      <p:sp>
        <p:nvSpPr>
          <p:cNvPr id="81" name="Oval 80"/>
          <p:cNvSpPr/>
          <p:nvPr/>
        </p:nvSpPr>
        <p:spPr bwMode="auto">
          <a:xfrm>
            <a:off x="1371594" y="2492630"/>
            <a:ext cx="533400" cy="5334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371594" y="4550030"/>
            <a:ext cx="533400" cy="533400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47" name="Picture 4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057400" y="4674996"/>
            <a:ext cx="4536948" cy="713232"/>
          </a:xfrm>
          <a:prstGeom prst="rect">
            <a:avLst/>
          </a:prstGeom>
        </p:spPr>
      </p:pic>
      <p:pic>
        <p:nvPicPr>
          <p:cNvPr id="125" name="Picture 12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232835" y="5688446"/>
            <a:ext cx="4205097" cy="297180"/>
          </a:xfrm>
          <a:prstGeom prst="rect">
            <a:avLst/>
          </a:prstGeom>
        </p:spPr>
      </p:pic>
      <p:grpSp>
        <p:nvGrpSpPr>
          <p:cNvPr id="4" name="Group 23"/>
          <p:cNvGrpSpPr/>
          <p:nvPr/>
        </p:nvGrpSpPr>
        <p:grpSpPr>
          <a:xfrm>
            <a:off x="2818606" y="2465992"/>
            <a:ext cx="534194" cy="1600200"/>
            <a:chOff x="2667000" y="1981994"/>
            <a:chExt cx="534194" cy="16002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5400000">
              <a:off x="2400300" y="2781300"/>
              <a:ext cx="1600200" cy="1588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rot="16200000">
              <a:off x="2481148" y="2471853"/>
              <a:ext cx="8025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Time</a:t>
              </a:r>
              <a:endParaRPr lang="en-US" sz="22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28736" y="1054265"/>
            <a:ext cx="6936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Discrete diminishing returns property for set functions.</a:t>
            </a:r>
            <a:endParaRPr lang="en-US" sz="2200" dirty="0"/>
          </a:p>
        </p:txBody>
      </p:sp>
      <p:grpSp>
        <p:nvGrpSpPr>
          <p:cNvPr id="5" name="Group 45"/>
          <p:cNvGrpSpPr/>
          <p:nvPr/>
        </p:nvGrpSpPr>
        <p:grpSpPr>
          <a:xfrm>
            <a:off x="3248636" y="5065115"/>
            <a:ext cx="1044046" cy="316680"/>
            <a:chOff x="5492826" y="3796352"/>
            <a:chExt cx="1044046" cy="316680"/>
          </a:xfrm>
        </p:grpSpPr>
        <p:sp>
          <p:nvSpPr>
            <p:cNvPr id="38" name="Oval 37"/>
            <p:cNvSpPr/>
            <p:nvPr/>
          </p:nvSpPr>
          <p:spPr bwMode="auto">
            <a:xfrm rot="16200000">
              <a:off x="5492826" y="3808227"/>
              <a:ext cx="304805" cy="30480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 rot="16200000">
              <a:off x="5739240" y="3808227"/>
              <a:ext cx="304805" cy="304805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 rot="16200000">
              <a:off x="5973778" y="3808227"/>
              <a:ext cx="304805" cy="304805"/>
            </a:xfrm>
            <a:prstGeom prst="ellipse">
              <a:avLst/>
            </a:prstGeom>
            <a:solidFill>
              <a:srgbClr val="0066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 rot="16200000">
              <a:off x="6232067" y="3796352"/>
              <a:ext cx="304805" cy="304805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grpSp>
        <p:nvGrpSpPr>
          <p:cNvPr id="6" name="Group 44"/>
          <p:cNvGrpSpPr/>
          <p:nvPr/>
        </p:nvGrpSpPr>
        <p:grpSpPr>
          <a:xfrm>
            <a:off x="5560863" y="5072660"/>
            <a:ext cx="785757" cy="304805"/>
            <a:chOff x="7426525" y="4352512"/>
            <a:chExt cx="785757" cy="304805"/>
          </a:xfrm>
        </p:grpSpPr>
        <p:sp>
          <p:nvSpPr>
            <p:cNvPr id="41" name="Oval 40"/>
            <p:cNvSpPr/>
            <p:nvPr/>
          </p:nvSpPr>
          <p:spPr bwMode="auto">
            <a:xfrm rot="16200000">
              <a:off x="7426525" y="4352512"/>
              <a:ext cx="304805" cy="30480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 rot="16200000">
              <a:off x="7672939" y="4352512"/>
              <a:ext cx="304805" cy="304805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 rot="16200000">
              <a:off x="7907477" y="4352512"/>
              <a:ext cx="304805" cy="304805"/>
            </a:xfrm>
            <a:prstGeom prst="ellipse">
              <a:avLst/>
            </a:prstGeom>
            <a:solidFill>
              <a:srgbClr val="0066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pic>
        <p:nvPicPr>
          <p:cNvPr id="35" name="Picture 3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343402" y="3303397"/>
            <a:ext cx="3791521" cy="713232"/>
          </a:xfrm>
          <a:prstGeom prst="rect">
            <a:avLst/>
          </a:prstGeom>
        </p:spPr>
      </p:pic>
      <p:grpSp>
        <p:nvGrpSpPr>
          <p:cNvPr id="7" name="Group 60"/>
          <p:cNvGrpSpPr/>
          <p:nvPr/>
        </p:nvGrpSpPr>
        <p:grpSpPr>
          <a:xfrm>
            <a:off x="5503092" y="3672733"/>
            <a:ext cx="2375194" cy="316680"/>
            <a:chOff x="5503092" y="3343110"/>
            <a:chExt cx="2375194" cy="316680"/>
          </a:xfrm>
        </p:grpSpPr>
        <p:grpSp>
          <p:nvGrpSpPr>
            <p:cNvPr id="8" name="Group 55"/>
            <p:cNvGrpSpPr/>
            <p:nvPr/>
          </p:nvGrpSpPr>
          <p:grpSpPr>
            <a:xfrm>
              <a:off x="5503092" y="3343110"/>
              <a:ext cx="773771" cy="316680"/>
              <a:chOff x="5384339" y="3746871"/>
              <a:chExt cx="773771" cy="316680"/>
            </a:xfrm>
          </p:grpSpPr>
          <p:sp>
            <p:nvSpPr>
              <p:cNvPr id="52" name="Oval 51"/>
              <p:cNvSpPr/>
              <p:nvPr/>
            </p:nvSpPr>
            <p:spPr bwMode="auto">
              <a:xfrm rot="16200000">
                <a:off x="5384339" y="3758746"/>
                <a:ext cx="304805" cy="304805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 rot="16200000">
                <a:off x="5853305" y="3746871"/>
                <a:ext cx="304805" cy="304805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sp>
          <p:nvSpPr>
            <p:cNvPr id="57" name="Oval 56"/>
            <p:cNvSpPr/>
            <p:nvPr/>
          </p:nvSpPr>
          <p:spPr bwMode="auto">
            <a:xfrm rot="16200000">
              <a:off x="7573481" y="3353006"/>
              <a:ext cx="304805" cy="30480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197395" y="1467297"/>
            <a:ext cx="4942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``Playing an action at an earlier stage 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  only increases its marginal benefit''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198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1088 0.12708 -2.96296E-6 0.25416 -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47 C 0.07413 0.00371 0.14843 0.00741 0.19045 0.00139 C 0.23229 -0.00393 0.24062 0.00093 0.25156 -0.0324 C 0.2625 -0.06551 0.2585 -0.13217 0.25486 -0.1983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Algorithm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351972" y="2038350"/>
            <a:ext cx="8458200" cy="22098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76200" y="4343400"/>
            <a:ext cx="8991600" cy="2895600"/>
            <a:chOff x="76200" y="4343400"/>
            <a:chExt cx="8991600" cy="2895600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6200" y="4343400"/>
              <a:ext cx="8991600" cy="2895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</a:bodyPr>
            <a:lstStyle/>
            <a:p>
              <a:pPr marL="334963" marR="0" lvl="0" algn="l" defTabSz="457200" rtl="0" eaLnBrk="1" fontAlgn="base" latinLnBrk="0" hangingPunct="1">
                <a:spcBef>
                  <a:spcPts val="600"/>
                </a:spcBef>
                <a:spcAft>
                  <a:spcPts val="120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Theorem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[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Nemhauser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et al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‘78]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04800" y="4343400"/>
              <a:ext cx="8534400" cy="1905000"/>
            </a:xfrm>
            <a:prstGeom prst="round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33401" y="4800600"/>
            <a:ext cx="7516177" cy="745426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057401" y="5638800"/>
            <a:ext cx="4581525" cy="534924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026253" y="2224290"/>
            <a:ext cx="4581525" cy="188461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 bwMode="auto">
          <a:xfrm>
            <a:off x="1143000" y="1267691"/>
            <a:ext cx="7010400" cy="637309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418902" y="1432022"/>
            <a:ext cx="6438900" cy="3318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35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ulf of mexico large.jpg"/>
          <p:cNvPicPr>
            <a:picLocks noChangeAspect="1"/>
          </p:cNvPicPr>
          <p:nvPr/>
        </p:nvPicPr>
        <p:blipFill>
          <a:blip r:embed="rId4" cstate="print"/>
          <a:srcRect t="23441" b="4289"/>
          <a:stretch>
            <a:fillRect/>
          </a:stretch>
        </p:blipFill>
        <p:spPr>
          <a:xfrm>
            <a:off x="686623" y="1803802"/>
            <a:ext cx="6323777" cy="3746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1663" cy="715962"/>
          </a:xfrm>
        </p:spPr>
        <p:txBody>
          <a:bodyPr/>
          <a:lstStyle/>
          <a:p>
            <a:r>
              <a:rPr lang="en-US" dirty="0" smtClean="0"/>
              <a:t>Stochastic Max K-Cover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5594" r="16084"/>
          <a:stretch>
            <a:fillRect/>
          </a:stretch>
        </p:blipFill>
        <p:spPr bwMode="auto">
          <a:xfrm>
            <a:off x="686623" y="1815225"/>
            <a:ext cx="2133600" cy="170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 bwMode="auto">
          <a:xfrm>
            <a:off x="2785108" y="3588207"/>
            <a:ext cx="2253645" cy="1828665"/>
          </a:xfrm>
          <a:custGeom>
            <a:avLst/>
            <a:gdLst>
              <a:gd name="connsiteX0" fmla="*/ 0 w 1981200"/>
              <a:gd name="connsiteY0" fmla="*/ 762000 h 1524000"/>
              <a:gd name="connsiteX1" fmla="*/ 386622 w 1981200"/>
              <a:gd name="connsiteY1" fmla="*/ 158021 h 1524000"/>
              <a:gd name="connsiteX2" fmla="*/ 990602 w 1981200"/>
              <a:gd name="connsiteY2" fmla="*/ 1 h 1524000"/>
              <a:gd name="connsiteX3" fmla="*/ 1594582 w 1981200"/>
              <a:gd name="connsiteY3" fmla="*/ 158022 h 1524000"/>
              <a:gd name="connsiteX4" fmla="*/ 1981201 w 1981200"/>
              <a:gd name="connsiteY4" fmla="*/ 762003 h 1524000"/>
              <a:gd name="connsiteX5" fmla="*/ 1594580 w 1981200"/>
              <a:gd name="connsiteY5" fmla="*/ 1365983 h 1524000"/>
              <a:gd name="connsiteX6" fmla="*/ 990600 w 1981200"/>
              <a:gd name="connsiteY6" fmla="*/ 1524003 h 1524000"/>
              <a:gd name="connsiteX7" fmla="*/ 386620 w 1981200"/>
              <a:gd name="connsiteY7" fmla="*/ 1365982 h 1524000"/>
              <a:gd name="connsiteX8" fmla="*/ 0 w 1981200"/>
              <a:gd name="connsiteY8" fmla="*/ 762002 h 1524000"/>
              <a:gd name="connsiteX9" fmla="*/ 0 w 1981200"/>
              <a:gd name="connsiteY9" fmla="*/ 762000 h 1524000"/>
              <a:gd name="connsiteX0" fmla="*/ 415291 w 2396493"/>
              <a:gd name="connsiteY0" fmla="*/ 1038953 h 1800956"/>
              <a:gd name="connsiteX1" fmla="*/ 243773 w 2396493"/>
              <a:gd name="connsiteY1" fmla="*/ 102465 h 1800956"/>
              <a:gd name="connsiteX2" fmla="*/ 1405893 w 2396493"/>
              <a:gd name="connsiteY2" fmla="*/ 276954 h 1800956"/>
              <a:gd name="connsiteX3" fmla="*/ 2009873 w 2396493"/>
              <a:gd name="connsiteY3" fmla="*/ 434975 h 1800956"/>
              <a:gd name="connsiteX4" fmla="*/ 2396492 w 2396493"/>
              <a:gd name="connsiteY4" fmla="*/ 1038956 h 1800956"/>
              <a:gd name="connsiteX5" fmla="*/ 2009871 w 2396493"/>
              <a:gd name="connsiteY5" fmla="*/ 1642936 h 1800956"/>
              <a:gd name="connsiteX6" fmla="*/ 1405891 w 2396493"/>
              <a:gd name="connsiteY6" fmla="*/ 1800956 h 1800956"/>
              <a:gd name="connsiteX7" fmla="*/ 801911 w 2396493"/>
              <a:gd name="connsiteY7" fmla="*/ 1642935 h 1800956"/>
              <a:gd name="connsiteX8" fmla="*/ 415291 w 2396493"/>
              <a:gd name="connsiteY8" fmla="*/ 1038955 h 1800956"/>
              <a:gd name="connsiteX9" fmla="*/ 415291 w 2396493"/>
              <a:gd name="connsiteY9" fmla="*/ 1038953 h 1800956"/>
              <a:gd name="connsiteX0" fmla="*/ 415291 w 2396493"/>
              <a:gd name="connsiteY0" fmla="*/ 1038953 h 1828665"/>
              <a:gd name="connsiteX1" fmla="*/ 243773 w 2396493"/>
              <a:gd name="connsiteY1" fmla="*/ 102465 h 1828665"/>
              <a:gd name="connsiteX2" fmla="*/ 1405893 w 2396493"/>
              <a:gd name="connsiteY2" fmla="*/ 276954 h 1828665"/>
              <a:gd name="connsiteX3" fmla="*/ 2009873 w 2396493"/>
              <a:gd name="connsiteY3" fmla="*/ 434975 h 1828665"/>
              <a:gd name="connsiteX4" fmla="*/ 2396492 w 2396493"/>
              <a:gd name="connsiteY4" fmla="*/ 1038956 h 1828665"/>
              <a:gd name="connsiteX5" fmla="*/ 2009871 w 2396493"/>
              <a:gd name="connsiteY5" fmla="*/ 1642936 h 1828665"/>
              <a:gd name="connsiteX6" fmla="*/ 1405891 w 2396493"/>
              <a:gd name="connsiteY6" fmla="*/ 1800956 h 1828665"/>
              <a:gd name="connsiteX7" fmla="*/ 1110669 w 2396493"/>
              <a:gd name="connsiteY7" fmla="*/ 1476680 h 1828665"/>
              <a:gd name="connsiteX8" fmla="*/ 415291 w 2396493"/>
              <a:gd name="connsiteY8" fmla="*/ 1038955 h 1828665"/>
              <a:gd name="connsiteX9" fmla="*/ 415291 w 2396493"/>
              <a:gd name="connsiteY9" fmla="*/ 1038953 h 1828665"/>
              <a:gd name="connsiteX0" fmla="*/ 415291 w 2396493"/>
              <a:gd name="connsiteY0" fmla="*/ 1038953 h 1828665"/>
              <a:gd name="connsiteX1" fmla="*/ 243773 w 2396493"/>
              <a:gd name="connsiteY1" fmla="*/ 102465 h 1828665"/>
              <a:gd name="connsiteX2" fmla="*/ 1405893 w 2396493"/>
              <a:gd name="connsiteY2" fmla="*/ 276954 h 1828665"/>
              <a:gd name="connsiteX3" fmla="*/ 2009873 w 2396493"/>
              <a:gd name="connsiteY3" fmla="*/ 434975 h 1828665"/>
              <a:gd name="connsiteX4" fmla="*/ 2396492 w 2396493"/>
              <a:gd name="connsiteY4" fmla="*/ 1038956 h 1828665"/>
              <a:gd name="connsiteX5" fmla="*/ 2009871 w 2396493"/>
              <a:gd name="connsiteY5" fmla="*/ 1642936 h 1828665"/>
              <a:gd name="connsiteX6" fmla="*/ 1738400 w 2396493"/>
              <a:gd name="connsiteY6" fmla="*/ 1800956 h 1828665"/>
              <a:gd name="connsiteX7" fmla="*/ 1110669 w 2396493"/>
              <a:gd name="connsiteY7" fmla="*/ 1476680 h 1828665"/>
              <a:gd name="connsiteX8" fmla="*/ 415291 w 2396493"/>
              <a:gd name="connsiteY8" fmla="*/ 1038955 h 1828665"/>
              <a:gd name="connsiteX9" fmla="*/ 415291 w 2396493"/>
              <a:gd name="connsiteY9" fmla="*/ 1038953 h 1828665"/>
              <a:gd name="connsiteX0" fmla="*/ 415291 w 2253645"/>
              <a:gd name="connsiteY0" fmla="*/ 1038953 h 1828665"/>
              <a:gd name="connsiteX1" fmla="*/ 243773 w 2253645"/>
              <a:gd name="connsiteY1" fmla="*/ 102465 h 1828665"/>
              <a:gd name="connsiteX2" fmla="*/ 1405893 w 2253645"/>
              <a:gd name="connsiteY2" fmla="*/ 276954 h 1828665"/>
              <a:gd name="connsiteX3" fmla="*/ 2009873 w 2253645"/>
              <a:gd name="connsiteY3" fmla="*/ 434975 h 1828665"/>
              <a:gd name="connsiteX4" fmla="*/ 2111484 w 2253645"/>
              <a:gd name="connsiteY4" fmla="*/ 1110208 h 1828665"/>
              <a:gd name="connsiteX5" fmla="*/ 2009871 w 2253645"/>
              <a:gd name="connsiteY5" fmla="*/ 1642936 h 1828665"/>
              <a:gd name="connsiteX6" fmla="*/ 1738400 w 2253645"/>
              <a:gd name="connsiteY6" fmla="*/ 1800956 h 1828665"/>
              <a:gd name="connsiteX7" fmla="*/ 1110669 w 2253645"/>
              <a:gd name="connsiteY7" fmla="*/ 1476680 h 1828665"/>
              <a:gd name="connsiteX8" fmla="*/ 415291 w 2253645"/>
              <a:gd name="connsiteY8" fmla="*/ 1038955 h 1828665"/>
              <a:gd name="connsiteX9" fmla="*/ 415291 w 2253645"/>
              <a:gd name="connsiteY9" fmla="*/ 1038953 h 1828665"/>
              <a:gd name="connsiteX0" fmla="*/ 415291 w 2253645"/>
              <a:gd name="connsiteY0" fmla="*/ 1038953 h 1828665"/>
              <a:gd name="connsiteX1" fmla="*/ 243773 w 2253645"/>
              <a:gd name="connsiteY1" fmla="*/ 102465 h 1828665"/>
              <a:gd name="connsiteX2" fmla="*/ 1465270 w 2253645"/>
              <a:gd name="connsiteY2" fmla="*/ 597587 h 1828665"/>
              <a:gd name="connsiteX3" fmla="*/ 2009873 w 2253645"/>
              <a:gd name="connsiteY3" fmla="*/ 434975 h 1828665"/>
              <a:gd name="connsiteX4" fmla="*/ 2111484 w 2253645"/>
              <a:gd name="connsiteY4" fmla="*/ 1110208 h 1828665"/>
              <a:gd name="connsiteX5" fmla="*/ 2009871 w 2253645"/>
              <a:gd name="connsiteY5" fmla="*/ 1642936 h 1828665"/>
              <a:gd name="connsiteX6" fmla="*/ 1738400 w 2253645"/>
              <a:gd name="connsiteY6" fmla="*/ 1800956 h 1828665"/>
              <a:gd name="connsiteX7" fmla="*/ 1110669 w 2253645"/>
              <a:gd name="connsiteY7" fmla="*/ 1476680 h 1828665"/>
              <a:gd name="connsiteX8" fmla="*/ 415291 w 2253645"/>
              <a:gd name="connsiteY8" fmla="*/ 1038955 h 1828665"/>
              <a:gd name="connsiteX9" fmla="*/ 415291 w 2253645"/>
              <a:gd name="connsiteY9" fmla="*/ 1038953 h 182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3645" h="1828665">
                <a:moveTo>
                  <a:pt x="415291" y="1038953"/>
                </a:moveTo>
                <a:cubicBezTo>
                  <a:pt x="415291" y="802376"/>
                  <a:pt x="0" y="246709"/>
                  <a:pt x="243773" y="102465"/>
                </a:cubicBezTo>
                <a:cubicBezTo>
                  <a:pt x="416939" y="0"/>
                  <a:pt x="1170920" y="542169"/>
                  <a:pt x="1465270" y="597587"/>
                </a:cubicBezTo>
                <a:cubicBezTo>
                  <a:pt x="1759620" y="653005"/>
                  <a:pt x="1836707" y="332510"/>
                  <a:pt x="2009873" y="434975"/>
                </a:cubicBezTo>
                <a:cubicBezTo>
                  <a:pt x="2253645" y="579219"/>
                  <a:pt x="2111485" y="873630"/>
                  <a:pt x="2111484" y="1110208"/>
                </a:cubicBezTo>
                <a:cubicBezTo>
                  <a:pt x="2111484" y="1346785"/>
                  <a:pt x="2253643" y="1498692"/>
                  <a:pt x="2009871" y="1642936"/>
                </a:cubicBezTo>
                <a:cubicBezTo>
                  <a:pt x="1836706" y="1745401"/>
                  <a:pt x="1888267" y="1828665"/>
                  <a:pt x="1738400" y="1800956"/>
                </a:cubicBezTo>
                <a:cubicBezTo>
                  <a:pt x="1588533" y="1773247"/>
                  <a:pt x="1283835" y="1579145"/>
                  <a:pt x="1110669" y="1476680"/>
                </a:cubicBezTo>
                <a:cubicBezTo>
                  <a:pt x="866897" y="1332436"/>
                  <a:pt x="415291" y="1275532"/>
                  <a:pt x="415291" y="1038955"/>
                </a:cubicBezTo>
                <a:lnTo>
                  <a:pt x="415291" y="1038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733800" y="3591381"/>
            <a:ext cx="2362202" cy="1721579"/>
          </a:xfrm>
          <a:custGeom>
            <a:avLst/>
            <a:gdLst>
              <a:gd name="connsiteX0" fmla="*/ 0 w 1981200"/>
              <a:gd name="connsiteY0" fmla="*/ 762000 h 1524000"/>
              <a:gd name="connsiteX1" fmla="*/ 386622 w 1981200"/>
              <a:gd name="connsiteY1" fmla="*/ 158021 h 1524000"/>
              <a:gd name="connsiteX2" fmla="*/ 990602 w 1981200"/>
              <a:gd name="connsiteY2" fmla="*/ 1 h 1524000"/>
              <a:gd name="connsiteX3" fmla="*/ 1594582 w 1981200"/>
              <a:gd name="connsiteY3" fmla="*/ 158022 h 1524000"/>
              <a:gd name="connsiteX4" fmla="*/ 1981201 w 1981200"/>
              <a:gd name="connsiteY4" fmla="*/ 762003 h 1524000"/>
              <a:gd name="connsiteX5" fmla="*/ 1594580 w 1981200"/>
              <a:gd name="connsiteY5" fmla="*/ 1365983 h 1524000"/>
              <a:gd name="connsiteX6" fmla="*/ 990600 w 1981200"/>
              <a:gd name="connsiteY6" fmla="*/ 1524003 h 1524000"/>
              <a:gd name="connsiteX7" fmla="*/ 386620 w 1981200"/>
              <a:gd name="connsiteY7" fmla="*/ 1365982 h 1524000"/>
              <a:gd name="connsiteX8" fmla="*/ 0 w 1981200"/>
              <a:gd name="connsiteY8" fmla="*/ 762002 h 1524000"/>
              <a:gd name="connsiteX9" fmla="*/ 0 w 1981200"/>
              <a:gd name="connsiteY9" fmla="*/ 762000 h 1524000"/>
              <a:gd name="connsiteX0" fmla="*/ 0 w 1981202"/>
              <a:gd name="connsiteY0" fmla="*/ 826308 h 1588311"/>
              <a:gd name="connsiteX1" fmla="*/ 609600 w 1981202"/>
              <a:gd name="connsiteY1" fmla="*/ 608186 h 1588311"/>
              <a:gd name="connsiteX2" fmla="*/ 990602 w 1981202"/>
              <a:gd name="connsiteY2" fmla="*/ 64309 h 1588311"/>
              <a:gd name="connsiteX3" fmla="*/ 1594582 w 1981202"/>
              <a:gd name="connsiteY3" fmla="*/ 222330 h 1588311"/>
              <a:gd name="connsiteX4" fmla="*/ 1981201 w 1981202"/>
              <a:gd name="connsiteY4" fmla="*/ 826311 h 1588311"/>
              <a:gd name="connsiteX5" fmla="*/ 1594580 w 1981202"/>
              <a:gd name="connsiteY5" fmla="*/ 1430291 h 1588311"/>
              <a:gd name="connsiteX6" fmla="*/ 990600 w 1981202"/>
              <a:gd name="connsiteY6" fmla="*/ 1588311 h 1588311"/>
              <a:gd name="connsiteX7" fmla="*/ 386620 w 1981202"/>
              <a:gd name="connsiteY7" fmla="*/ 1430290 h 1588311"/>
              <a:gd name="connsiteX8" fmla="*/ 0 w 1981202"/>
              <a:gd name="connsiteY8" fmla="*/ 826310 h 1588311"/>
              <a:gd name="connsiteX9" fmla="*/ 0 w 1981202"/>
              <a:gd name="connsiteY9" fmla="*/ 826308 h 1588311"/>
              <a:gd name="connsiteX0" fmla="*/ 0 w 1981202"/>
              <a:gd name="connsiteY0" fmla="*/ 789145 h 1551148"/>
              <a:gd name="connsiteX1" fmla="*/ 609600 w 1981202"/>
              <a:gd name="connsiteY1" fmla="*/ 571023 h 1551148"/>
              <a:gd name="connsiteX2" fmla="*/ 990602 w 1981202"/>
              <a:gd name="connsiteY2" fmla="*/ 27146 h 1551148"/>
              <a:gd name="connsiteX3" fmla="*/ 1371600 w 1981202"/>
              <a:gd name="connsiteY3" fmla="*/ 408145 h 1551148"/>
              <a:gd name="connsiteX4" fmla="*/ 1981201 w 1981202"/>
              <a:gd name="connsiteY4" fmla="*/ 789148 h 1551148"/>
              <a:gd name="connsiteX5" fmla="*/ 1594580 w 1981202"/>
              <a:gd name="connsiteY5" fmla="*/ 1393128 h 1551148"/>
              <a:gd name="connsiteX6" fmla="*/ 990600 w 1981202"/>
              <a:gd name="connsiteY6" fmla="*/ 1551148 h 1551148"/>
              <a:gd name="connsiteX7" fmla="*/ 386620 w 1981202"/>
              <a:gd name="connsiteY7" fmla="*/ 1393127 h 1551148"/>
              <a:gd name="connsiteX8" fmla="*/ 0 w 1981202"/>
              <a:gd name="connsiteY8" fmla="*/ 789147 h 1551148"/>
              <a:gd name="connsiteX9" fmla="*/ 0 w 1981202"/>
              <a:gd name="connsiteY9" fmla="*/ 789145 h 1551148"/>
              <a:gd name="connsiteX0" fmla="*/ 0 w 1981202"/>
              <a:gd name="connsiteY0" fmla="*/ 789145 h 1601012"/>
              <a:gd name="connsiteX1" fmla="*/ 609600 w 1981202"/>
              <a:gd name="connsiteY1" fmla="*/ 571023 h 1601012"/>
              <a:gd name="connsiteX2" fmla="*/ 990602 w 1981202"/>
              <a:gd name="connsiteY2" fmla="*/ 27146 h 1601012"/>
              <a:gd name="connsiteX3" fmla="*/ 1371600 w 1981202"/>
              <a:gd name="connsiteY3" fmla="*/ 408145 h 1601012"/>
              <a:gd name="connsiteX4" fmla="*/ 1981201 w 1981202"/>
              <a:gd name="connsiteY4" fmla="*/ 789148 h 1601012"/>
              <a:gd name="connsiteX5" fmla="*/ 1371600 w 1981202"/>
              <a:gd name="connsiteY5" fmla="*/ 1093944 h 1601012"/>
              <a:gd name="connsiteX6" fmla="*/ 990600 w 1981202"/>
              <a:gd name="connsiteY6" fmla="*/ 1551148 h 1601012"/>
              <a:gd name="connsiteX7" fmla="*/ 386620 w 1981202"/>
              <a:gd name="connsiteY7" fmla="*/ 1393127 h 1601012"/>
              <a:gd name="connsiteX8" fmla="*/ 0 w 1981202"/>
              <a:gd name="connsiteY8" fmla="*/ 789147 h 1601012"/>
              <a:gd name="connsiteX9" fmla="*/ 0 w 1981202"/>
              <a:gd name="connsiteY9" fmla="*/ 789145 h 1601012"/>
              <a:gd name="connsiteX0" fmla="*/ 0 w 1981202"/>
              <a:gd name="connsiteY0" fmla="*/ 789145 h 1576548"/>
              <a:gd name="connsiteX1" fmla="*/ 609600 w 1981202"/>
              <a:gd name="connsiteY1" fmla="*/ 571023 h 1576548"/>
              <a:gd name="connsiteX2" fmla="*/ 990602 w 1981202"/>
              <a:gd name="connsiteY2" fmla="*/ 27146 h 1576548"/>
              <a:gd name="connsiteX3" fmla="*/ 1371600 w 1981202"/>
              <a:gd name="connsiteY3" fmla="*/ 408145 h 1576548"/>
              <a:gd name="connsiteX4" fmla="*/ 1981201 w 1981202"/>
              <a:gd name="connsiteY4" fmla="*/ 789148 h 1576548"/>
              <a:gd name="connsiteX5" fmla="*/ 1371600 w 1981202"/>
              <a:gd name="connsiteY5" fmla="*/ 1093944 h 1576548"/>
              <a:gd name="connsiteX6" fmla="*/ 990600 w 1981202"/>
              <a:gd name="connsiteY6" fmla="*/ 1551148 h 1576548"/>
              <a:gd name="connsiteX7" fmla="*/ 457200 w 1981202"/>
              <a:gd name="connsiteY7" fmla="*/ 1246344 h 1576548"/>
              <a:gd name="connsiteX8" fmla="*/ 0 w 1981202"/>
              <a:gd name="connsiteY8" fmla="*/ 789147 h 1576548"/>
              <a:gd name="connsiteX9" fmla="*/ 0 w 1981202"/>
              <a:gd name="connsiteY9" fmla="*/ 789145 h 1576548"/>
              <a:gd name="connsiteX0" fmla="*/ 0 w 1981202"/>
              <a:gd name="connsiteY0" fmla="*/ 801455 h 1588858"/>
              <a:gd name="connsiteX1" fmla="*/ 703007 w 1981202"/>
              <a:gd name="connsiteY1" fmla="*/ 657191 h 1588858"/>
              <a:gd name="connsiteX2" fmla="*/ 990602 w 1981202"/>
              <a:gd name="connsiteY2" fmla="*/ 39456 h 1588858"/>
              <a:gd name="connsiteX3" fmla="*/ 1371600 w 1981202"/>
              <a:gd name="connsiteY3" fmla="*/ 420455 h 1588858"/>
              <a:gd name="connsiteX4" fmla="*/ 1981201 w 1981202"/>
              <a:gd name="connsiteY4" fmla="*/ 801458 h 1588858"/>
              <a:gd name="connsiteX5" fmla="*/ 1371600 w 1981202"/>
              <a:gd name="connsiteY5" fmla="*/ 1106254 h 1588858"/>
              <a:gd name="connsiteX6" fmla="*/ 990600 w 1981202"/>
              <a:gd name="connsiteY6" fmla="*/ 1563458 h 1588858"/>
              <a:gd name="connsiteX7" fmla="*/ 457200 w 1981202"/>
              <a:gd name="connsiteY7" fmla="*/ 1258654 h 1588858"/>
              <a:gd name="connsiteX8" fmla="*/ 0 w 1981202"/>
              <a:gd name="connsiteY8" fmla="*/ 801457 h 1588858"/>
              <a:gd name="connsiteX9" fmla="*/ 0 w 1981202"/>
              <a:gd name="connsiteY9" fmla="*/ 801455 h 1588858"/>
              <a:gd name="connsiteX0" fmla="*/ 0 w 1981202"/>
              <a:gd name="connsiteY0" fmla="*/ 716102 h 1503505"/>
              <a:gd name="connsiteX1" fmla="*/ 703007 w 1981202"/>
              <a:gd name="connsiteY1" fmla="*/ 571838 h 1503505"/>
              <a:gd name="connsiteX2" fmla="*/ 1165513 w 1981202"/>
              <a:gd name="connsiteY2" fmla="*/ 39456 h 1503505"/>
              <a:gd name="connsiteX3" fmla="*/ 1371600 w 1981202"/>
              <a:gd name="connsiteY3" fmla="*/ 335102 h 1503505"/>
              <a:gd name="connsiteX4" fmla="*/ 1981201 w 1981202"/>
              <a:gd name="connsiteY4" fmla="*/ 716105 h 1503505"/>
              <a:gd name="connsiteX5" fmla="*/ 1371600 w 1981202"/>
              <a:gd name="connsiteY5" fmla="*/ 1020901 h 1503505"/>
              <a:gd name="connsiteX6" fmla="*/ 990600 w 1981202"/>
              <a:gd name="connsiteY6" fmla="*/ 1478105 h 1503505"/>
              <a:gd name="connsiteX7" fmla="*/ 457200 w 1981202"/>
              <a:gd name="connsiteY7" fmla="*/ 1173301 h 1503505"/>
              <a:gd name="connsiteX8" fmla="*/ 0 w 1981202"/>
              <a:gd name="connsiteY8" fmla="*/ 716104 h 1503505"/>
              <a:gd name="connsiteX9" fmla="*/ 0 w 1981202"/>
              <a:gd name="connsiteY9" fmla="*/ 716102 h 150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1202" h="1503505">
                <a:moveTo>
                  <a:pt x="0" y="716102"/>
                </a:moveTo>
                <a:cubicBezTo>
                  <a:pt x="0" y="479525"/>
                  <a:pt x="459234" y="716082"/>
                  <a:pt x="703007" y="571838"/>
                </a:cubicBezTo>
                <a:cubicBezTo>
                  <a:pt x="876173" y="469373"/>
                  <a:pt x="1054081" y="78912"/>
                  <a:pt x="1165513" y="39456"/>
                </a:cubicBezTo>
                <a:cubicBezTo>
                  <a:pt x="1276945" y="0"/>
                  <a:pt x="1198434" y="232637"/>
                  <a:pt x="1371600" y="335102"/>
                </a:cubicBezTo>
                <a:cubicBezTo>
                  <a:pt x="1615372" y="479346"/>
                  <a:pt x="1981202" y="479527"/>
                  <a:pt x="1981201" y="716105"/>
                </a:cubicBezTo>
                <a:cubicBezTo>
                  <a:pt x="1981201" y="952682"/>
                  <a:pt x="1615372" y="876657"/>
                  <a:pt x="1371600" y="1020901"/>
                </a:cubicBezTo>
                <a:cubicBezTo>
                  <a:pt x="1198435" y="1123366"/>
                  <a:pt x="1143000" y="1452705"/>
                  <a:pt x="990600" y="1478105"/>
                </a:cubicBezTo>
                <a:cubicBezTo>
                  <a:pt x="838200" y="1503505"/>
                  <a:pt x="630366" y="1275766"/>
                  <a:pt x="457200" y="1173301"/>
                </a:cubicBezTo>
                <a:cubicBezTo>
                  <a:pt x="213428" y="1029057"/>
                  <a:pt x="0" y="952681"/>
                  <a:pt x="0" y="716104"/>
                </a:cubicBezTo>
                <a:lnTo>
                  <a:pt x="0" y="716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344530" y="3048621"/>
            <a:ext cx="1778920" cy="1441213"/>
          </a:xfrm>
          <a:custGeom>
            <a:avLst/>
            <a:gdLst>
              <a:gd name="connsiteX0" fmla="*/ 756355 w 1614311"/>
              <a:gd name="connsiteY0" fmla="*/ 1151466 h 1196622"/>
              <a:gd name="connsiteX1" fmla="*/ 756355 w 1614311"/>
              <a:gd name="connsiteY1" fmla="*/ 1151466 h 1196622"/>
              <a:gd name="connsiteX2" fmla="*/ 0 w 1614311"/>
              <a:gd name="connsiteY2" fmla="*/ 711200 h 1196622"/>
              <a:gd name="connsiteX3" fmla="*/ 180622 w 1614311"/>
              <a:gd name="connsiteY3" fmla="*/ 214488 h 1196622"/>
              <a:gd name="connsiteX4" fmla="*/ 1174044 w 1614311"/>
              <a:gd name="connsiteY4" fmla="*/ 0 h 1196622"/>
              <a:gd name="connsiteX5" fmla="*/ 1614311 w 1614311"/>
              <a:gd name="connsiteY5" fmla="*/ 587022 h 1196622"/>
              <a:gd name="connsiteX6" fmla="*/ 1162755 w 1614311"/>
              <a:gd name="connsiteY6" fmla="*/ 1196622 h 1196622"/>
              <a:gd name="connsiteX7" fmla="*/ 756355 w 1614311"/>
              <a:gd name="connsiteY7" fmla="*/ 1151466 h 1196622"/>
              <a:gd name="connsiteX0" fmla="*/ 756355 w 1614311"/>
              <a:gd name="connsiteY0" fmla="*/ 1151466 h 1196622"/>
              <a:gd name="connsiteX1" fmla="*/ 756355 w 1614311"/>
              <a:gd name="connsiteY1" fmla="*/ 1151466 h 1196622"/>
              <a:gd name="connsiteX2" fmla="*/ 0 w 1614311"/>
              <a:gd name="connsiteY2" fmla="*/ 711200 h 1196622"/>
              <a:gd name="connsiteX3" fmla="*/ 304799 w 1614311"/>
              <a:gd name="connsiteY3" fmla="*/ 126996 h 1196622"/>
              <a:gd name="connsiteX4" fmla="*/ 1174044 w 1614311"/>
              <a:gd name="connsiteY4" fmla="*/ 0 h 1196622"/>
              <a:gd name="connsiteX5" fmla="*/ 1614311 w 1614311"/>
              <a:gd name="connsiteY5" fmla="*/ 587022 h 1196622"/>
              <a:gd name="connsiteX6" fmla="*/ 1162755 w 1614311"/>
              <a:gd name="connsiteY6" fmla="*/ 1196622 h 1196622"/>
              <a:gd name="connsiteX7" fmla="*/ 756355 w 1614311"/>
              <a:gd name="connsiteY7" fmla="*/ 1151466 h 1196622"/>
              <a:gd name="connsiteX0" fmla="*/ 756355 w 1614311"/>
              <a:gd name="connsiteY0" fmla="*/ 1236291 h 1281447"/>
              <a:gd name="connsiteX1" fmla="*/ 756355 w 1614311"/>
              <a:gd name="connsiteY1" fmla="*/ 1236291 h 1281447"/>
              <a:gd name="connsiteX2" fmla="*/ 0 w 1614311"/>
              <a:gd name="connsiteY2" fmla="*/ 796025 h 1281447"/>
              <a:gd name="connsiteX3" fmla="*/ 304799 w 1614311"/>
              <a:gd name="connsiteY3" fmla="*/ 211821 h 1281447"/>
              <a:gd name="connsiteX4" fmla="*/ 1174044 w 1614311"/>
              <a:gd name="connsiteY4" fmla="*/ 84825 h 1281447"/>
              <a:gd name="connsiteX5" fmla="*/ 1614311 w 1614311"/>
              <a:gd name="connsiteY5" fmla="*/ 671847 h 1281447"/>
              <a:gd name="connsiteX6" fmla="*/ 1162755 w 1614311"/>
              <a:gd name="connsiteY6" fmla="*/ 1281447 h 1281447"/>
              <a:gd name="connsiteX7" fmla="*/ 756355 w 1614311"/>
              <a:gd name="connsiteY7" fmla="*/ 1236291 h 1281447"/>
              <a:gd name="connsiteX0" fmla="*/ 756355 w 1614311"/>
              <a:gd name="connsiteY0" fmla="*/ 1236291 h 1281447"/>
              <a:gd name="connsiteX1" fmla="*/ 756355 w 1614311"/>
              <a:gd name="connsiteY1" fmla="*/ 1236291 h 1281447"/>
              <a:gd name="connsiteX2" fmla="*/ 0 w 1614311"/>
              <a:gd name="connsiteY2" fmla="*/ 796025 h 1281447"/>
              <a:gd name="connsiteX3" fmla="*/ 304799 w 1614311"/>
              <a:gd name="connsiteY3" fmla="*/ 211821 h 1281447"/>
              <a:gd name="connsiteX4" fmla="*/ 1174044 w 1614311"/>
              <a:gd name="connsiteY4" fmla="*/ 84825 h 1281447"/>
              <a:gd name="connsiteX5" fmla="*/ 1614311 w 1614311"/>
              <a:gd name="connsiteY5" fmla="*/ 671847 h 1281447"/>
              <a:gd name="connsiteX6" fmla="*/ 1162755 w 1614311"/>
              <a:gd name="connsiteY6" fmla="*/ 1281447 h 1281447"/>
              <a:gd name="connsiteX7" fmla="*/ 756355 w 1614311"/>
              <a:gd name="connsiteY7" fmla="*/ 1236291 h 1281447"/>
              <a:gd name="connsiteX0" fmla="*/ 756355 w 1614311"/>
              <a:gd name="connsiteY0" fmla="*/ 1331191 h 1376347"/>
              <a:gd name="connsiteX1" fmla="*/ 756355 w 1614311"/>
              <a:gd name="connsiteY1" fmla="*/ 1331191 h 1376347"/>
              <a:gd name="connsiteX2" fmla="*/ 0 w 1614311"/>
              <a:gd name="connsiteY2" fmla="*/ 890925 h 1376347"/>
              <a:gd name="connsiteX3" fmla="*/ 304799 w 1614311"/>
              <a:gd name="connsiteY3" fmla="*/ 306721 h 1376347"/>
              <a:gd name="connsiteX4" fmla="*/ 1174044 w 1614311"/>
              <a:gd name="connsiteY4" fmla="*/ 179725 h 1376347"/>
              <a:gd name="connsiteX5" fmla="*/ 1614311 w 1614311"/>
              <a:gd name="connsiteY5" fmla="*/ 766747 h 1376347"/>
              <a:gd name="connsiteX6" fmla="*/ 1162755 w 1614311"/>
              <a:gd name="connsiteY6" fmla="*/ 1376347 h 1376347"/>
              <a:gd name="connsiteX7" fmla="*/ 756355 w 1614311"/>
              <a:gd name="connsiteY7" fmla="*/ 1331191 h 1376347"/>
              <a:gd name="connsiteX0" fmla="*/ 756355 w 1563577"/>
              <a:gd name="connsiteY0" fmla="*/ 1331191 h 1376347"/>
              <a:gd name="connsiteX1" fmla="*/ 756355 w 1563577"/>
              <a:gd name="connsiteY1" fmla="*/ 1331191 h 1376347"/>
              <a:gd name="connsiteX2" fmla="*/ 0 w 1563577"/>
              <a:gd name="connsiteY2" fmla="*/ 890925 h 1376347"/>
              <a:gd name="connsiteX3" fmla="*/ 304799 w 1563577"/>
              <a:gd name="connsiteY3" fmla="*/ 306721 h 1376347"/>
              <a:gd name="connsiteX4" fmla="*/ 1174044 w 1563577"/>
              <a:gd name="connsiteY4" fmla="*/ 179725 h 1376347"/>
              <a:gd name="connsiteX5" fmla="*/ 1447799 w 1563577"/>
              <a:gd name="connsiteY5" fmla="*/ 664139 h 1376347"/>
              <a:gd name="connsiteX6" fmla="*/ 1162755 w 1563577"/>
              <a:gd name="connsiteY6" fmla="*/ 1376347 h 1376347"/>
              <a:gd name="connsiteX7" fmla="*/ 756355 w 1563577"/>
              <a:gd name="connsiteY7" fmla="*/ 1331191 h 1376347"/>
              <a:gd name="connsiteX0" fmla="*/ 756355 w 1770648"/>
              <a:gd name="connsiteY0" fmla="*/ 1331191 h 1376347"/>
              <a:gd name="connsiteX1" fmla="*/ 756355 w 1770648"/>
              <a:gd name="connsiteY1" fmla="*/ 1331191 h 1376347"/>
              <a:gd name="connsiteX2" fmla="*/ 0 w 1770648"/>
              <a:gd name="connsiteY2" fmla="*/ 890925 h 1376347"/>
              <a:gd name="connsiteX3" fmla="*/ 304799 w 1770648"/>
              <a:gd name="connsiteY3" fmla="*/ 306721 h 1376347"/>
              <a:gd name="connsiteX4" fmla="*/ 1174044 w 1770648"/>
              <a:gd name="connsiteY4" fmla="*/ 179725 h 1376347"/>
              <a:gd name="connsiteX5" fmla="*/ 1447799 w 1770648"/>
              <a:gd name="connsiteY5" fmla="*/ 664139 h 1376347"/>
              <a:gd name="connsiteX6" fmla="*/ 1162755 w 1770648"/>
              <a:gd name="connsiteY6" fmla="*/ 1376347 h 1376347"/>
              <a:gd name="connsiteX7" fmla="*/ 756355 w 1770648"/>
              <a:gd name="connsiteY7" fmla="*/ 1331191 h 1376347"/>
              <a:gd name="connsiteX0" fmla="*/ 756355 w 1770648"/>
              <a:gd name="connsiteY0" fmla="*/ 1331191 h 1376347"/>
              <a:gd name="connsiteX1" fmla="*/ 756355 w 1770648"/>
              <a:gd name="connsiteY1" fmla="*/ 1331191 h 1376347"/>
              <a:gd name="connsiteX2" fmla="*/ 0 w 1770648"/>
              <a:gd name="connsiteY2" fmla="*/ 890925 h 1376347"/>
              <a:gd name="connsiteX3" fmla="*/ 304799 w 1770648"/>
              <a:gd name="connsiteY3" fmla="*/ 306721 h 1376347"/>
              <a:gd name="connsiteX4" fmla="*/ 1174044 w 1770648"/>
              <a:gd name="connsiteY4" fmla="*/ 179725 h 1376347"/>
              <a:gd name="connsiteX5" fmla="*/ 1447799 w 1770648"/>
              <a:gd name="connsiteY5" fmla="*/ 664139 h 1376347"/>
              <a:gd name="connsiteX6" fmla="*/ 1162755 w 1770648"/>
              <a:gd name="connsiteY6" fmla="*/ 1376347 h 1376347"/>
              <a:gd name="connsiteX7" fmla="*/ 756355 w 1770648"/>
              <a:gd name="connsiteY7" fmla="*/ 1331191 h 1376347"/>
              <a:gd name="connsiteX0" fmla="*/ 756355 w 1770648"/>
              <a:gd name="connsiteY0" fmla="*/ 1331191 h 1376347"/>
              <a:gd name="connsiteX1" fmla="*/ 756355 w 1770648"/>
              <a:gd name="connsiteY1" fmla="*/ 1331191 h 1376347"/>
              <a:gd name="connsiteX2" fmla="*/ 0 w 1770648"/>
              <a:gd name="connsiteY2" fmla="*/ 890925 h 1376347"/>
              <a:gd name="connsiteX3" fmla="*/ 304799 w 1770648"/>
              <a:gd name="connsiteY3" fmla="*/ 306721 h 1376347"/>
              <a:gd name="connsiteX4" fmla="*/ 1174044 w 1770648"/>
              <a:gd name="connsiteY4" fmla="*/ 179725 h 1376347"/>
              <a:gd name="connsiteX5" fmla="*/ 1447799 w 1770648"/>
              <a:gd name="connsiteY5" fmla="*/ 664139 h 1376347"/>
              <a:gd name="connsiteX6" fmla="*/ 1162755 w 1770648"/>
              <a:gd name="connsiteY6" fmla="*/ 1376347 h 1376347"/>
              <a:gd name="connsiteX7" fmla="*/ 756355 w 1770648"/>
              <a:gd name="connsiteY7" fmla="*/ 1331191 h 1376347"/>
              <a:gd name="connsiteX0" fmla="*/ 756355 w 1770648"/>
              <a:gd name="connsiteY0" fmla="*/ 1331191 h 1441213"/>
              <a:gd name="connsiteX1" fmla="*/ 756355 w 1770648"/>
              <a:gd name="connsiteY1" fmla="*/ 1331191 h 1441213"/>
              <a:gd name="connsiteX2" fmla="*/ 0 w 1770648"/>
              <a:gd name="connsiteY2" fmla="*/ 890925 h 1441213"/>
              <a:gd name="connsiteX3" fmla="*/ 304799 w 1770648"/>
              <a:gd name="connsiteY3" fmla="*/ 306721 h 1441213"/>
              <a:gd name="connsiteX4" fmla="*/ 1174044 w 1770648"/>
              <a:gd name="connsiteY4" fmla="*/ 179725 h 1441213"/>
              <a:gd name="connsiteX5" fmla="*/ 1447799 w 1770648"/>
              <a:gd name="connsiteY5" fmla="*/ 664139 h 1441213"/>
              <a:gd name="connsiteX6" fmla="*/ 1162755 w 1770648"/>
              <a:gd name="connsiteY6" fmla="*/ 1376347 h 1441213"/>
              <a:gd name="connsiteX7" fmla="*/ 756355 w 1770648"/>
              <a:gd name="connsiteY7" fmla="*/ 1331191 h 1441213"/>
              <a:gd name="connsiteX0" fmla="*/ 764627 w 1778920"/>
              <a:gd name="connsiteY0" fmla="*/ 1331191 h 1441213"/>
              <a:gd name="connsiteX1" fmla="*/ 764627 w 1778920"/>
              <a:gd name="connsiteY1" fmla="*/ 1331191 h 1441213"/>
              <a:gd name="connsiteX2" fmla="*/ 8272 w 1778920"/>
              <a:gd name="connsiteY2" fmla="*/ 890925 h 1441213"/>
              <a:gd name="connsiteX3" fmla="*/ 313071 w 1778920"/>
              <a:gd name="connsiteY3" fmla="*/ 306721 h 1441213"/>
              <a:gd name="connsiteX4" fmla="*/ 1182316 w 1778920"/>
              <a:gd name="connsiteY4" fmla="*/ 179725 h 1441213"/>
              <a:gd name="connsiteX5" fmla="*/ 1456071 w 1778920"/>
              <a:gd name="connsiteY5" fmla="*/ 664139 h 1441213"/>
              <a:gd name="connsiteX6" fmla="*/ 1171027 w 1778920"/>
              <a:gd name="connsiteY6" fmla="*/ 1376347 h 1441213"/>
              <a:gd name="connsiteX7" fmla="*/ 764627 w 1778920"/>
              <a:gd name="connsiteY7" fmla="*/ 1331191 h 1441213"/>
              <a:gd name="connsiteX0" fmla="*/ 764627 w 1778920"/>
              <a:gd name="connsiteY0" fmla="*/ 1331191 h 1441213"/>
              <a:gd name="connsiteX1" fmla="*/ 764627 w 1778920"/>
              <a:gd name="connsiteY1" fmla="*/ 1331191 h 1441213"/>
              <a:gd name="connsiteX2" fmla="*/ 8272 w 1778920"/>
              <a:gd name="connsiteY2" fmla="*/ 890925 h 1441213"/>
              <a:gd name="connsiteX3" fmla="*/ 313071 w 1778920"/>
              <a:gd name="connsiteY3" fmla="*/ 306721 h 1441213"/>
              <a:gd name="connsiteX4" fmla="*/ 1182316 w 1778920"/>
              <a:gd name="connsiteY4" fmla="*/ 179725 h 1441213"/>
              <a:gd name="connsiteX5" fmla="*/ 1456071 w 1778920"/>
              <a:gd name="connsiteY5" fmla="*/ 664139 h 1441213"/>
              <a:gd name="connsiteX6" fmla="*/ 1171027 w 1778920"/>
              <a:gd name="connsiteY6" fmla="*/ 1376347 h 1441213"/>
              <a:gd name="connsiteX7" fmla="*/ 764627 w 1778920"/>
              <a:gd name="connsiteY7" fmla="*/ 1331191 h 144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920" h="1441213">
                <a:moveTo>
                  <a:pt x="764627" y="1331191"/>
                </a:moveTo>
                <a:lnTo>
                  <a:pt x="764627" y="1331191"/>
                </a:lnTo>
                <a:cubicBezTo>
                  <a:pt x="512786" y="1183961"/>
                  <a:pt x="260337" y="1274946"/>
                  <a:pt x="8272" y="890925"/>
                </a:cubicBezTo>
                <a:cubicBezTo>
                  <a:pt x="0" y="573916"/>
                  <a:pt x="211471" y="501456"/>
                  <a:pt x="313071" y="306721"/>
                </a:cubicBezTo>
                <a:cubicBezTo>
                  <a:pt x="661298" y="94900"/>
                  <a:pt x="954591" y="0"/>
                  <a:pt x="1182316" y="179725"/>
                </a:cubicBezTo>
                <a:cubicBezTo>
                  <a:pt x="1571849" y="376625"/>
                  <a:pt x="1778920" y="542893"/>
                  <a:pt x="1456071" y="664139"/>
                </a:cubicBezTo>
                <a:cubicBezTo>
                  <a:pt x="1114735" y="761701"/>
                  <a:pt x="1533628" y="1296815"/>
                  <a:pt x="1171027" y="1376347"/>
                </a:cubicBezTo>
                <a:cubicBezTo>
                  <a:pt x="892020" y="1441213"/>
                  <a:pt x="900094" y="1346243"/>
                  <a:pt x="764627" y="13311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640824" y="3740726"/>
            <a:ext cx="2233774" cy="1607821"/>
          </a:xfrm>
          <a:custGeom>
            <a:avLst/>
            <a:gdLst>
              <a:gd name="connsiteX0" fmla="*/ 0 w 2608885"/>
              <a:gd name="connsiteY0" fmla="*/ 970028 h 1940055"/>
              <a:gd name="connsiteX1" fmla="*/ 526050 w 2608885"/>
              <a:gd name="connsiteY1" fmla="*/ 191634 h 1940055"/>
              <a:gd name="connsiteX2" fmla="*/ 1304445 w 2608885"/>
              <a:gd name="connsiteY2" fmla="*/ 1 h 1940055"/>
              <a:gd name="connsiteX3" fmla="*/ 2082840 w 2608885"/>
              <a:gd name="connsiteY3" fmla="*/ 191635 h 1940055"/>
              <a:gd name="connsiteX4" fmla="*/ 2608887 w 2608885"/>
              <a:gd name="connsiteY4" fmla="*/ 970031 h 1940055"/>
              <a:gd name="connsiteX5" fmla="*/ 2082838 w 2608885"/>
              <a:gd name="connsiteY5" fmla="*/ 1748426 h 1940055"/>
              <a:gd name="connsiteX6" fmla="*/ 1304443 w 2608885"/>
              <a:gd name="connsiteY6" fmla="*/ 1940059 h 1940055"/>
              <a:gd name="connsiteX7" fmla="*/ 526048 w 2608885"/>
              <a:gd name="connsiteY7" fmla="*/ 1748425 h 1940055"/>
              <a:gd name="connsiteX8" fmla="*/ 0 w 2608885"/>
              <a:gd name="connsiteY8" fmla="*/ 970029 h 1940055"/>
              <a:gd name="connsiteX9" fmla="*/ 0 w 2608885"/>
              <a:gd name="connsiteY9" fmla="*/ 970028 h 1940055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2082840 w 2608888"/>
              <a:gd name="connsiteY3" fmla="*/ 124435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1939033 w 2608888"/>
              <a:gd name="connsiteY3" fmla="*/ 1205163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1939033 w 2608888"/>
              <a:gd name="connsiteY3" fmla="*/ 1205163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660299 h 1630330"/>
              <a:gd name="connsiteX1" fmla="*/ 338833 w 2608888"/>
              <a:gd name="connsiteY1" fmla="*/ 124434 h 1630330"/>
              <a:gd name="connsiteX2" fmla="*/ 1177034 w 2608888"/>
              <a:gd name="connsiteY2" fmla="*/ 429234 h 1630330"/>
              <a:gd name="connsiteX3" fmla="*/ 1939033 w 2608888"/>
              <a:gd name="connsiteY3" fmla="*/ 962634 h 1630330"/>
              <a:gd name="connsiteX4" fmla="*/ 2608887 w 2608888"/>
              <a:gd name="connsiteY4" fmla="*/ 660302 h 1630330"/>
              <a:gd name="connsiteX5" fmla="*/ 2082838 w 2608888"/>
              <a:gd name="connsiteY5" fmla="*/ 1438697 h 1630330"/>
              <a:gd name="connsiteX6" fmla="*/ 1304443 w 2608888"/>
              <a:gd name="connsiteY6" fmla="*/ 1630330 h 1630330"/>
              <a:gd name="connsiteX7" fmla="*/ 526048 w 2608888"/>
              <a:gd name="connsiteY7" fmla="*/ 1438696 h 1630330"/>
              <a:gd name="connsiteX8" fmla="*/ 0 w 2608888"/>
              <a:gd name="connsiteY8" fmla="*/ 660300 h 1630330"/>
              <a:gd name="connsiteX9" fmla="*/ 0 w 2608888"/>
              <a:gd name="connsiteY9" fmla="*/ 660299 h 1630330"/>
              <a:gd name="connsiteX0" fmla="*/ 415033 w 2608888"/>
              <a:gd name="connsiteY0" fmla="*/ 749107 h 1630330"/>
              <a:gd name="connsiteX1" fmla="*/ 338833 w 2608888"/>
              <a:gd name="connsiteY1" fmla="*/ 124434 h 1630330"/>
              <a:gd name="connsiteX2" fmla="*/ 1177034 w 2608888"/>
              <a:gd name="connsiteY2" fmla="*/ 429234 h 1630330"/>
              <a:gd name="connsiteX3" fmla="*/ 1939033 w 2608888"/>
              <a:gd name="connsiteY3" fmla="*/ 962634 h 1630330"/>
              <a:gd name="connsiteX4" fmla="*/ 2608887 w 2608888"/>
              <a:gd name="connsiteY4" fmla="*/ 660302 h 1630330"/>
              <a:gd name="connsiteX5" fmla="*/ 2082838 w 2608888"/>
              <a:gd name="connsiteY5" fmla="*/ 1438697 h 1630330"/>
              <a:gd name="connsiteX6" fmla="*/ 1304443 w 2608888"/>
              <a:gd name="connsiteY6" fmla="*/ 1630330 h 1630330"/>
              <a:gd name="connsiteX7" fmla="*/ 526048 w 2608888"/>
              <a:gd name="connsiteY7" fmla="*/ 1438696 h 1630330"/>
              <a:gd name="connsiteX8" fmla="*/ 0 w 2608888"/>
              <a:gd name="connsiteY8" fmla="*/ 660300 h 1630330"/>
              <a:gd name="connsiteX9" fmla="*/ 415033 w 2608888"/>
              <a:gd name="connsiteY9" fmla="*/ 749107 h 1630330"/>
              <a:gd name="connsiteX0" fmla="*/ 407176 w 2601031"/>
              <a:gd name="connsiteY0" fmla="*/ 749107 h 1630330"/>
              <a:gd name="connsiteX1" fmla="*/ 330976 w 2601031"/>
              <a:gd name="connsiteY1" fmla="*/ 124434 h 1630330"/>
              <a:gd name="connsiteX2" fmla="*/ 1169177 w 2601031"/>
              <a:gd name="connsiteY2" fmla="*/ 429234 h 1630330"/>
              <a:gd name="connsiteX3" fmla="*/ 1931176 w 2601031"/>
              <a:gd name="connsiteY3" fmla="*/ 962634 h 1630330"/>
              <a:gd name="connsiteX4" fmla="*/ 2601030 w 2601031"/>
              <a:gd name="connsiteY4" fmla="*/ 660302 h 1630330"/>
              <a:gd name="connsiteX5" fmla="*/ 2074981 w 2601031"/>
              <a:gd name="connsiteY5" fmla="*/ 1438697 h 1630330"/>
              <a:gd name="connsiteX6" fmla="*/ 1296586 w 2601031"/>
              <a:gd name="connsiteY6" fmla="*/ 1630330 h 1630330"/>
              <a:gd name="connsiteX7" fmla="*/ 518191 w 2601031"/>
              <a:gd name="connsiteY7" fmla="*/ 1438696 h 1630330"/>
              <a:gd name="connsiteX8" fmla="*/ 703706 w 2601031"/>
              <a:gd name="connsiteY8" fmla="*/ 1115033 h 1630330"/>
              <a:gd name="connsiteX9" fmla="*/ 407176 w 2601031"/>
              <a:gd name="connsiteY9" fmla="*/ 749107 h 1630330"/>
              <a:gd name="connsiteX0" fmla="*/ 407176 w 2601031"/>
              <a:gd name="connsiteY0" fmla="*/ 749107 h 1633474"/>
              <a:gd name="connsiteX1" fmla="*/ 330976 w 2601031"/>
              <a:gd name="connsiteY1" fmla="*/ 124434 h 1633474"/>
              <a:gd name="connsiteX2" fmla="*/ 1169177 w 2601031"/>
              <a:gd name="connsiteY2" fmla="*/ 429234 h 1633474"/>
              <a:gd name="connsiteX3" fmla="*/ 1931176 w 2601031"/>
              <a:gd name="connsiteY3" fmla="*/ 962634 h 1633474"/>
              <a:gd name="connsiteX4" fmla="*/ 2601030 w 2601031"/>
              <a:gd name="connsiteY4" fmla="*/ 660302 h 1633474"/>
              <a:gd name="connsiteX5" fmla="*/ 2074981 w 2601031"/>
              <a:gd name="connsiteY5" fmla="*/ 1438697 h 1633474"/>
              <a:gd name="connsiteX6" fmla="*/ 1296586 w 2601031"/>
              <a:gd name="connsiteY6" fmla="*/ 1630330 h 1633474"/>
              <a:gd name="connsiteX7" fmla="*/ 1397776 w 2601031"/>
              <a:gd name="connsiteY7" fmla="*/ 1419833 h 1633474"/>
              <a:gd name="connsiteX8" fmla="*/ 703706 w 2601031"/>
              <a:gd name="connsiteY8" fmla="*/ 1115033 h 1633474"/>
              <a:gd name="connsiteX9" fmla="*/ 407176 w 2601031"/>
              <a:gd name="connsiteY9" fmla="*/ 749107 h 1633474"/>
              <a:gd name="connsiteX0" fmla="*/ 407176 w 2405958"/>
              <a:gd name="connsiteY0" fmla="*/ 749107 h 1726552"/>
              <a:gd name="connsiteX1" fmla="*/ 330976 w 2405958"/>
              <a:gd name="connsiteY1" fmla="*/ 124434 h 1726552"/>
              <a:gd name="connsiteX2" fmla="*/ 1169177 w 2405958"/>
              <a:gd name="connsiteY2" fmla="*/ 429234 h 1726552"/>
              <a:gd name="connsiteX3" fmla="*/ 1931176 w 2405958"/>
              <a:gd name="connsiteY3" fmla="*/ 962634 h 1726552"/>
              <a:gd name="connsiteX4" fmla="*/ 1854976 w 2405958"/>
              <a:gd name="connsiteY4" fmla="*/ 1419833 h 1726552"/>
              <a:gd name="connsiteX5" fmla="*/ 2074981 w 2405958"/>
              <a:gd name="connsiteY5" fmla="*/ 1438697 h 1726552"/>
              <a:gd name="connsiteX6" fmla="*/ 1296586 w 2405958"/>
              <a:gd name="connsiteY6" fmla="*/ 1630330 h 1726552"/>
              <a:gd name="connsiteX7" fmla="*/ 1397776 w 2405958"/>
              <a:gd name="connsiteY7" fmla="*/ 1419833 h 1726552"/>
              <a:gd name="connsiteX8" fmla="*/ 703706 w 2405958"/>
              <a:gd name="connsiteY8" fmla="*/ 1115033 h 1726552"/>
              <a:gd name="connsiteX9" fmla="*/ 407176 w 2405958"/>
              <a:gd name="connsiteY9" fmla="*/ 749107 h 1726552"/>
              <a:gd name="connsiteX0" fmla="*/ 407176 w 2405958"/>
              <a:gd name="connsiteY0" fmla="*/ 749107 h 1726552"/>
              <a:gd name="connsiteX1" fmla="*/ 330976 w 2405958"/>
              <a:gd name="connsiteY1" fmla="*/ 124434 h 1726552"/>
              <a:gd name="connsiteX2" fmla="*/ 1169177 w 2405958"/>
              <a:gd name="connsiteY2" fmla="*/ 429234 h 1726552"/>
              <a:gd name="connsiteX3" fmla="*/ 1931176 w 2405958"/>
              <a:gd name="connsiteY3" fmla="*/ 962634 h 1726552"/>
              <a:gd name="connsiteX4" fmla="*/ 1854976 w 2405958"/>
              <a:gd name="connsiteY4" fmla="*/ 1419833 h 1726552"/>
              <a:gd name="connsiteX5" fmla="*/ 2074981 w 2405958"/>
              <a:gd name="connsiteY5" fmla="*/ 1438697 h 1726552"/>
              <a:gd name="connsiteX6" fmla="*/ 1296586 w 2405958"/>
              <a:gd name="connsiteY6" fmla="*/ 1630330 h 1726552"/>
              <a:gd name="connsiteX7" fmla="*/ 1397776 w 2405958"/>
              <a:gd name="connsiteY7" fmla="*/ 1419833 h 1726552"/>
              <a:gd name="connsiteX8" fmla="*/ 703706 w 2405958"/>
              <a:gd name="connsiteY8" fmla="*/ 1115033 h 1726552"/>
              <a:gd name="connsiteX9" fmla="*/ 407176 w 2405958"/>
              <a:gd name="connsiteY9" fmla="*/ 749107 h 1726552"/>
              <a:gd name="connsiteX0" fmla="*/ 407176 w 2262152"/>
              <a:gd name="connsiteY0" fmla="*/ 749107 h 1772868"/>
              <a:gd name="connsiteX1" fmla="*/ 330976 w 2262152"/>
              <a:gd name="connsiteY1" fmla="*/ 124434 h 1772868"/>
              <a:gd name="connsiteX2" fmla="*/ 1169177 w 2262152"/>
              <a:gd name="connsiteY2" fmla="*/ 429234 h 1772868"/>
              <a:gd name="connsiteX3" fmla="*/ 1931176 w 2262152"/>
              <a:gd name="connsiteY3" fmla="*/ 962634 h 1772868"/>
              <a:gd name="connsiteX4" fmla="*/ 1854976 w 2262152"/>
              <a:gd name="connsiteY4" fmla="*/ 1419833 h 1772868"/>
              <a:gd name="connsiteX5" fmla="*/ 1626376 w 2262152"/>
              <a:gd name="connsiteY5" fmla="*/ 1648433 h 1772868"/>
              <a:gd name="connsiteX6" fmla="*/ 1296586 w 2262152"/>
              <a:gd name="connsiteY6" fmla="*/ 1630330 h 1772868"/>
              <a:gd name="connsiteX7" fmla="*/ 1397776 w 2262152"/>
              <a:gd name="connsiteY7" fmla="*/ 1419833 h 1772868"/>
              <a:gd name="connsiteX8" fmla="*/ 703706 w 2262152"/>
              <a:gd name="connsiteY8" fmla="*/ 1115033 h 1772868"/>
              <a:gd name="connsiteX9" fmla="*/ 407176 w 2262152"/>
              <a:gd name="connsiteY9" fmla="*/ 749107 h 1772868"/>
              <a:gd name="connsiteX0" fmla="*/ 407176 w 2262152"/>
              <a:gd name="connsiteY0" fmla="*/ 749107 h 1772868"/>
              <a:gd name="connsiteX1" fmla="*/ 330976 w 2262152"/>
              <a:gd name="connsiteY1" fmla="*/ 124434 h 1772868"/>
              <a:gd name="connsiteX2" fmla="*/ 1169177 w 2262152"/>
              <a:gd name="connsiteY2" fmla="*/ 429234 h 1772868"/>
              <a:gd name="connsiteX3" fmla="*/ 1931176 w 2262152"/>
              <a:gd name="connsiteY3" fmla="*/ 962634 h 1772868"/>
              <a:gd name="connsiteX4" fmla="*/ 1854976 w 2262152"/>
              <a:gd name="connsiteY4" fmla="*/ 1419833 h 1772868"/>
              <a:gd name="connsiteX5" fmla="*/ 1626376 w 2262152"/>
              <a:gd name="connsiteY5" fmla="*/ 1648433 h 1772868"/>
              <a:gd name="connsiteX6" fmla="*/ 1296586 w 2262152"/>
              <a:gd name="connsiteY6" fmla="*/ 1630330 h 1772868"/>
              <a:gd name="connsiteX7" fmla="*/ 1397776 w 2262152"/>
              <a:gd name="connsiteY7" fmla="*/ 1419833 h 1772868"/>
              <a:gd name="connsiteX8" fmla="*/ 703706 w 2262152"/>
              <a:gd name="connsiteY8" fmla="*/ 1115033 h 1772868"/>
              <a:gd name="connsiteX9" fmla="*/ 407176 w 2262152"/>
              <a:gd name="connsiteY9" fmla="*/ 749107 h 1772868"/>
              <a:gd name="connsiteX0" fmla="*/ 407176 w 2262152"/>
              <a:gd name="connsiteY0" fmla="*/ 749107 h 1726552"/>
              <a:gd name="connsiteX1" fmla="*/ 330976 w 2262152"/>
              <a:gd name="connsiteY1" fmla="*/ 124434 h 1726552"/>
              <a:gd name="connsiteX2" fmla="*/ 1169177 w 2262152"/>
              <a:gd name="connsiteY2" fmla="*/ 429234 h 1726552"/>
              <a:gd name="connsiteX3" fmla="*/ 1931176 w 2262152"/>
              <a:gd name="connsiteY3" fmla="*/ 962634 h 1726552"/>
              <a:gd name="connsiteX4" fmla="*/ 1854976 w 2262152"/>
              <a:gd name="connsiteY4" fmla="*/ 1419833 h 1726552"/>
              <a:gd name="connsiteX5" fmla="*/ 1626376 w 2262152"/>
              <a:gd name="connsiteY5" fmla="*/ 1648433 h 1726552"/>
              <a:gd name="connsiteX6" fmla="*/ 1296586 w 2262152"/>
              <a:gd name="connsiteY6" fmla="*/ 1630330 h 1726552"/>
              <a:gd name="connsiteX7" fmla="*/ 1397776 w 2262152"/>
              <a:gd name="connsiteY7" fmla="*/ 1419833 h 1726552"/>
              <a:gd name="connsiteX8" fmla="*/ 703706 w 2262152"/>
              <a:gd name="connsiteY8" fmla="*/ 1115033 h 1726552"/>
              <a:gd name="connsiteX9" fmla="*/ 407176 w 2262152"/>
              <a:gd name="connsiteY9" fmla="*/ 749107 h 1726552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296586 w 2262152"/>
              <a:gd name="connsiteY6" fmla="*/ 1630330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296586 w 2262152"/>
              <a:gd name="connsiteY6" fmla="*/ 1630330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169176 w 2262152"/>
              <a:gd name="connsiteY7" fmla="*/ 14960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169176 w 2262152"/>
              <a:gd name="connsiteY7" fmla="*/ 1496033 h 1712300"/>
              <a:gd name="connsiteX8" fmla="*/ 407176 w 2262152"/>
              <a:gd name="connsiteY8" fmla="*/ 749107 h 1712300"/>
              <a:gd name="connsiteX0" fmla="*/ 407176 w 2262152"/>
              <a:gd name="connsiteY0" fmla="*/ 749107 h 1661133"/>
              <a:gd name="connsiteX1" fmla="*/ 330976 w 2262152"/>
              <a:gd name="connsiteY1" fmla="*/ 124434 h 1661133"/>
              <a:gd name="connsiteX2" fmla="*/ 1169177 w 2262152"/>
              <a:gd name="connsiteY2" fmla="*/ 429234 h 1661133"/>
              <a:gd name="connsiteX3" fmla="*/ 1931176 w 2262152"/>
              <a:gd name="connsiteY3" fmla="*/ 962634 h 1661133"/>
              <a:gd name="connsiteX4" fmla="*/ 1854976 w 2262152"/>
              <a:gd name="connsiteY4" fmla="*/ 1419833 h 1661133"/>
              <a:gd name="connsiteX5" fmla="*/ 1626376 w 2262152"/>
              <a:gd name="connsiteY5" fmla="*/ 1648433 h 1661133"/>
              <a:gd name="connsiteX6" fmla="*/ 1169176 w 2262152"/>
              <a:gd name="connsiteY6" fmla="*/ 1496033 h 1661133"/>
              <a:gd name="connsiteX7" fmla="*/ 407176 w 2262152"/>
              <a:gd name="connsiteY7" fmla="*/ 749107 h 1661133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179399 w 2005174"/>
              <a:gd name="connsiteY0" fmla="*/ 749108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179399 w 2005174"/>
              <a:gd name="connsiteY6" fmla="*/ 749108 h 1607821"/>
              <a:gd name="connsiteX0" fmla="*/ 179399 w 2005174"/>
              <a:gd name="connsiteY0" fmla="*/ 749108 h 1607821"/>
              <a:gd name="connsiteX1" fmla="*/ 330976 w 2005174"/>
              <a:gd name="connsiteY1" fmla="*/ 124434 h 1607821"/>
              <a:gd name="connsiteX2" fmla="*/ 1321576 w 2005174"/>
              <a:gd name="connsiteY2" fmla="*/ 2006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179399 w 20051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854976 w 2233774"/>
              <a:gd name="connsiteY4" fmla="*/ 1419833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550176 w 2233774"/>
              <a:gd name="connsiteY4" fmla="*/ 1191234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550176 w 2233774"/>
              <a:gd name="connsiteY4" fmla="*/ 1191234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3774" h="1607821">
                <a:moveTo>
                  <a:pt x="179399" y="749108"/>
                </a:moveTo>
                <a:cubicBezTo>
                  <a:pt x="138877" y="689488"/>
                  <a:pt x="0" y="307461"/>
                  <a:pt x="330976" y="124434"/>
                </a:cubicBezTo>
                <a:cubicBezTo>
                  <a:pt x="555997" y="0"/>
                  <a:pt x="1016776" y="60934"/>
                  <a:pt x="1321576" y="200634"/>
                </a:cubicBezTo>
                <a:cubicBezTo>
                  <a:pt x="1626376" y="340334"/>
                  <a:pt x="2112702" y="772570"/>
                  <a:pt x="2159776" y="962634"/>
                </a:cubicBezTo>
                <a:cubicBezTo>
                  <a:pt x="2233774" y="1108662"/>
                  <a:pt x="1607877" y="953668"/>
                  <a:pt x="1550176" y="1191234"/>
                </a:cubicBezTo>
                <a:cubicBezTo>
                  <a:pt x="1423176" y="1280134"/>
                  <a:pt x="1410476" y="1607821"/>
                  <a:pt x="1169176" y="1496033"/>
                </a:cubicBezTo>
                <a:cubicBezTo>
                  <a:pt x="991376" y="1346145"/>
                  <a:pt x="319099" y="977708"/>
                  <a:pt x="179399" y="749108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21048" t="4315" r="4286" b="17512"/>
          <a:stretch>
            <a:fillRect/>
          </a:stretch>
        </p:blipFill>
        <p:spPr bwMode="auto">
          <a:xfrm>
            <a:off x="7417625" y="1803120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 l="21048" t="4315" r="4286" b="17512"/>
          <a:stretch>
            <a:fillRect/>
          </a:stretch>
        </p:blipFill>
        <p:spPr bwMode="auto">
          <a:xfrm>
            <a:off x="7441375" y="2615710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 l="21048" t="4315" r="4286" b="17512"/>
          <a:stretch>
            <a:fillRect/>
          </a:stretch>
        </p:blipFill>
        <p:spPr bwMode="auto">
          <a:xfrm>
            <a:off x="7429500" y="3395979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Multiply 17"/>
          <p:cNvSpPr/>
          <p:nvPr/>
        </p:nvSpPr>
        <p:spPr bwMode="auto">
          <a:xfrm>
            <a:off x="3481396" y="3964780"/>
            <a:ext cx="1026994" cy="958869"/>
          </a:xfrm>
          <a:prstGeom prst="mathMultiply">
            <a:avLst>
              <a:gd name="adj1" fmla="val 1346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162" y="5543489"/>
            <a:ext cx="7134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err="1" smtClean="0">
                <a:solidFill>
                  <a:srgbClr val="0070C0"/>
                </a:solidFill>
              </a:rPr>
              <a:t>Asadpour</a:t>
            </a:r>
            <a:r>
              <a:rPr lang="en-US" sz="2000" dirty="0" smtClean="0">
                <a:solidFill>
                  <a:srgbClr val="0070C0"/>
                </a:solidFill>
              </a:rPr>
              <a:t> et al. (`08): (1-1/e)-approx if sensors </a:t>
            </a:r>
          </a:p>
          <a:p>
            <a:pPr marL="0" lvl="1"/>
            <a:r>
              <a:rPr lang="en-US" sz="2000" dirty="0" smtClean="0">
                <a:solidFill>
                  <a:srgbClr val="0070C0"/>
                </a:solidFill>
              </a:rPr>
              <a:t>(independently) either work perfectly or fail completely.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1" y="930143"/>
            <a:ext cx="778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Bayesian: Known failure distribution.  </a:t>
            </a:r>
          </a:p>
          <a:p>
            <a:r>
              <a:rPr lang="en-US" sz="2000" dirty="0" smtClean="0"/>
              <a:t>Adaptive:  Deploy a sensor and see what you get.  Repeat K times.</a:t>
            </a:r>
            <a:endParaRPr lang="en-US" sz="2000" dirty="0"/>
          </a:p>
        </p:txBody>
      </p:sp>
      <p:grpSp>
        <p:nvGrpSpPr>
          <p:cNvPr id="3" name="Group 28"/>
          <p:cNvGrpSpPr/>
          <p:nvPr/>
        </p:nvGrpSpPr>
        <p:grpSpPr>
          <a:xfrm>
            <a:off x="7309263" y="4386655"/>
            <a:ext cx="1295085" cy="1494262"/>
            <a:chOff x="7428015" y="3918177"/>
            <a:chExt cx="1433523" cy="1653991"/>
          </a:xfrm>
        </p:grpSpPr>
        <p:sp>
          <p:nvSpPr>
            <p:cNvPr id="19" name="Freeform 18"/>
            <p:cNvSpPr/>
            <p:nvPr/>
          </p:nvSpPr>
          <p:spPr bwMode="auto">
            <a:xfrm>
              <a:off x="7431437" y="5018390"/>
              <a:ext cx="769373" cy="553778"/>
            </a:xfrm>
            <a:custGeom>
              <a:avLst/>
              <a:gdLst>
                <a:gd name="connsiteX0" fmla="*/ 0 w 2608885"/>
                <a:gd name="connsiteY0" fmla="*/ 970028 h 1940055"/>
                <a:gd name="connsiteX1" fmla="*/ 526050 w 2608885"/>
                <a:gd name="connsiteY1" fmla="*/ 191634 h 1940055"/>
                <a:gd name="connsiteX2" fmla="*/ 1304445 w 2608885"/>
                <a:gd name="connsiteY2" fmla="*/ 1 h 1940055"/>
                <a:gd name="connsiteX3" fmla="*/ 2082840 w 2608885"/>
                <a:gd name="connsiteY3" fmla="*/ 191635 h 1940055"/>
                <a:gd name="connsiteX4" fmla="*/ 2608887 w 2608885"/>
                <a:gd name="connsiteY4" fmla="*/ 970031 h 1940055"/>
                <a:gd name="connsiteX5" fmla="*/ 2082838 w 2608885"/>
                <a:gd name="connsiteY5" fmla="*/ 1748426 h 1940055"/>
                <a:gd name="connsiteX6" fmla="*/ 1304443 w 2608885"/>
                <a:gd name="connsiteY6" fmla="*/ 1940059 h 1940055"/>
                <a:gd name="connsiteX7" fmla="*/ 526048 w 2608885"/>
                <a:gd name="connsiteY7" fmla="*/ 1748425 h 1940055"/>
                <a:gd name="connsiteX8" fmla="*/ 0 w 2608885"/>
                <a:gd name="connsiteY8" fmla="*/ 970029 h 1940055"/>
                <a:gd name="connsiteX9" fmla="*/ 0 w 2608885"/>
                <a:gd name="connsiteY9" fmla="*/ 970028 h 1940055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2082840 w 2608888"/>
                <a:gd name="connsiteY3" fmla="*/ 124435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1939033 w 2608888"/>
                <a:gd name="connsiteY3" fmla="*/ 1205163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1939033 w 2608888"/>
                <a:gd name="connsiteY3" fmla="*/ 1205163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660299 h 1630330"/>
                <a:gd name="connsiteX1" fmla="*/ 338833 w 2608888"/>
                <a:gd name="connsiteY1" fmla="*/ 124434 h 1630330"/>
                <a:gd name="connsiteX2" fmla="*/ 1177034 w 2608888"/>
                <a:gd name="connsiteY2" fmla="*/ 429234 h 1630330"/>
                <a:gd name="connsiteX3" fmla="*/ 1939033 w 2608888"/>
                <a:gd name="connsiteY3" fmla="*/ 962634 h 1630330"/>
                <a:gd name="connsiteX4" fmla="*/ 2608887 w 2608888"/>
                <a:gd name="connsiteY4" fmla="*/ 660302 h 1630330"/>
                <a:gd name="connsiteX5" fmla="*/ 2082838 w 2608888"/>
                <a:gd name="connsiteY5" fmla="*/ 1438697 h 1630330"/>
                <a:gd name="connsiteX6" fmla="*/ 1304443 w 2608888"/>
                <a:gd name="connsiteY6" fmla="*/ 1630330 h 1630330"/>
                <a:gd name="connsiteX7" fmla="*/ 526048 w 2608888"/>
                <a:gd name="connsiteY7" fmla="*/ 1438696 h 1630330"/>
                <a:gd name="connsiteX8" fmla="*/ 0 w 2608888"/>
                <a:gd name="connsiteY8" fmla="*/ 660300 h 1630330"/>
                <a:gd name="connsiteX9" fmla="*/ 0 w 2608888"/>
                <a:gd name="connsiteY9" fmla="*/ 660299 h 1630330"/>
                <a:gd name="connsiteX0" fmla="*/ 415033 w 2608888"/>
                <a:gd name="connsiteY0" fmla="*/ 749107 h 1630330"/>
                <a:gd name="connsiteX1" fmla="*/ 338833 w 2608888"/>
                <a:gd name="connsiteY1" fmla="*/ 124434 h 1630330"/>
                <a:gd name="connsiteX2" fmla="*/ 1177034 w 2608888"/>
                <a:gd name="connsiteY2" fmla="*/ 429234 h 1630330"/>
                <a:gd name="connsiteX3" fmla="*/ 1939033 w 2608888"/>
                <a:gd name="connsiteY3" fmla="*/ 962634 h 1630330"/>
                <a:gd name="connsiteX4" fmla="*/ 2608887 w 2608888"/>
                <a:gd name="connsiteY4" fmla="*/ 660302 h 1630330"/>
                <a:gd name="connsiteX5" fmla="*/ 2082838 w 2608888"/>
                <a:gd name="connsiteY5" fmla="*/ 1438697 h 1630330"/>
                <a:gd name="connsiteX6" fmla="*/ 1304443 w 2608888"/>
                <a:gd name="connsiteY6" fmla="*/ 1630330 h 1630330"/>
                <a:gd name="connsiteX7" fmla="*/ 526048 w 2608888"/>
                <a:gd name="connsiteY7" fmla="*/ 1438696 h 1630330"/>
                <a:gd name="connsiteX8" fmla="*/ 0 w 2608888"/>
                <a:gd name="connsiteY8" fmla="*/ 660300 h 1630330"/>
                <a:gd name="connsiteX9" fmla="*/ 415033 w 2608888"/>
                <a:gd name="connsiteY9" fmla="*/ 749107 h 1630330"/>
                <a:gd name="connsiteX0" fmla="*/ 407176 w 2601031"/>
                <a:gd name="connsiteY0" fmla="*/ 749107 h 1630330"/>
                <a:gd name="connsiteX1" fmla="*/ 330976 w 2601031"/>
                <a:gd name="connsiteY1" fmla="*/ 124434 h 1630330"/>
                <a:gd name="connsiteX2" fmla="*/ 1169177 w 2601031"/>
                <a:gd name="connsiteY2" fmla="*/ 429234 h 1630330"/>
                <a:gd name="connsiteX3" fmla="*/ 1931176 w 2601031"/>
                <a:gd name="connsiteY3" fmla="*/ 962634 h 1630330"/>
                <a:gd name="connsiteX4" fmla="*/ 2601030 w 2601031"/>
                <a:gd name="connsiteY4" fmla="*/ 660302 h 1630330"/>
                <a:gd name="connsiteX5" fmla="*/ 2074981 w 2601031"/>
                <a:gd name="connsiteY5" fmla="*/ 1438697 h 1630330"/>
                <a:gd name="connsiteX6" fmla="*/ 1296586 w 2601031"/>
                <a:gd name="connsiteY6" fmla="*/ 1630330 h 1630330"/>
                <a:gd name="connsiteX7" fmla="*/ 518191 w 2601031"/>
                <a:gd name="connsiteY7" fmla="*/ 1438696 h 1630330"/>
                <a:gd name="connsiteX8" fmla="*/ 703706 w 2601031"/>
                <a:gd name="connsiteY8" fmla="*/ 1115033 h 1630330"/>
                <a:gd name="connsiteX9" fmla="*/ 407176 w 2601031"/>
                <a:gd name="connsiteY9" fmla="*/ 749107 h 1630330"/>
                <a:gd name="connsiteX0" fmla="*/ 407176 w 2601031"/>
                <a:gd name="connsiteY0" fmla="*/ 749107 h 1633474"/>
                <a:gd name="connsiteX1" fmla="*/ 330976 w 2601031"/>
                <a:gd name="connsiteY1" fmla="*/ 124434 h 1633474"/>
                <a:gd name="connsiteX2" fmla="*/ 1169177 w 2601031"/>
                <a:gd name="connsiteY2" fmla="*/ 429234 h 1633474"/>
                <a:gd name="connsiteX3" fmla="*/ 1931176 w 2601031"/>
                <a:gd name="connsiteY3" fmla="*/ 962634 h 1633474"/>
                <a:gd name="connsiteX4" fmla="*/ 2601030 w 2601031"/>
                <a:gd name="connsiteY4" fmla="*/ 660302 h 1633474"/>
                <a:gd name="connsiteX5" fmla="*/ 2074981 w 2601031"/>
                <a:gd name="connsiteY5" fmla="*/ 1438697 h 1633474"/>
                <a:gd name="connsiteX6" fmla="*/ 1296586 w 2601031"/>
                <a:gd name="connsiteY6" fmla="*/ 1630330 h 1633474"/>
                <a:gd name="connsiteX7" fmla="*/ 1397776 w 2601031"/>
                <a:gd name="connsiteY7" fmla="*/ 1419833 h 1633474"/>
                <a:gd name="connsiteX8" fmla="*/ 703706 w 2601031"/>
                <a:gd name="connsiteY8" fmla="*/ 1115033 h 1633474"/>
                <a:gd name="connsiteX9" fmla="*/ 407176 w 2601031"/>
                <a:gd name="connsiteY9" fmla="*/ 749107 h 1633474"/>
                <a:gd name="connsiteX0" fmla="*/ 407176 w 2405958"/>
                <a:gd name="connsiteY0" fmla="*/ 749107 h 1726552"/>
                <a:gd name="connsiteX1" fmla="*/ 330976 w 2405958"/>
                <a:gd name="connsiteY1" fmla="*/ 124434 h 1726552"/>
                <a:gd name="connsiteX2" fmla="*/ 1169177 w 2405958"/>
                <a:gd name="connsiteY2" fmla="*/ 429234 h 1726552"/>
                <a:gd name="connsiteX3" fmla="*/ 1931176 w 2405958"/>
                <a:gd name="connsiteY3" fmla="*/ 962634 h 1726552"/>
                <a:gd name="connsiteX4" fmla="*/ 1854976 w 2405958"/>
                <a:gd name="connsiteY4" fmla="*/ 1419833 h 1726552"/>
                <a:gd name="connsiteX5" fmla="*/ 2074981 w 2405958"/>
                <a:gd name="connsiteY5" fmla="*/ 1438697 h 1726552"/>
                <a:gd name="connsiteX6" fmla="*/ 1296586 w 2405958"/>
                <a:gd name="connsiteY6" fmla="*/ 1630330 h 1726552"/>
                <a:gd name="connsiteX7" fmla="*/ 1397776 w 2405958"/>
                <a:gd name="connsiteY7" fmla="*/ 1419833 h 1726552"/>
                <a:gd name="connsiteX8" fmla="*/ 703706 w 2405958"/>
                <a:gd name="connsiteY8" fmla="*/ 1115033 h 1726552"/>
                <a:gd name="connsiteX9" fmla="*/ 407176 w 2405958"/>
                <a:gd name="connsiteY9" fmla="*/ 749107 h 1726552"/>
                <a:gd name="connsiteX0" fmla="*/ 407176 w 2405958"/>
                <a:gd name="connsiteY0" fmla="*/ 749107 h 1726552"/>
                <a:gd name="connsiteX1" fmla="*/ 330976 w 2405958"/>
                <a:gd name="connsiteY1" fmla="*/ 124434 h 1726552"/>
                <a:gd name="connsiteX2" fmla="*/ 1169177 w 2405958"/>
                <a:gd name="connsiteY2" fmla="*/ 429234 h 1726552"/>
                <a:gd name="connsiteX3" fmla="*/ 1931176 w 2405958"/>
                <a:gd name="connsiteY3" fmla="*/ 962634 h 1726552"/>
                <a:gd name="connsiteX4" fmla="*/ 1854976 w 2405958"/>
                <a:gd name="connsiteY4" fmla="*/ 1419833 h 1726552"/>
                <a:gd name="connsiteX5" fmla="*/ 2074981 w 2405958"/>
                <a:gd name="connsiteY5" fmla="*/ 1438697 h 1726552"/>
                <a:gd name="connsiteX6" fmla="*/ 1296586 w 2405958"/>
                <a:gd name="connsiteY6" fmla="*/ 1630330 h 1726552"/>
                <a:gd name="connsiteX7" fmla="*/ 1397776 w 2405958"/>
                <a:gd name="connsiteY7" fmla="*/ 1419833 h 1726552"/>
                <a:gd name="connsiteX8" fmla="*/ 703706 w 2405958"/>
                <a:gd name="connsiteY8" fmla="*/ 1115033 h 1726552"/>
                <a:gd name="connsiteX9" fmla="*/ 407176 w 2405958"/>
                <a:gd name="connsiteY9" fmla="*/ 749107 h 1726552"/>
                <a:gd name="connsiteX0" fmla="*/ 407176 w 2262152"/>
                <a:gd name="connsiteY0" fmla="*/ 749107 h 1772868"/>
                <a:gd name="connsiteX1" fmla="*/ 330976 w 2262152"/>
                <a:gd name="connsiteY1" fmla="*/ 124434 h 1772868"/>
                <a:gd name="connsiteX2" fmla="*/ 1169177 w 2262152"/>
                <a:gd name="connsiteY2" fmla="*/ 429234 h 1772868"/>
                <a:gd name="connsiteX3" fmla="*/ 1931176 w 2262152"/>
                <a:gd name="connsiteY3" fmla="*/ 962634 h 1772868"/>
                <a:gd name="connsiteX4" fmla="*/ 1854976 w 2262152"/>
                <a:gd name="connsiteY4" fmla="*/ 1419833 h 1772868"/>
                <a:gd name="connsiteX5" fmla="*/ 1626376 w 2262152"/>
                <a:gd name="connsiteY5" fmla="*/ 1648433 h 1772868"/>
                <a:gd name="connsiteX6" fmla="*/ 1296586 w 2262152"/>
                <a:gd name="connsiteY6" fmla="*/ 1630330 h 1772868"/>
                <a:gd name="connsiteX7" fmla="*/ 1397776 w 2262152"/>
                <a:gd name="connsiteY7" fmla="*/ 1419833 h 1772868"/>
                <a:gd name="connsiteX8" fmla="*/ 703706 w 2262152"/>
                <a:gd name="connsiteY8" fmla="*/ 1115033 h 1772868"/>
                <a:gd name="connsiteX9" fmla="*/ 407176 w 2262152"/>
                <a:gd name="connsiteY9" fmla="*/ 749107 h 1772868"/>
                <a:gd name="connsiteX0" fmla="*/ 407176 w 2262152"/>
                <a:gd name="connsiteY0" fmla="*/ 749107 h 1772868"/>
                <a:gd name="connsiteX1" fmla="*/ 330976 w 2262152"/>
                <a:gd name="connsiteY1" fmla="*/ 124434 h 1772868"/>
                <a:gd name="connsiteX2" fmla="*/ 1169177 w 2262152"/>
                <a:gd name="connsiteY2" fmla="*/ 429234 h 1772868"/>
                <a:gd name="connsiteX3" fmla="*/ 1931176 w 2262152"/>
                <a:gd name="connsiteY3" fmla="*/ 962634 h 1772868"/>
                <a:gd name="connsiteX4" fmla="*/ 1854976 w 2262152"/>
                <a:gd name="connsiteY4" fmla="*/ 1419833 h 1772868"/>
                <a:gd name="connsiteX5" fmla="*/ 1626376 w 2262152"/>
                <a:gd name="connsiteY5" fmla="*/ 1648433 h 1772868"/>
                <a:gd name="connsiteX6" fmla="*/ 1296586 w 2262152"/>
                <a:gd name="connsiteY6" fmla="*/ 1630330 h 1772868"/>
                <a:gd name="connsiteX7" fmla="*/ 1397776 w 2262152"/>
                <a:gd name="connsiteY7" fmla="*/ 1419833 h 1772868"/>
                <a:gd name="connsiteX8" fmla="*/ 703706 w 2262152"/>
                <a:gd name="connsiteY8" fmla="*/ 1115033 h 1772868"/>
                <a:gd name="connsiteX9" fmla="*/ 407176 w 2262152"/>
                <a:gd name="connsiteY9" fmla="*/ 749107 h 1772868"/>
                <a:gd name="connsiteX0" fmla="*/ 407176 w 2262152"/>
                <a:gd name="connsiteY0" fmla="*/ 749107 h 1726552"/>
                <a:gd name="connsiteX1" fmla="*/ 330976 w 2262152"/>
                <a:gd name="connsiteY1" fmla="*/ 124434 h 1726552"/>
                <a:gd name="connsiteX2" fmla="*/ 1169177 w 2262152"/>
                <a:gd name="connsiteY2" fmla="*/ 429234 h 1726552"/>
                <a:gd name="connsiteX3" fmla="*/ 1931176 w 2262152"/>
                <a:gd name="connsiteY3" fmla="*/ 962634 h 1726552"/>
                <a:gd name="connsiteX4" fmla="*/ 1854976 w 2262152"/>
                <a:gd name="connsiteY4" fmla="*/ 1419833 h 1726552"/>
                <a:gd name="connsiteX5" fmla="*/ 1626376 w 2262152"/>
                <a:gd name="connsiteY5" fmla="*/ 1648433 h 1726552"/>
                <a:gd name="connsiteX6" fmla="*/ 1296586 w 2262152"/>
                <a:gd name="connsiteY6" fmla="*/ 1630330 h 1726552"/>
                <a:gd name="connsiteX7" fmla="*/ 1397776 w 2262152"/>
                <a:gd name="connsiteY7" fmla="*/ 1419833 h 1726552"/>
                <a:gd name="connsiteX8" fmla="*/ 703706 w 2262152"/>
                <a:gd name="connsiteY8" fmla="*/ 1115033 h 1726552"/>
                <a:gd name="connsiteX9" fmla="*/ 407176 w 2262152"/>
                <a:gd name="connsiteY9" fmla="*/ 749107 h 1726552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296586 w 2262152"/>
                <a:gd name="connsiteY6" fmla="*/ 1630330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296586 w 2262152"/>
                <a:gd name="connsiteY6" fmla="*/ 1630330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169176 w 2262152"/>
                <a:gd name="connsiteY7" fmla="*/ 14960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169176 w 2262152"/>
                <a:gd name="connsiteY7" fmla="*/ 1496033 h 1712300"/>
                <a:gd name="connsiteX8" fmla="*/ 407176 w 2262152"/>
                <a:gd name="connsiteY8" fmla="*/ 749107 h 1712300"/>
                <a:gd name="connsiteX0" fmla="*/ 407176 w 2262152"/>
                <a:gd name="connsiteY0" fmla="*/ 749107 h 1661133"/>
                <a:gd name="connsiteX1" fmla="*/ 330976 w 2262152"/>
                <a:gd name="connsiteY1" fmla="*/ 124434 h 1661133"/>
                <a:gd name="connsiteX2" fmla="*/ 1169177 w 2262152"/>
                <a:gd name="connsiteY2" fmla="*/ 429234 h 1661133"/>
                <a:gd name="connsiteX3" fmla="*/ 1931176 w 2262152"/>
                <a:gd name="connsiteY3" fmla="*/ 962634 h 1661133"/>
                <a:gd name="connsiteX4" fmla="*/ 1854976 w 2262152"/>
                <a:gd name="connsiteY4" fmla="*/ 1419833 h 1661133"/>
                <a:gd name="connsiteX5" fmla="*/ 1626376 w 2262152"/>
                <a:gd name="connsiteY5" fmla="*/ 1648433 h 1661133"/>
                <a:gd name="connsiteX6" fmla="*/ 1169176 w 2262152"/>
                <a:gd name="connsiteY6" fmla="*/ 1496033 h 1661133"/>
                <a:gd name="connsiteX7" fmla="*/ 407176 w 2262152"/>
                <a:gd name="connsiteY7" fmla="*/ 749107 h 1661133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179399 w 2005174"/>
                <a:gd name="connsiteY0" fmla="*/ 749108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179399 w 2005174"/>
                <a:gd name="connsiteY6" fmla="*/ 749108 h 1607821"/>
                <a:gd name="connsiteX0" fmla="*/ 179399 w 2005174"/>
                <a:gd name="connsiteY0" fmla="*/ 749108 h 1607821"/>
                <a:gd name="connsiteX1" fmla="*/ 330976 w 2005174"/>
                <a:gd name="connsiteY1" fmla="*/ 124434 h 1607821"/>
                <a:gd name="connsiteX2" fmla="*/ 1321576 w 2005174"/>
                <a:gd name="connsiteY2" fmla="*/ 2006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179399 w 20051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854976 w 2233774"/>
                <a:gd name="connsiteY4" fmla="*/ 1419833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550176 w 2233774"/>
                <a:gd name="connsiteY4" fmla="*/ 1191234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550176 w 2233774"/>
                <a:gd name="connsiteY4" fmla="*/ 1191234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774" h="1607821">
                  <a:moveTo>
                    <a:pt x="179399" y="749108"/>
                  </a:moveTo>
                  <a:cubicBezTo>
                    <a:pt x="138877" y="689488"/>
                    <a:pt x="0" y="307461"/>
                    <a:pt x="330976" y="124434"/>
                  </a:cubicBezTo>
                  <a:cubicBezTo>
                    <a:pt x="555997" y="0"/>
                    <a:pt x="1016776" y="60934"/>
                    <a:pt x="1321576" y="200634"/>
                  </a:cubicBezTo>
                  <a:cubicBezTo>
                    <a:pt x="1626376" y="340334"/>
                    <a:pt x="2112702" y="772570"/>
                    <a:pt x="2159776" y="962634"/>
                  </a:cubicBezTo>
                  <a:cubicBezTo>
                    <a:pt x="2233774" y="1108662"/>
                    <a:pt x="1607877" y="953668"/>
                    <a:pt x="1550176" y="1191234"/>
                  </a:cubicBezTo>
                  <a:cubicBezTo>
                    <a:pt x="1423176" y="1280134"/>
                    <a:pt x="1410476" y="1607821"/>
                    <a:pt x="1169176" y="1496033"/>
                  </a:cubicBezTo>
                  <a:cubicBezTo>
                    <a:pt x="991376" y="1346145"/>
                    <a:pt x="319099" y="977708"/>
                    <a:pt x="179399" y="74910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1" name="Multiply 20"/>
            <p:cNvSpPr/>
            <p:nvPr/>
          </p:nvSpPr>
          <p:spPr bwMode="auto">
            <a:xfrm>
              <a:off x="7525151" y="4497077"/>
              <a:ext cx="581945" cy="543342"/>
            </a:xfrm>
            <a:prstGeom prst="mathMultiply">
              <a:avLst>
                <a:gd name="adj1" fmla="val 13463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7428015" y="3918177"/>
              <a:ext cx="776217" cy="629842"/>
            </a:xfrm>
            <a:custGeom>
              <a:avLst/>
              <a:gdLst>
                <a:gd name="connsiteX0" fmla="*/ 0 w 1981200"/>
                <a:gd name="connsiteY0" fmla="*/ 762000 h 1524000"/>
                <a:gd name="connsiteX1" fmla="*/ 386622 w 1981200"/>
                <a:gd name="connsiteY1" fmla="*/ 158021 h 1524000"/>
                <a:gd name="connsiteX2" fmla="*/ 990602 w 1981200"/>
                <a:gd name="connsiteY2" fmla="*/ 1 h 1524000"/>
                <a:gd name="connsiteX3" fmla="*/ 1594582 w 1981200"/>
                <a:gd name="connsiteY3" fmla="*/ 158022 h 1524000"/>
                <a:gd name="connsiteX4" fmla="*/ 1981201 w 1981200"/>
                <a:gd name="connsiteY4" fmla="*/ 762003 h 1524000"/>
                <a:gd name="connsiteX5" fmla="*/ 1594580 w 1981200"/>
                <a:gd name="connsiteY5" fmla="*/ 1365983 h 1524000"/>
                <a:gd name="connsiteX6" fmla="*/ 990600 w 1981200"/>
                <a:gd name="connsiteY6" fmla="*/ 1524003 h 1524000"/>
                <a:gd name="connsiteX7" fmla="*/ 386620 w 1981200"/>
                <a:gd name="connsiteY7" fmla="*/ 1365982 h 1524000"/>
                <a:gd name="connsiteX8" fmla="*/ 0 w 1981200"/>
                <a:gd name="connsiteY8" fmla="*/ 762002 h 1524000"/>
                <a:gd name="connsiteX9" fmla="*/ 0 w 1981200"/>
                <a:gd name="connsiteY9" fmla="*/ 762000 h 1524000"/>
                <a:gd name="connsiteX0" fmla="*/ 415291 w 2396493"/>
                <a:gd name="connsiteY0" fmla="*/ 1038953 h 1800956"/>
                <a:gd name="connsiteX1" fmla="*/ 243773 w 2396493"/>
                <a:gd name="connsiteY1" fmla="*/ 102465 h 1800956"/>
                <a:gd name="connsiteX2" fmla="*/ 1405893 w 2396493"/>
                <a:gd name="connsiteY2" fmla="*/ 276954 h 1800956"/>
                <a:gd name="connsiteX3" fmla="*/ 2009873 w 2396493"/>
                <a:gd name="connsiteY3" fmla="*/ 434975 h 1800956"/>
                <a:gd name="connsiteX4" fmla="*/ 2396492 w 2396493"/>
                <a:gd name="connsiteY4" fmla="*/ 1038956 h 1800956"/>
                <a:gd name="connsiteX5" fmla="*/ 2009871 w 2396493"/>
                <a:gd name="connsiteY5" fmla="*/ 1642936 h 1800956"/>
                <a:gd name="connsiteX6" fmla="*/ 1405891 w 2396493"/>
                <a:gd name="connsiteY6" fmla="*/ 1800956 h 1800956"/>
                <a:gd name="connsiteX7" fmla="*/ 801911 w 2396493"/>
                <a:gd name="connsiteY7" fmla="*/ 1642935 h 1800956"/>
                <a:gd name="connsiteX8" fmla="*/ 415291 w 2396493"/>
                <a:gd name="connsiteY8" fmla="*/ 1038955 h 1800956"/>
                <a:gd name="connsiteX9" fmla="*/ 415291 w 2396493"/>
                <a:gd name="connsiteY9" fmla="*/ 1038953 h 1800956"/>
                <a:gd name="connsiteX0" fmla="*/ 415291 w 2396493"/>
                <a:gd name="connsiteY0" fmla="*/ 1038953 h 1828665"/>
                <a:gd name="connsiteX1" fmla="*/ 243773 w 2396493"/>
                <a:gd name="connsiteY1" fmla="*/ 102465 h 1828665"/>
                <a:gd name="connsiteX2" fmla="*/ 1405893 w 2396493"/>
                <a:gd name="connsiteY2" fmla="*/ 276954 h 1828665"/>
                <a:gd name="connsiteX3" fmla="*/ 2009873 w 2396493"/>
                <a:gd name="connsiteY3" fmla="*/ 434975 h 1828665"/>
                <a:gd name="connsiteX4" fmla="*/ 2396492 w 2396493"/>
                <a:gd name="connsiteY4" fmla="*/ 1038956 h 1828665"/>
                <a:gd name="connsiteX5" fmla="*/ 2009871 w 2396493"/>
                <a:gd name="connsiteY5" fmla="*/ 1642936 h 1828665"/>
                <a:gd name="connsiteX6" fmla="*/ 1405891 w 2396493"/>
                <a:gd name="connsiteY6" fmla="*/ 1800956 h 1828665"/>
                <a:gd name="connsiteX7" fmla="*/ 1110669 w 2396493"/>
                <a:gd name="connsiteY7" fmla="*/ 1476680 h 1828665"/>
                <a:gd name="connsiteX8" fmla="*/ 415291 w 2396493"/>
                <a:gd name="connsiteY8" fmla="*/ 1038955 h 1828665"/>
                <a:gd name="connsiteX9" fmla="*/ 415291 w 2396493"/>
                <a:gd name="connsiteY9" fmla="*/ 1038953 h 1828665"/>
                <a:gd name="connsiteX0" fmla="*/ 415291 w 2396493"/>
                <a:gd name="connsiteY0" fmla="*/ 1038953 h 1828665"/>
                <a:gd name="connsiteX1" fmla="*/ 243773 w 2396493"/>
                <a:gd name="connsiteY1" fmla="*/ 102465 h 1828665"/>
                <a:gd name="connsiteX2" fmla="*/ 1405893 w 2396493"/>
                <a:gd name="connsiteY2" fmla="*/ 276954 h 1828665"/>
                <a:gd name="connsiteX3" fmla="*/ 2009873 w 2396493"/>
                <a:gd name="connsiteY3" fmla="*/ 434975 h 1828665"/>
                <a:gd name="connsiteX4" fmla="*/ 2396492 w 2396493"/>
                <a:gd name="connsiteY4" fmla="*/ 1038956 h 1828665"/>
                <a:gd name="connsiteX5" fmla="*/ 2009871 w 2396493"/>
                <a:gd name="connsiteY5" fmla="*/ 1642936 h 1828665"/>
                <a:gd name="connsiteX6" fmla="*/ 1738400 w 2396493"/>
                <a:gd name="connsiteY6" fmla="*/ 1800956 h 1828665"/>
                <a:gd name="connsiteX7" fmla="*/ 1110669 w 2396493"/>
                <a:gd name="connsiteY7" fmla="*/ 1476680 h 1828665"/>
                <a:gd name="connsiteX8" fmla="*/ 415291 w 2396493"/>
                <a:gd name="connsiteY8" fmla="*/ 1038955 h 1828665"/>
                <a:gd name="connsiteX9" fmla="*/ 415291 w 2396493"/>
                <a:gd name="connsiteY9" fmla="*/ 1038953 h 1828665"/>
                <a:gd name="connsiteX0" fmla="*/ 415291 w 2253645"/>
                <a:gd name="connsiteY0" fmla="*/ 1038953 h 1828665"/>
                <a:gd name="connsiteX1" fmla="*/ 243773 w 2253645"/>
                <a:gd name="connsiteY1" fmla="*/ 102465 h 1828665"/>
                <a:gd name="connsiteX2" fmla="*/ 1405893 w 2253645"/>
                <a:gd name="connsiteY2" fmla="*/ 276954 h 1828665"/>
                <a:gd name="connsiteX3" fmla="*/ 2009873 w 2253645"/>
                <a:gd name="connsiteY3" fmla="*/ 434975 h 1828665"/>
                <a:gd name="connsiteX4" fmla="*/ 2111484 w 2253645"/>
                <a:gd name="connsiteY4" fmla="*/ 1110208 h 1828665"/>
                <a:gd name="connsiteX5" fmla="*/ 2009871 w 2253645"/>
                <a:gd name="connsiteY5" fmla="*/ 1642936 h 1828665"/>
                <a:gd name="connsiteX6" fmla="*/ 1738400 w 2253645"/>
                <a:gd name="connsiteY6" fmla="*/ 1800956 h 1828665"/>
                <a:gd name="connsiteX7" fmla="*/ 1110669 w 2253645"/>
                <a:gd name="connsiteY7" fmla="*/ 1476680 h 1828665"/>
                <a:gd name="connsiteX8" fmla="*/ 415291 w 2253645"/>
                <a:gd name="connsiteY8" fmla="*/ 1038955 h 1828665"/>
                <a:gd name="connsiteX9" fmla="*/ 415291 w 2253645"/>
                <a:gd name="connsiteY9" fmla="*/ 1038953 h 1828665"/>
                <a:gd name="connsiteX0" fmla="*/ 415291 w 2253645"/>
                <a:gd name="connsiteY0" fmla="*/ 1038953 h 1828665"/>
                <a:gd name="connsiteX1" fmla="*/ 243773 w 2253645"/>
                <a:gd name="connsiteY1" fmla="*/ 102465 h 1828665"/>
                <a:gd name="connsiteX2" fmla="*/ 1465270 w 2253645"/>
                <a:gd name="connsiteY2" fmla="*/ 597587 h 1828665"/>
                <a:gd name="connsiteX3" fmla="*/ 2009873 w 2253645"/>
                <a:gd name="connsiteY3" fmla="*/ 434975 h 1828665"/>
                <a:gd name="connsiteX4" fmla="*/ 2111484 w 2253645"/>
                <a:gd name="connsiteY4" fmla="*/ 1110208 h 1828665"/>
                <a:gd name="connsiteX5" fmla="*/ 2009871 w 2253645"/>
                <a:gd name="connsiteY5" fmla="*/ 1642936 h 1828665"/>
                <a:gd name="connsiteX6" fmla="*/ 1738400 w 2253645"/>
                <a:gd name="connsiteY6" fmla="*/ 1800956 h 1828665"/>
                <a:gd name="connsiteX7" fmla="*/ 1110669 w 2253645"/>
                <a:gd name="connsiteY7" fmla="*/ 1476680 h 1828665"/>
                <a:gd name="connsiteX8" fmla="*/ 415291 w 2253645"/>
                <a:gd name="connsiteY8" fmla="*/ 1038955 h 1828665"/>
                <a:gd name="connsiteX9" fmla="*/ 415291 w 2253645"/>
                <a:gd name="connsiteY9" fmla="*/ 1038953 h 182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3645" h="1828665">
                  <a:moveTo>
                    <a:pt x="415291" y="1038953"/>
                  </a:moveTo>
                  <a:cubicBezTo>
                    <a:pt x="415291" y="802376"/>
                    <a:pt x="0" y="246709"/>
                    <a:pt x="243773" y="102465"/>
                  </a:cubicBezTo>
                  <a:cubicBezTo>
                    <a:pt x="416939" y="0"/>
                    <a:pt x="1170920" y="542169"/>
                    <a:pt x="1465270" y="597587"/>
                  </a:cubicBezTo>
                  <a:cubicBezTo>
                    <a:pt x="1759620" y="653005"/>
                    <a:pt x="1836707" y="332510"/>
                    <a:pt x="2009873" y="434975"/>
                  </a:cubicBezTo>
                  <a:cubicBezTo>
                    <a:pt x="2253645" y="579219"/>
                    <a:pt x="2111485" y="873630"/>
                    <a:pt x="2111484" y="1110208"/>
                  </a:cubicBezTo>
                  <a:cubicBezTo>
                    <a:pt x="2111484" y="1346785"/>
                    <a:pt x="2253643" y="1498692"/>
                    <a:pt x="2009871" y="1642936"/>
                  </a:cubicBezTo>
                  <a:cubicBezTo>
                    <a:pt x="1836706" y="1745401"/>
                    <a:pt x="1888267" y="1828665"/>
                    <a:pt x="1738400" y="1800956"/>
                  </a:cubicBezTo>
                  <a:cubicBezTo>
                    <a:pt x="1588533" y="1773247"/>
                    <a:pt x="1283835" y="1579145"/>
                    <a:pt x="1110669" y="1476680"/>
                  </a:cubicBezTo>
                  <a:cubicBezTo>
                    <a:pt x="866897" y="1332436"/>
                    <a:pt x="415291" y="1275532"/>
                    <a:pt x="415291" y="1038955"/>
                  </a:cubicBezTo>
                  <a:lnTo>
                    <a:pt x="415291" y="10389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36471" y="507200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46371" y="459122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56271" y="40905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0.3</a:t>
              </a:r>
              <a:endParaRPr lang="en-US" dirty="0"/>
            </a:p>
          </p:txBody>
        </p:sp>
      </p:grpSp>
      <p:sp>
        <p:nvSpPr>
          <p:cNvPr id="30" name="Rounded Rectangle 29"/>
          <p:cNvSpPr/>
          <p:nvPr/>
        </p:nvSpPr>
        <p:spPr bwMode="auto">
          <a:xfrm>
            <a:off x="7255823" y="3930732"/>
            <a:ext cx="1686296" cy="200693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91450" y="401386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1</a:t>
            </a:r>
            <a:r>
              <a:rPr lang="en-US" baseline="30000" dirty="0" smtClean="0"/>
              <a:t>st</a:t>
            </a:r>
            <a:r>
              <a:rPr lang="en-US" dirty="0" smtClean="0"/>
              <a:t> location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082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46 C -0.09652 -0.00462 -0.1927 -0.00879 -0.26024 0.04972 C -0.32777 0.10847 -0.36666 0.23034 -0.4052 0.3526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16281E-7 C -0.11789 0.00925 -0.23542 0.01966 -0.29792 0.03955 C -0.36025 0.05967 -0.36771 0.08927 -0.37466 0.1198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C -0.09965 0.00069 -0.19913 0.00162 -0.2467 0.02083 C -0.2941 0.04004 -0.29062 0.07731 -0.28681 0.11504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4" grpId="0" animBg="1"/>
      <p:bldP spid="27" grpId="0" animBg="1"/>
      <p:bldP spid="18" grpId="0" animBg="1"/>
      <p:bldP spid="18" grpId="1" animBg="1"/>
      <p:bldP spid="16" grpId="0"/>
      <p:bldP spid="20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 bwMode="auto">
          <a:xfrm>
            <a:off x="1126603" y="3087822"/>
            <a:ext cx="382954" cy="382954"/>
          </a:xfrm>
          <a:prstGeom prst="ellipse">
            <a:avLst/>
          </a:prstGeom>
          <a:solidFill>
            <a:srgbClr val="99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19288" y="3087833"/>
            <a:ext cx="382954" cy="382954"/>
          </a:xfrm>
          <a:prstGeom prst="ellipse">
            <a:avLst/>
          </a:prstGeom>
          <a:solidFill>
            <a:srgbClr val="9696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1119288" y="3091657"/>
            <a:ext cx="382954" cy="382954"/>
          </a:xfrm>
          <a:prstGeom prst="ellipse">
            <a:avLst/>
          </a:prstGeom>
          <a:solidFill>
            <a:srgbClr val="7030A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111724" y="2213441"/>
            <a:ext cx="382954" cy="382954"/>
          </a:xfrm>
          <a:prstGeom prst="ellipse">
            <a:avLst/>
          </a:prstGeom>
          <a:solidFill>
            <a:srgbClr val="0000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33363"/>
            <a:ext cx="8221663" cy="1138237"/>
          </a:xfrm>
        </p:spPr>
        <p:txBody>
          <a:bodyPr/>
          <a:lstStyle/>
          <a:p>
            <a:r>
              <a:rPr lang="en-US" dirty="0" smtClean="0"/>
              <a:t>Adaptive </a:t>
            </a:r>
            <a:r>
              <a:rPr lang="en-US" dirty="0" err="1" smtClean="0"/>
              <a:t>Submodularity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16200000" flipH="1">
            <a:off x="-510452" y="2552303"/>
            <a:ext cx="2514600" cy="79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 rot="16200000">
            <a:off x="27993" y="1938453"/>
            <a:ext cx="802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Time</a:t>
            </a:r>
            <a:endParaRPr lang="en-US" sz="2200" dirty="0"/>
          </a:p>
        </p:txBody>
      </p:sp>
      <p:sp>
        <p:nvSpPr>
          <p:cNvPr id="15" name="Oval 14"/>
          <p:cNvSpPr/>
          <p:nvPr/>
        </p:nvSpPr>
        <p:spPr bwMode="auto">
          <a:xfrm>
            <a:off x="1118476" y="3089031"/>
            <a:ext cx="382954" cy="382954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3" name="Group 81"/>
          <p:cNvGrpSpPr/>
          <p:nvPr/>
        </p:nvGrpSpPr>
        <p:grpSpPr>
          <a:xfrm>
            <a:off x="2211255" y="1738097"/>
            <a:ext cx="1753395" cy="533867"/>
            <a:chOff x="2149810" y="1738097"/>
            <a:chExt cx="1753395" cy="533867"/>
          </a:xfrm>
        </p:grpSpPr>
        <p:cxnSp>
          <p:nvCxnSpPr>
            <p:cNvPr id="26" name="Straight Connector 25"/>
            <p:cNvCxnSpPr/>
            <p:nvPr/>
          </p:nvCxnSpPr>
          <p:spPr bwMode="auto">
            <a:xfrm rot="5400000">
              <a:off x="2267206" y="1620702"/>
              <a:ext cx="533866" cy="768657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6200000" flipH="1">
              <a:off x="3279298" y="1648056"/>
              <a:ext cx="533866" cy="713948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4" name="Group 78"/>
          <p:cNvGrpSpPr/>
          <p:nvPr/>
        </p:nvGrpSpPr>
        <p:grpSpPr>
          <a:xfrm>
            <a:off x="1457267" y="2542753"/>
            <a:ext cx="3242015" cy="602361"/>
            <a:chOff x="1395822" y="2542753"/>
            <a:chExt cx="3242015" cy="602361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5400000">
              <a:off x="1342201" y="2596375"/>
              <a:ext cx="602360" cy="495117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3409174" y="2651082"/>
              <a:ext cx="602360" cy="385702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6200000" flipH="1">
              <a:off x="2068835" y="2623728"/>
              <a:ext cx="602360" cy="44041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4119155" y="2597593"/>
              <a:ext cx="573522" cy="463842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41" name="Oval 40"/>
          <p:cNvSpPr/>
          <p:nvPr/>
        </p:nvSpPr>
        <p:spPr bwMode="auto">
          <a:xfrm>
            <a:off x="1116032" y="2215881"/>
            <a:ext cx="382954" cy="382954"/>
          </a:xfrm>
          <a:prstGeom prst="ellipse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116032" y="1412551"/>
            <a:ext cx="382954" cy="382954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cxnSp>
        <p:nvCxnSpPr>
          <p:cNvPr id="43" name="Straight Connector 42"/>
          <p:cNvCxnSpPr>
            <a:stCxn id="38" idx="4"/>
            <a:endCxn id="41" idx="0"/>
          </p:cNvCxnSpPr>
          <p:nvPr/>
        </p:nvCxnSpPr>
        <p:spPr bwMode="auto">
          <a:xfrm rot="5400000">
            <a:off x="1097321" y="2005693"/>
            <a:ext cx="420376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Connector 45"/>
          <p:cNvCxnSpPr>
            <a:stCxn id="41" idx="4"/>
          </p:cNvCxnSpPr>
          <p:nvPr/>
        </p:nvCxnSpPr>
        <p:spPr bwMode="auto">
          <a:xfrm rot="16200000" flipH="1">
            <a:off x="1062067" y="2844276"/>
            <a:ext cx="490884" cy="1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1101674" y="4522931"/>
            <a:ext cx="4753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Playing an action at an earlier stage 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only increases its marginal benefit</a:t>
            </a:r>
            <a:endParaRPr lang="en-US" sz="2200" dirty="0">
              <a:solidFill>
                <a:srgbClr val="C00000"/>
              </a:solidFill>
            </a:endParaRPr>
          </a:p>
        </p:txBody>
      </p:sp>
      <p:grpSp>
        <p:nvGrpSpPr>
          <p:cNvPr id="5" name="Group 104"/>
          <p:cNvGrpSpPr/>
          <p:nvPr/>
        </p:nvGrpSpPr>
        <p:grpSpPr>
          <a:xfrm>
            <a:off x="1743420" y="5199896"/>
            <a:ext cx="3215945" cy="886647"/>
            <a:chOff x="2785410" y="5051040"/>
            <a:chExt cx="3215945" cy="886647"/>
          </a:xfrm>
        </p:grpSpPr>
        <p:sp>
          <p:nvSpPr>
            <p:cNvPr id="103" name="TextBox 102"/>
            <p:cNvSpPr txBox="1"/>
            <p:nvPr/>
          </p:nvSpPr>
          <p:spPr>
            <a:xfrm>
              <a:off x="2785410" y="5168246"/>
              <a:ext cx="32159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C00000"/>
                  </a:solidFill>
                </a:rPr>
                <a:t>expected</a:t>
              </a:r>
            </a:p>
            <a:p>
              <a:pPr algn="ctr"/>
              <a:r>
                <a:rPr lang="en-US" sz="2200" dirty="0" smtClean="0">
                  <a:solidFill>
                    <a:srgbClr val="C00000"/>
                  </a:solidFill>
                </a:rPr>
                <a:t>(taken over its outcome)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4231539" y="5051040"/>
              <a:ext cx="344436" cy="168831"/>
            </a:xfrm>
            <a:custGeom>
              <a:avLst/>
              <a:gdLst>
                <a:gd name="connsiteX0" fmla="*/ 0 w 332509"/>
                <a:gd name="connsiteY0" fmla="*/ 172192 h 207818"/>
                <a:gd name="connsiteX1" fmla="*/ 190005 w 332509"/>
                <a:gd name="connsiteY1" fmla="*/ 5938 h 207818"/>
                <a:gd name="connsiteX2" fmla="*/ 332509 w 332509"/>
                <a:gd name="connsiteY2" fmla="*/ 207818 h 207818"/>
                <a:gd name="connsiteX0" fmla="*/ 0 w 332509"/>
                <a:gd name="connsiteY0" fmla="*/ 188095 h 223721"/>
                <a:gd name="connsiteX1" fmla="*/ 166151 w 332509"/>
                <a:gd name="connsiteY1" fmla="*/ 5938 h 223721"/>
                <a:gd name="connsiteX2" fmla="*/ 332509 w 332509"/>
                <a:gd name="connsiteY2" fmla="*/ 223721 h 223721"/>
                <a:gd name="connsiteX0" fmla="*/ 0 w 332509"/>
                <a:gd name="connsiteY0" fmla="*/ 188095 h 223721"/>
                <a:gd name="connsiteX1" fmla="*/ 166151 w 332509"/>
                <a:gd name="connsiteY1" fmla="*/ 5938 h 223721"/>
                <a:gd name="connsiteX2" fmla="*/ 332509 w 332509"/>
                <a:gd name="connsiteY2" fmla="*/ 223721 h 223721"/>
                <a:gd name="connsiteX0" fmla="*/ 0 w 332509"/>
                <a:gd name="connsiteY0" fmla="*/ 182157 h 217783"/>
                <a:gd name="connsiteX1" fmla="*/ 166151 w 332509"/>
                <a:gd name="connsiteY1" fmla="*/ 0 h 217783"/>
                <a:gd name="connsiteX2" fmla="*/ 332509 w 332509"/>
                <a:gd name="connsiteY2" fmla="*/ 217783 h 217783"/>
                <a:gd name="connsiteX0" fmla="*/ 0 w 332509"/>
                <a:gd name="connsiteY0" fmla="*/ 182157 h 217783"/>
                <a:gd name="connsiteX1" fmla="*/ 166151 w 332509"/>
                <a:gd name="connsiteY1" fmla="*/ 0 h 217783"/>
                <a:gd name="connsiteX2" fmla="*/ 332509 w 332509"/>
                <a:gd name="connsiteY2" fmla="*/ 217783 h 217783"/>
                <a:gd name="connsiteX0" fmla="*/ 0 w 332509"/>
                <a:gd name="connsiteY0" fmla="*/ 182157 h 217783"/>
                <a:gd name="connsiteX1" fmla="*/ 166151 w 332509"/>
                <a:gd name="connsiteY1" fmla="*/ 0 h 217783"/>
                <a:gd name="connsiteX2" fmla="*/ 332509 w 332509"/>
                <a:gd name="connsiteY2" fmla="*/ 217783 h 217783"/>
                <a:gd name="connsiteX0" fmla="*/ 0 w 344436"/>
                <a:gd name="connsiteY0" fmla="*/ 209987 h 217783"/>
                <a:gd name="connsiteX1" fmla="*/ 178078 w 344436"/>
                <a:gd name="connsiteY1" fmla="*/ 0 h 217783"/>
                <a:gd name="connsiteX2" fmla="*/ 344436 w 344436"/>
                <a:gd name="connsiteY2" fmla="*/ 217783 h 21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436" h="217783">
                  <a:moveTo>
                    <a:pt x="0" y="209987"/>
                  </a:moveTo>
                  <a:cubicBezTo>
                    <a:pt x="67293" y="171599"/>
                    <a:pt x="74952" y="216699"/>
                    <a:pt x="178078" y="0"/>
                  </a:cubicBezTo>
                  <a:cubicBezTo>
                    <a:pt x="245423" y="204721"/>
                    <a:pt x="281015" y="191374"/>
                    <a:pt x="344436" y="217783"/>
                  </a:cubicBezTo>
                </a:path>
              </a:pathLst>
            </a:cu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grpSp>
        <p:nvGrpSpPr>
          <p:cNvPr id="6" name="Group 59"/>
          <p:cNvGrpSpPr/>
          <p:nvPr/>
        </p:nvGrpSpPr>
        <p:grpSpPr>
          <a:xfrm>
            <a:off x="5697416" y="1447800"/>
            <a:ext cx="3118339" cy="2024185"/>
            <a:chOff x="2362200" y="1600200"/>
            <a:chExt cx="4343400" cy="2819400"/>
          </a:xfrm>
        </p:grpSpPr>
        <p:sp>
          <p:nvSpPr>
            <p:cNvPr id="108" name="Oval 107"/>
            <p:cNvSpPr/>
            <p:nvPr/>
          </p:nvSpPr>
          <p:spPr bwMode="auto">
            <a:xfrm>
              <a:off x="3810000" y="1600200"/>
              <a:ext cx="533400" cy="5334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2362200" y="2667000"/>
              <a:ext cx="533400" cy="533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5181600" y="2667000"/>
              <a:ext cx="533400" cy="533400"/>
            </a:xfrm>
            <a:prstGeom prst="ellipse">
              <a:avLst/>
            </a:prstGeom>
            <a:solidFill>
              <a:srgbClr val="0000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6172200" y="3810000"/>
              <a:ext cx="533400" cy="533400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267200" y="3886200"/>
              <a:ext cx="533400" cy="533400"/>
            </a:xfrm>
            <a:prstGeom prst="ellipse">
              <a:avLst/>
            </a:prstGeom>
            <a:solidFill>
              <a:srgbClr val="96969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115" name="Straight Connector 114"/>
            <p:cNvCxnSpPr>
              <a:stCxn id="108" idx="3"/>
              <a:endCxn id="109" idx="7"/>
            </p:cNvCxnSpPr>
            <p:nvPr/>
          </p:nvCxnSpPr>
          <p:spPr bwMode="auto">
            <a:xfrm rot="5400000">
              <a:off x="3007985" y="1864985"/>
              <a:ext cx="689630" cy="10706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7" name="Straight Connector 116"/>
            <p:cNvCxnSpPr>
              <a:stCxn id="110" idx="3"/>
              <a:endCxn id="114" idx="7"/>
            </p:cNvCxnSpPr>
            <p:nvPr/>
          </p:nvCxnSpPr>
          <p:spPr bwMode="auto">
            <a:xfrm rot="5400000">
              <a:off x="4570085" y="3274685"/>
              <a:ext cx="842030" cy="5372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9" name="Straight Connector 118"/>
            <p:cNvCxnSpPr>
              <a:stCxn id="108" idx="5"/>
              <a:endCxn id="110" idx="1"/>
            </p:cNvCxnSpPr>
            <p:nvPr/>
          </p:nvCxnSpPr>
          <p:spPr bwMode="auto">
            <a:xfrm rot="16200000" flipH="1">
              <a:off x="4417685" y="1903085"/>
              <a:ext cx="689630" cy="994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20" name="Straight Connector 119"/>
            <p:cNvCxnSpPr>
              <a:stCxn id="110" idx="5"/>
              <a:endCxn id="113" idx="1"/>
            </p:cNvCxnSpPr>
            <p:nvPr/>
          </p:nvCxnSpPr>
          <p:spPr bwMode="auto">
            <a:xfrm rot="16200000" flipH="1">
              <a:off x="5560685" y="3198485"/>
              <a:ext cx="765830" cy="613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7" name="Group 131"/>
          <p:cNvGrpSpPr/>
          <p:nvPr/>
        </p:nvGrpSpPr>
        <p:grpSpPr>
          <a:xfrm>
            <a:off x="1552354" y="2668774"/>
            <a:ext cx="4345649" cy="1687767"/>
            <a:chOff x="1552354" y="2668774"/>
            <a:chExt cx="4345649" cy="1687767"/>
          </a:xfrm>
        </p:grpSpPr>
        <p:sp>
          <p:nvSpPr>
            <p:cNvPr id="122" name="TextBox 121"/>
            <p:cNvSpPr txBox="1"/>
            <p:nvPr/>
          </p:nvSpPr>
          <p:spPr>
            <a:xfrm>
              <a:off x="4571999" y="3987209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Gain more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980660" y="3980120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Gain less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25" name="Straight Arrow Connector 124"/>
            <p:cNvCxnSpPr/>
            <p:nvPr/>
          </p:nvCxnSpPr>
          <p:spPr bwMode="auto">
            <a:xfrm rot="10800000">
              <a:off x="1552354" y="3423684"/>
              <a:ext cx="1424763" cy="61669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6" name="Straight Arrow Connector 125"/>
            <p:cNvCxnSpPr>
              <a:stCxn id="122" idx="0"/>
            </p:cNvCxnSpPr>
            <p:nvPr/>
          </p:nvCxnSpPr>
          <p:spPr bwMode="auto">
            <a:xfrm rot="5400000" flipH="1" flipV="1">
              <a:off x="4860971" y="3042803"/>
              <a:ext cx="1318436" cy="570377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2" name="TextBox 41"/>
          <p:cNvSpPr txBox="1"/>
          <p:nvPr/>
        </p:nvSpPr>
        <p:spPr>
          <a:xfrm>
            <a:off x="5581190" y="4524566"/>
            <a:ext cx="2698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(i.e., at an ancestor)</a:t>
            </a:r>
            <a:endParaRPr lang="en-US" sz="2200" dirty="0">
              <a:solidFill>
                <a:srgbClr val="C00000"/>
              </a:solidFill>
            </a:endParaRPr>
          </a:p>
        </p:txBody>
      </p:sp>
      <p:grpSp>
        <p:nvGrpSpPr>
          <p:cNvPr id="8" name="Group 51"/>
          <p:cNvGrpSpPr/>
          <p:nvPr/>
        </p:nvGrpSpPr>
        <p:grpSpPr>
          <a:xfrm>
            <a:off x="3408218" y="1123277"/>
            <a:ext cx="2018485" cy="1000606"/>
            <a:chOff x="3408218" y="1123277"/>
            <a:chExt cx="2018485" cy="1000606"/>
          </a:xfrm>
        </p:grpSpPr>
        <p:sp>
          <p:nvSpPr>
            <p:cNvPr id="44" name="TextBox 43"/>
            <p:cNvSpPr txBox="1"/>
            <p:nvPr/>
          </p:nvSpPr>
          <p:spPr>
            <a:xfrm>
              <a:off x="4023755" y="1123277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11FFF"/>
                  </a:solidFill>
                </a:rPr>
                <a:t>Select Item</a:t>
              </a:r>
              <a:endParaRPr lang="en-US" b="1" dirty="0">
                <a:solidFill>
                  <a:srgbClr val="011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45530" y="1477552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11FFF"/>
                  </a:solidFill>
                </a:rPr>
                <a:t>Stochastic</a:t>
              </a:r>
            </a:p>
            <a:p>
              <a:r>
                <a:rPr lang="en-US" b="1" dirty="0" smtClean="0">
                  <a:solidFill>
                    <a:srgbClr val="011FFF"/>
                  </a:solidFill>
                </a:rPr>
                <a:t>Outcome</a:t>
              </a:r>
              <a:endParaRPr lang="en-US" b="1" dirty="0">
                <a:solidFill>
                  <a:srgbClr val="011FFF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rot="10800000" flipV="1">
              <a:off x="3408218" y="1354570"/>
              <a:ext cx="600074" cy="165471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11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>
              <a:stCxn id="45" idx="1"/>
            </p:cNvCxnSpPr>
            <p:nvPr/>
          </p:nvCxnSpPr>
          <p:spPr bwMode="auto">
            <a:xfrm rot="10800000" flipV="1">
              <a:off x="3669484" y="1800718"/>
              <a:ext cx="376047" cy="99332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11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5014374" y="5434711"/>
            <a:ext cx="3752255" cy="8512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Adaptive </a:t>
            </a:r>
            <a:r>
              <a:rPr lang="en-US" sz="22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Monotonicity</a:t>
            </a:r>
            <a:r>
              <a:rPr lang="en-US" sz="2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0" algn="ctr"/>
            <a:r>
              <a:rPr lang="el-GR" sz="2200" dirty="0" smtClean="0"/>
              <a:t>Δ</a:t>
            </a:r>
            <a:r>
              <a:rPr lang="en-US" sz="2200" dirty="0" smtClean="0"/>
              <a:t>(a | </a:t>
            </a:r>
            <a:r>
              <a:rPr lang="en-US" sz="2200" dirty="0" err="1" smtClean="0"/>
              <a:t>obs</a:t>
            </a:r>
            <a:r>
              <a:rPr lang="en-US" sz="2200" dirty="0" smtClean="0"/>
              <a:t>) ≥ 0, always </a:t>
            </a:r>
            <a:endParaRPr lang="en-US" sz="2200" b="1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43310" y="4865648"/>
            <a:ext cx="31486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/>
              <a:t>Δ</a:t>
            </a:r>
            <a:r>
              <a:rPr lang="en-US" sz="2200" dirty="0" smtClean="0"/>
              <a:t>(action | observations)</a:t>
            </a:r>
            <a:endParaRPr lang="en-US" sz="2200" dirty="0"/>
          </a:p>
        </p:txBody>
      </p:sp>
      <p:sp>
        <p:nvSpPr>
          <p:cNvPr id="51" name="TextBox 50"/>
          <p:cNvSpPr txBox="1"/>
          <p:nvPr/>
        </p:nvSpPr>
        <p:spPr>
          <a:xfrm>
            <a:off x="6781800" y="590490"/>
            <a:ext cx="236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[G &amp; Krause, 2010]</a:t>
            </a:r>
          </a:p>
        </p:txBody>
      </p:sp>
    </p:spTree>
    <p:custDataLst>
      <p:tags r:id="rId1"/>
    </p:custDataLst>
  </p:cSld>
  <p:clrMapOvr>
    <a:masterClrMapping/>
  </p:clrMapOvr>
  <p:transition advTm="1323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9264E-6 L 0.1981 1.8926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5354E-6 L 0.08594 -3.535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16104E-6 L 0.30539 -2.1610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93892E-6 L 0.16284 1.93892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4942E-7 L 0.23489 -1.24942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1689E-7 L 0.38281 -3.51689E-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4" grpId="0" animBg="1"/>
      <p:bldP spid="41" grpId="0" animBg="1"/>
      <p:bldP spid="38" grpId="0" animBg="1"/>
      <p:bldP spid="42" grpId="0"/>
      <p:bldP spid="48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it good for?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81434" y="1280888"/>
            <a:ext cx="8411029" cy="49747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Allows us to generalize results to the adaptive realm, including: </a:t>
            </a:r>
          </a:p>
          <a:p>
            <a:pPr>
              <a:buNone/>
            </a:pPr>
            <a:endParaRPr lang="en-US" sz="1600" dirty="0" smtClean="0">
              <a:cs typeface="Times New Roman" pitchFamily="18" charset="0"/>
            </a:endParaRPr>
          </a:p>
          <a:p>
            <a:pPr lvl="1"/>
            <a:r>
              <a:rPr lang="en-US" dirty="0" smtClean="0"/>
              <a:t>(1-1/e)-approximation for Max K-Cover,  </a:t>
            </a:r>
            <a:r>
              <a:rPr lang="en-US" dirty="0" err="1" smtClean="0"/>
              <a:t>submodular</a:t>
            </a:r>
            <a:r>
              <a:rPr lang="en-US" dirty="0" smtClean="0"/>
              <a:t>  maximization</a:t>
            </a:r>
          </a:p>
          <a:p>
            <a:pPr lvl="1"/>
            <a:endParaRPr lang="en-US" sz="1600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ln</a:t>
            </a:r>
            <a:r>
              <a:rPr lang="en-US" dirty="0" smtClean="0"/>
              <a:t>(n)+1)-approximation for Set Cover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“Accelerated”  implementation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Data-Dependent Upper Bounds on OPT</a:t>
            </a:r>
            <a:endParaRPr lang="en-US" dirty="0"/>
          </a:p>
        </p:txBody>
      </p:sp>
      <p:pic>
        <p:nvPicPr>
          <p:cNvPr id="1027" name="Picture 3" descr="C:\Documents and Settings\dgolovin\My Documents\My Pictures\2009_gumpert_apollo_sp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3204" y="4267200"/>
            <a:ext cx="1670796" cy="936176"/>
          </a:xfrm>
          <a:prstGeom prst="rect">
            <a:avLst/>
          </a:prstGeom>
          <a:noFill/>
        </p:spPr>
      </p:pic>
      <p:grpSp>
        <p:nvGrpSpPr>
          <p:cNvPr id="3" name="Group 15"/>
          <p:cNvGrpSpPr/>
          <p:nvPr/>
        </p:nvGrpSpPr>
        <p:grpSpPr>
          <a:xfrm>
            <a:off x="7159596" y="2743206"/>
            <a:ext cx="1984404" cy="1299222"/>
            <a:chOff x="1952624" y="3106698"/>
            <a:chExt cx="5025091" cy="2865481"/>
          </a:xfrm>
        </p:grpSpPr>
        <p:sp>
          <p:nvSpPr>
            <p:cNvPr id="13" name="Freeform 12"/>
            <p:cNvSpPr/>
            <p:nvPr/>
          </p:nvSpPr>
          <p:spPr bwMode="auto">
            <a:xfrm>
              <a:off x="3524251" y="3370257"/>
              <a:ext cx="3453464" cy="2601922"/>
            </a:xfrm>
            <a:custGeom>
              <a:avLst/>
              <a:gdLst>
                <a:gd name="connsiteX0" fmla="*/ 0 w 1981200"/>
                <a:gd name="connsiteY0" fmla="*/ 762000 h 1524000"/>
                <a:gd name="connsiteX1" fmla="*/ 386622 w 1981200"/>
                <a:gd name="connsiteY1" fmla="*/ 158021 h 1524000"/>
                <a:gd name="connsiteX2" fmla="*/ 990602 w 1981200"/>
                <a:gd name="connsiteY2" fmla="*/ 1 h 1524000"/>
                <a:gd name="connsiteX3" fmla="*/ 1594582 w 1981200"/>
                <a:gd name="connsiteY3" fmla="*/ 158022 h 1524000"/>
                <a:gd name="connsiteX4" fmla="*/ 1981201 w 1981200"/>
                <a:gd name="connsiteY4" fmla="*/ 762003 h 1524000"/>
                <a:gd name="connsiteX5" fmla="*/ 1594580 w 1981200"/>
                <a:gd name="connsiteY5" fmla="*/ 1365983 h 1524000"/>
                <a:gd name="connsiteX6" fmla="*/ 990600 w 1981200"/>
                <a:gd name="connsiteY6" fmla="*/ 1524003 h 1524000"/>
                <a:gd name="connsiteX7" fmla="*/ 386620 w 1981200"/>
                <a:gd name="connsiteY7" fmla="*/ 1365982 h 1524000"/>
                <a:gd name="connsiteX8" fmla="*/ 0 w 1981200"/>
                <a:gd name="connsiteY8" fmla="*/ 762002 h 1524000"/>
                <a:gd name="connsiteX9" fmla="*/ 0 w 1981200"/>
                <a:gd name="connsiteY9" fmla="*/ 762000 h 1524000"/>
                <a:gd name="connsiteX0" fmla="*/ 0 w 3429002"/>
                <a:gd name="connsiteY0" fmla="*/ 236577 h 1760580"/>
                <a:gd name="connsiteX1" fmla="*/ 1834422 w 3429002"/>
                <a:gd name="connsiteY1" fmla="*/ 394598 h 1760580"/>
                <a:gd name="connsiteX2" fmla="*/ 2438402 w 3429002"/>
                <a:gd name="connsiteY2" fmla="*/ 236578 h 1760580"/>
                <a:gd name="connsiteX3" fmla="*/ 3042382 w 3429002"/>
                <a:gd name="connsiteY3" fmla="*/ 394599 h 1760580"/>
                <a:gd name="connsiteX4" fmla="*/ 3429001 w 3429002"/>
                <a:gd name="connsiteY4" fmla="*/ 998580 h 1760580"/>
                <a:gd name="connsiteX5" fmla="*/ 3042380 w 3429002"/>
                <a:gd name="connsiteY5" fmla="*/ 1602560 h 1760580"/>
                <a:gd name="connsiteX6" fmla="*/ 2438400 w 3429002"/>
                <a:gd name="connsiteY6" fmla="*/ 1760580 h 1760580"/>
                <a:gd name="connsiteX7" fmla="*/ 1834420 w 3429002"/>
                <a:gd name="connsiteY7" fmla="*/ 1602559 h 1760580"/>
                <a:gd name="connsiteX8" fmla="*/ 1447800 w 3429002"/>
                <a:gd name="connsiteY8" fmla="*/ 998579 h 1760580"/>
                <a:gd name="connsiteX9" fmla="*/ 0 w 3429002"/>
                <a:gd name="connsiteY9" fmla="*/ 236577 h 1760580"/>
                <a:gd name="connsiteX0" fmla="*/ 0 w 3429002"/>
                <a:gd name="connsiteY0" fmla="*/ 658819 h 2182822"/>
                <a:gd name="connsiteX1" fmla="*/ 1215297 w 3429002"/>
                <a:gd name="connsiteY1" fmla="*/ 102465 h 2182822"/>
                <a:gd name="connsiteX2" fmla="*/ 2438402 w 3429002"/>
                <a:gd name="connsiteY2" fmla="*/ 658820 h 2182822"/>
                <a:gd name="connsiteX3" fmla="*/ 3042382 w 3429002"/>
                <a:gd name="connsiteY3" fmla="*/ 816841 h 2182822"/>
                <a:gd name="connsiteX4" fmla="*/ 3429001 w 3429002"/>
                <a:gd name="connsiteY4" fmla="*/ 1420822 h 2182822"/>
                <a:gd name="connsiteX5" fmla="*/ 3042380 w 3429002"/>
                <a:gd name="connsiteY5" fmla="*/ 2024802 h 2182822"/>
                <a:gd name="connsiteX6" fmla="*/ 2438400 w 3429002"/>
                <a:gd name="connsiteY6" fmla="*/ 2182822 h 2182822"/>
                <a:gd name="connsiteX7" fmla="*/ 1834420 w 3429002"/>
                <a:gd name="connsiteY7" fmla="*/ 2024801 h 2182822"/>
                <a:gd name="connsiteX8" fmla="*/ 1447800 w 3429002"/>
                <a:gd name="connsiteY8" fmla="*/ 1420821 h 2182822"/>
                <a:gd name="connsiteX9" fmla="*/ 0 w 3429002"/>
                <a:gd name="connsiteY9" fmla="*/ 658819 h 2182822"/>
                <a:gd name="connsiteX0" fmla="*/ 0 w 3429002"/>
                <a:gd name="connsiteY0" fmla="*/ 658819 h 2182822"/>
                <a:gd name="connsiteX1" fmla="*/ 1215297 w 3429002"/>
                <a:gd name="connsiteY1" fmla="*/ 102465 h 2182822"/>
                <a:gd name="connsiteX2" fmla="*/ 2438402 w 3429002"/>
                <a:gd name="connsiteY2" fmla="*/ 658820 h 2182822"/>
                <a:gd name="connsiteX3" fmla="*/ 3042382 w 3429002"/>
                <a:gd name="connsiteY3" fmla="*/ 816841 h 2182822"/>
                <a:gd name="connsiteX4" fmla="*/ 3429001 w 3429002"/>
                <a:gd name="connsiteY4" fmla="*/ 1420822 h 2182822"/>
                <a:gd name="connsiteX5" fmla="*/ 3042380 w 3429002"/>
                <a:gd name="connsiteY5" fmla="*/ 2024802 h 2182822"/>
                <a:gd name="connsiteX6" fmla="*/ 2438400 w 3429002"/>
                <a:gd name="connsiteY6" fmla="*/ 2182822 h 2182822"/>
                <a:gd name="connsiteX7" fmla="*/ 1834420 w 3429002"/>
                <a:gd name="connsiteY7" fmla="*/ 2024801 h 2182822"/>
                <a:gd name="connsiteX8" fmla="*/ 1066800 w 3429002"/>
                <a:gd name="connsiteY8" fmla="*/ 1906596 h 2182822"/>
                <a:gd name="connsiteX9" fmla="*/ 0 w 3429002"/>
                <a:gd name="connsiteY9" fmla="*/ 658819 h 2182822"/>
                <a:gd name="connsiteX0" fmla="*/ 0 w 3429002"/>
                <a:gd name="connsiteY0" fmla="*/ 658819 h 2182822"/>
                <a:gd name="connsiteX1" fmla="*/ 1215297 w 3429002"/>
                <a:gd name="connsiteY1" fmla="*/ 102465 h 2182822"/>
                <a:gd name="connsiteX2" fmla="*/ 2438402 w 3429002"/>
                <a:gd name="connsiteY2" fmla="*/ 658820 h 2182822"/>
                <a:gd name="connsiteX3" fmla="*/ 3042382 w 3429002"/>
                <a:gd name="connsiteY3" fmla="*/ 816841 h 2182822"/>
                <a:gd name="connsiteX4" fmla="*/ 3429001 w 3429002"/>
                <a:gd name="connsiteY4" fmla="*/ 1420822 h 2182822"/>
                <a:gd name="connsiteX5" fmla="*/ 2438400 w 3429002"/>
                <a:gd name="connsiteY5" fmla="*/ 2182822 h 2182822"/>
                <a:gd name="connsiteX6" fmla="*/ 1834420 w 3429002"/>
                <a:gd name="connsiteY6" fmla="*/ 2024801 h 2182822"/>
                <a:gd name="connsiteX7" fmla="*/ 1066800 w 3429002"/>
                <a:gd name="connsiteY7" fmla="*/ 1906596 h 2182822"/>
                <a:gd name="connsiteX8" fmla="*/ 0 w 3429002"/>
                <a:gd name="connsiteY8" fmla="*/ 658819 h 2182822"/>
                <a:gd name="connsiteX0" fmla="*/ 0 w 3042382"/>
                <a:gd name="connsiteY0" fmla="*/ 658819 h 2182822"/>
                <a:gd name="connsiteX1" fmla="*/ 1215297 w 3042382"/>
                <a:gd name="connsiteY1" fmla="*/ 102465 h 2182822"/>
                <a:gd name="connsiteX2" fmla="*/ 2438402 w 3042382"/>
                <a:gd name="connsiteY2" fmla="*/ 658820 h 2182822"/>
                <a:gd name="connsiteX3" fmla="*/ 3042382 w 3042382"/>
                <a:gd name="connsiteY3" fmla="*/ 816841 h 2182822"/>
                <a:gd name="connsiteX4" fmla="*/ 2438400 w 3042382"/>
                <a:gd name="connsiteY4" fmla="*/ 2182822 h 2182822"/>
                <a:gd name="connsiteX5" fmla="*/ 1834420 w 3042382"/>
                <a:gd name="connsiteY5" fmla="*/ 2024801 h 2182822"/>
                <a:gd name="connsiteX6" fmla="*/ 1066800 w 3042382"/>
                <a:gd name="connsiteY6" fmla="*/ 1906596 h 2182822"/>
                <a:gd name="connsiteX7" fmla="*/ 0 w 3042382"/>
                <a:gd name="connsiteY7" fmla="*/ 658819 h 2182822"/>
                <a:gd name="connsiteX0" fmla="*/ 0 w 2642252"/>
                <a:gd name="connsiteY0" fmla="*/ 658819 h 2182822"/>
                <a:gd name="connsiteX1" fmla="*/ 1215297 w 2642252"/>
                <a:gd name="connsiteY1" fmla="*/ 102465 h 2182822"/>
                <a:gd name="connsiteX2" fmla="*/ 2438402 w 2642252"/>
                <a:gd name="connsiteY2" fmla="*/ 658820 h 2182822"/>
                <a:gd name="connsiteX3" fmla="*/ 2438400 w 2642252"/>
                <a:gd name="connsiteY3" fmla="*/ 2182822 h 2182822"/>
                <a:gd name="connsiteX4" fmla="*/ 1834420 w 2642252"/>
                <a:gd name="connsiteY4" fmla="*/ 2024801 h 2182822"/>
                <a:gd name="connsiteX5" fmla="*/ 1066800 w 2642252"/>
                <a:gd name="connsiteY5" fmla="*/ 1906596 h 2182822"/>
                <a:gd name="connsiteX6" fmla="*/ 0 w 2642252"/>
                <a:gd name="connsiteY6" fmla="*/ 658819 h 2182822"/>
                <a:gd name="connsiteX0" fmla="*/ 0 w 2642252"/>
                <a:gd name="connsiteY0" fmla="*/ 658819 h 2182822"/>
                <a:gd name="connsiteX1" fmla="*/ 1215297 w 2642252"/>
                <a:gd name="connsiteY1" fmla="*/ 102465 h 2182822"/>
                <a:gd name="connsiteX2" fmla="*/ 2438402 w 2642252"/>
                <a:gd name="connsiteY2" fmla="*/ 658820 h 2182822"/>
                <a:gd name="connsiteX3" fmla="*/ 2438400 w 2642252"/>
                <a:gd name="connsiteY3" fmla="*/ 2182822 h 2182822"/>
                <a:gd name="connsiteX4" fmla="*/ 1805845 w 2642252"/>
                <a:gd name="connsiteY4" fmla="*/ 2024801 h 2182822"/>
                <a:gd name="connsiteX5" fmla="*/ 1066800 w 2642252"/>
                <a:gd name="connsiteY5" fmla="*/ 1906596 h 2182822"/>
                <a:gd name="connsiteX6" fmla="*/ 0 w 2642252"/>
                <a:gd name="connsiteY6" fmla="*/ 658819 h 2182822"/>
                <a:gd name="connsiteX0" fmla="*/ 0 w 2642252"/>
                <a:gd name="connsiteY0" fmla="*/ 658819 h 2384441"/>
                <a:gd name="connsiteX1" fmla="*/ 1215297 w 2642252"/>
                <a:gd name="connsiteY1" fmla="*/ 102465 h 2384441"/>
                <a:gd name="connsiteX2" fmla="*/ 2438402 w 2642252"/>
                <a:gd name="connsiteY2" fmla="*/ 658820 h 2384441"/>
                <a:gd name="connsiteX3" fmla="*/ 2438400 w 2642252"/>
                <a:gd name="connsiteY3" fmla="*/ 2182822 h 2384441"/>
                <a:gd name="connsiteX4" fmla="*/ 1805845 w 2642252"/>
                <a:gd name="connsiteY4" fmla="*/ 2024801 h 2384441"/>
                <a:gd name="connsiteX5" fmla="*/ 1066800 w 2642252"/>
                <a:gd name="connsiteY5" fmla="*/ 1906596 h 2384441"/>
                <a:gd name="connsiteX6" fmla="*/ 0 w 2642252"/>
                <a:gd name="connsiteY6" fmla="*/ 658819 h 2384441"/>
                <a:gd name="connsiteX0" fmla="*/ 0 w 3024839"/>
                <a:gd name="connsiteY0" fmla="*/ 658819 h 2384441"/>
                <a:gd name="connsiteX1" fmla="*/ 1215297 w 3024839"/>
                <a:gd name="connsiteY1" fmla="*/ 102465 h 2384441"/>
                <a:gd name="connsiteX2" fmla="*/ 2438402 w 3024839"/>
                <a:gd name="connsiteY2" fmla="*/ 658820 h 2384441"/>
                <a:gd name="connsiteX3" fmla="*/ 2438400 w 3024839"/>
                <a:gd name="connsiteY3" fmla="*/ 2182822 h 2384441"/>
                <a:gd name="connsiteX4" fmla="*/ 1805845 w 3024839"/>
                <a:gd name="connsiteY4" fmla="*/ 2024801 h 2384441"/>
                <a:gd name="connsiteX5" fmla="*/ 1066800 w 3024839"/>
                <a:gd name="connsiteY5" fmla="*/ 1906596 h 2384441"/>
                <a:gd name="connsiteX6" fmla="*/ 0 w 3024839"/>
                <a:gd name="connsiteY6" fmla="*/ 658819 h 2384441"/>
                <a:gd name="connsiteX0" fmla="*/ 0 w 3024839"/>
                <a:gd name="connsiteY0" fmla="*/ 658819 h 2420947"/>
                <a:gd name="connsiteX1" fmla="*/ 1215297 w 3024839"/>
                <a:gd name="connsiteY1" fmla="*/ 102465 h 2420947"/>
                <a:gd name="connsiteX2" fmla="*/ 2438402 w 3024839"/>
                <a:gd name="connsiteY2" fmla="*/ 658820 h 2420947"/>
                <a:gd name="connsiteX3" fmla="*/ 2438400 w 3024839"/>
                <a:gd name="connsiteY3" fmla="*/ 2182822 h 2420947"/>
                <a:gd name="connsiteX4" fmla="*/ 1805845 w 3024839"/>
                <a:gd name="connsiteY4" fmla="*/ 2024801 h 2420947"/>
                <a:gd name="connsiteX5" fmla="*/ 1066800 w 3024839"/>
                <a:gd name="connsiteY5" fmla="*/ 1906596 h 2420947"/>
                <a:gd name="connsiteX6" fmla="*/ 0 w 3024839"/>
                <a:gd name="connsiteY6" fmla="*/ 658819 h 2420947"/>
                <a:gd name="connsiteX0" fmla="*/ 0 w 3453464"/>
                <a:gd name="connsiteY0" fmla="*/ 658819 h 2601922"/>
                <a:gd name="connsiteX1" fmla="*/ 1215297 w 3453464"/>
                <a:gd name="connsiteY1" fmla="*/ 102465 h 2601922"/>
                <a:gd name="connsiteX2" fmla="*/ 2438402 w 3453464"/>
                <a:gd name="connsiteY2" fmla="*/ 658820 h 2601922"/>
                <a:gd name="connsiteX3" fmla="*/ 2867025 w 3453464"/>
                <a:gd name="connsiteY3" fmla="*/ 2363797 h 2601922"/>
                <a:gd name="connsiteX4" fmla="*/ 1805845 w 3453464"/>
                <a:gd name="connsiteY4" fmla="*/ 2024801 h 2601922"/>
                <a:gd name="connsiteX5" fmla="*/ 1066800 w 3453464"/>
                <a:gd name="connsiteY5" fmla="*/ 1906596 h 2601922"/>
                <a:gd name="connsiteX6" fmla="*/ 0 w 3453464"/>
                <a:gd name="connsiteY6" fmla="*/ 658819 h 26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3464" h="2601922">
                  <a:moveTo>
                    <a:pt x="0" y="658819"/>
                  </a:moveTo>
                  <a:cubicBezTo>
                    <a:pt x="0" y="422242"/>
                    <a:pt x="971524" y="246709"/>
                    <a:pt x="1215297" y="102465"/>
                  </a:cubicBezTo>
                  <a:cubicBezTo>
                    <a:pt x="1388463" y="0"/>
                    <a:pt x="2163114" y="281931"/>
                    <a:pt x="2438402" y="658820"/>
                  </a:cubicBezTo>
                  <a:cubicBezTo>
                    <a:pt x="2713690" y="1035709"/>
                    <a:pt x="3453464" y="1659884"/>
                    <a:pt x="2867025" y="2363797"/>
                  </a:cubicBezTo>
                  <a:cubicBezTo>
                    <a:pt x="2667604" y="2601922"/>
                    <a:pt x="2312386" y="2384441"/>
                    <a:pt x="1805845" y="2024801"/>
                  </a:cubicBezTo>
                  <a:cubicBezTo>
                    <a:pt x="1562073" y="1880557"/>
                    <a:pt x="1066800" y="2143173"/>
                    <a:pt x="1066800" y="1906596"/>
                  </a:cubicBezTo>
                  <a:lnTo>
                    <a:pt x="0" y="658819"/>
                  </a:lnTo>
                  <a:close/>
                </a:path>
              </a:pathLst>
            </a:custGeom>
            <a:solidFill>
              <a:srgbClr val="66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857500" y="3106698"/>
              <a:ext cx="3343304" cy="1882817"/>
            </a:xfrm>
            <a:custGeom>
              <a:avLst/>
              <a:gdLst>
                <a:gd name="connsiteX0" fmla="*/ 0 w 1981200"/>
                <a:gd name="connsiteY0" fmla="*/ 762000 h 1524000"/>
                <a:gd name="connsiteX1" fmla="*/ 386622 w 1981200"/>
                <a:gd name="connsiteY1" fmla="*/ 158021 h 1524000"/>
                <a:gd name="connsiteX2" fmla="*/ 990602 w 1981200"/>
                <a:gd name="connsiteY2" fmla="*/ 1 h 1524000"/>
                <a:gd name="connsiteX3" fmla="*/ 1594582 w 1981200"/>
                <a:gd name="connsiteY3" fmla="*/ 158022 h 1524000"/>
                <a:gd name="connsiteX4" fmla="*/ 1981201 w 1981200"/>
                <a:gd name="connsiteY4" fmla="*/ 762003 h 1524000"/>
                <a:gd name="connsiteX5" fmla="*/ 1594580 w 1981200"/>
                <a:gd name="connsiteY5" fmla="*/ 1365983 h 1524000"/>
                <a:gd name="connsiteX6" fmla="*/ 990600 w 1981200"/>
                <a:gd name="connsiteY6" fmla="*/ 1524003 h 1524000"/>
                <a:gd name="connsiteX7" fmla="*/ 386620 w 1981200"/>
                <a:gd name="connsiteY7" fmla="*/ 1365982 h 1524000"/>
                <a:gd name="connsiteX8" fmla="*/ 0 w 1981200"/>
                <a:gd name="connsiteY8" fmla="*/ 762002 h 1524000"/>
                <a:gd name="connsiteX9" fmla="*/ 0 w 1981200"/>
                <a:gd name="connsiteY9" fmla="*/ 762000 h 1524000"/>
                <a:gd name="connsiteX0" fmla="*/ 304826 w 2286028"/>
                <a:gd name="connsiteY0" fmla="*/ 896944 h 1658947"/>
                <a:gd name="connsiteX1" fmla="*/ 243773 w 2286028"/>
                <a:gd name="connsiteY1" fmla="*/ 102465 h 1658947"/>
                <a:gd name="connsiteX2" fmla="*/ 1295428 w 2286028"/>
                <a:gd name="connsiteY2" fmla="*/ 134945 h 1658947"/>
                <a:gd name="connsiteX3" fmla="*/ 1899408 w 2286028"/>
                <a:gd name="connsiteY3" fmla="*/ 292966 h 1658947"/>
                <a:gd name="connsiteX4" fmla="*/ 2286027 w 2286028"/>
                <a:gd name="connsiteY4" fmla="*/ 896947 h 1658947"/>
                <a:gd name="connsiteX5" fmla="*/ 1899406 w 2286028"/>
                <a:gd name="connsiteY5" fmla="*/ 1500927 h 1658947"/>
                <a:gd name="connsiteX6" fmla="*/ 1295426 w 2286028"/>
                <a:gd name="connsiteY6" fmla="*/ 1658947 h 1658947"/>
                <a:gd name="connsiteX7" fmla="*/ 691446 w 2286028"/>
                <a:gd name="connsiteY7" fmla="*/ 1500926 h 1658947"/>
                <a:gd name="connsiteX8" fmla="*/ 304826 w 2286028"/>
                <a:gd name="connsiteY8" fmla="*/ 896946 h 1658947"/>
                <a:gd name="connsiteX9" fmla="*/ 304826 w 2286028"/>
                <a:gd name="connsiteY9" fmla="*/ 896944 h 1658947"/>
                <a:gd name="connsiteX0" fmla="*/ 0 w 2628902"/>
                <a:gd name="connsiteY0" fmla="*/ 430219 h 1658947"/>
                <a:gd name="connsiteX1" fmla="*/ 586647 w 2628902"/>
                <a:gd name="connsiteY1" fmla="*/ 102465 h 1658947"/>
                <a:gd name="connsiteX2" fmla="*/ 1638302 w 2628902"/>
                <a:gd name="connsiteY2" fmla="*/ 134945 h 1658947"/>
                <a:gd name="connsiteX3" fmla="*/ 2242282 w 2628902"/>
                <a:gd name="connsiteY3" fmla="*/ 292966 h 1658947"/>
                <a:gd name="connsiteX4" fmla="*/ 2628901 w 2628902"/>
                <a:gd name="connsiteY4" fmla="*/ 896947 h 1658947"/>
                <a:gd name="connsiteX5" fmla="*/ 2242280 w 2628902"/>
                <a:gd name="connsiteY5" fmla="*/ 1500927 h 1658947"/>
                <a:gd name="connsiteX6" fmla="*/ 1638300 w 2628902"/>
                <a:gd name="connsiteY6" fmla="*/ 1658947 h 1658947"/>
                <a:gd name="connsiteX7" fmla="*/ 1034320 w 2628902"/>
                <a:gd name="connsiteY7" fmla="*/ 1500926 h 1658947"/>
                <a:gd name="connsiteX8" fmla="*/ 647700 w 2628902"/>
                <a:gd name="connsiteY8" fmla="*/ 896946 h 1658947"/>
                <a:gd name="connsiteX9" fmla="*/ 0 w 2628902"/>
                <a:gd name="connsiteY9" fmla="*/ 430219 h 1658947"/>
                <a:gd name="connsiteX0" fmla="*/ 0 w 2628902"/>
                <a:gd name="connsiteY0" fmla="*/ 304799 h 1533527"/>
                <a:gd name="connsiteX1" fmla="*/ 681897 w 2628902"/>
                <a:gd name="connsiteY1" fmla="*/ 224695 h 1533527"/>
                <a:gd name="connsiteX2" fmla="*/ 1638302 w 2628902"/>
                <a:gd name="connsiteY2" fmla="*/ 9525 h 1533527"/>
                <a:gd name="connsiteX3" fmla="*/ 2242282 w 2628902"/>
                <a:gd name="connsiteY3" fmla="*/ 167546 h 1533527"/>
                <a:gd name="connsiteX4" fmla="*/ 2628901 w 2628902"/>
                <a:gd name="connsiteY4" fmla="*/ 771527 h 1533527"/>
                <a:gd name="connsiteX5" fmla="*/ 2242280 w 2628902"/>
                <a:gd name="connsiteY5" fmla="*/ 1375507 h 1533527"/>
                <a:gd name="connsiteX6" fmla="*/ 1638300 w 2628902"/>
                <a:gd name="connsiteY6" fmla="*/ 1533527 h 1533527"/>
                <a:gd name="connsiteX7" fmla="*/ 1034320 w 2628902"/>
                <a:gd name="connsiteY7" fmla="*/ 1375506 h 1533527"/>
                <a:gd name="connsiteX8" fmla="*/ 647700 w 2628902"/>
                <a:gd name="connsiteY8" fmla="*/ 771526 h 1533527"/>
                <a:gd name="connsiteX9" fmla="*/ 0 w 2628902"/>
                <a:gd name="connsiteY9" fmla="*/ 304799 h 1533527"/>
                <a:gd name="connsiteX0" fmla="*/ 0 w 3343304"/>
                <a:gd name="connsiteY0" fmla="*/ 306387 h 1535115"/>
                <a:gd name="connsiteX1" fmla="*/ 681897 w 3343304"/>
                <a:gd name="connsiteY1" fmla="*/ 226283 h 1535115"/>
                <a:gd name="connsiteX2" fmla="*/ 1638302 w 3343304"/>
                <a:gd name="connsiteY2" fmla="*/ 11113 h 1535115"/>
                <a:gd name="connsiteX3" fmla="*/ 3099532 w 3343304"/>
                <a:gd name="connsiteY3" fmla="*/ 292959 h 1535115"/>
                <a:gd name="connsiteX4" fmla="*/ 2628901 w 3343304"/>
                <a:gd name="connsiteY4" fmla="*/ 773115 h 1535115"/>
                <a:gd name="connsiteX5" fmla="*/ 2242280 w 3343304"/>
                <a:gd name="connsiteY5" fmla="*/ 1377095 h 1535115"/>
                <a:gd name="connsiteX6" fmla="*/ 1638300 w 3343304"/>
                <a:gd name="connsiteY6" fmla="*/ 1535115 h 1535115"/>
                <a:gd name="connsiteX7" fmla="*/ 1034320 w 3343304"/>
                <a:gd name="connsiteY7" fmla="*/ 1377094 h 1535115"/>
                <a:gd name="connsiteX8" fmla="*/ 647700 w 3343304"/>
                <a:gd name="connsiteY8" fmla="*/ 773114 h 1535115"/>
                <a:gd name="connsiteX9" fmla="*/ 0 w 3343304"/>
                <a:gd name="connsiteY9" fmla="*/ 306387 h 1535115"/>
                <a:gd name="connsiteX0" fmla="*/ 0 w 3343304"/>
                <a:gd name="connsiteY0" fmla="*/ 236577 h 1465305"/>
                <a:gd name="connsiteX1" fmla="*/ 681897 w 3343304"/>
                <a:gd name="connsiteY1" fmla="*/ 156473 h 1465305"/>
                <a:gd name="connsiteX2" fmla="*/ 1571627 w 3343304"/>
                <a:gd name="connsiteY2" fmla="*/ 341353 h 1465305"/>
                <a:gd name="connsiteX3" fmla="*/ 3099532 w 3343304"/>
                <a:gd name="connsiteY3" fmla="*/ 223149 h 1465305"/>
                <a:gd name="connsiteX4" fmla="*/ 2628901 w 3343304"/>
                <a:gd name="connsiteY4" fmla="*/ 703305 h 1465305"/>
                <a:gd name="connsiteX5" fmla="*/ 2242280 w 3343304"/>
                <a:gd name="connsiteY5" fmla="*/ 1307285 h 1465305"/>
                <a:gd name="connsiteX6" fmla="*/ 1638300 w 3343304"/>
                <a:gd name="connsiteY6" fmla="*/ 1465305 h 1465305"/>
                <a:gd name="connsiteX7" fmla="*/ 1034320 w 3343304"/>
                <a:gd name="connsiteY7" fmla="*/ 1307284 h 1465305"/>
                <a:gd name="connsiteX8" fmla="*/ 647700 w 3343304"/>
                <a:gd name="connsiteY8" fmla="*/ 703304 h 1465305"/>
                <a:gd name="connsiteX9" fmla="*/ 0 w 3343304"/>
                <a:gd name="connsiteY9" fmla="*/ 236577 h 1465305"/>
                <a:gd name="connsiteX0" fmla="*/ 0 w 3343304"/>
                <a:gd name="connsiteY0" fmla="*/ 236577 h 1465305"/>
                <a:gd name="connsiteX1" fmla="*/ 681897 w 3343304"/>
                <a:gd name="connsiteY1" fmla="*/ 156473 h 1465305"/>
                <a:gd name="connsiteX2" fmla="*/ 1571627 w 3343304"/>
                <a:gd name="connsiteY2" fmla="*/ 341353 h 1465305"/>
                <a:gd name="connsiteX3" fmla="*/ 3099532 w 3343304"/>
                <a:gd name="connsiteY3" fmla="*/ 223149 h 1465305"/>
                <a:gd name="connsiteX4" fmla="*/ 2628901 w 3343304"/>
                <a:gd name="connsiteY4" fmla="*/ 703305 h 1465305"/>
                <a:gd name="connsiteX5" fmla="*/ 2242280 w 3343304"/>
                <a:gd name="connsiteY5" fmla="*/ 1307285 h 1465305"/>
                <a:gd name="connsiteX6" fmla="*/ 1638300 w 3343304"/>
                <a:gd name="connsiteY6" fmla="*/ 1465305 h 1465305"/>
                <a:gd name="connsiteX7" fmla="*/ 1034320 w 3343304"/>
                <a:gd name="connsiteY7" fmla="*/ 1307284 h 1465305"/>
                <a:gd name="connsiteX8" fmla="*/ 428625 w 3343304"/>
                <a:gd name="connsiteY8" fmla="*/ 808079 h 1465305"/>
                <a:gd name="connsiteX9" fmla="*/ 0 w 3343304"/>
                <a:gd name="connsiteY9" fmla="*/ 236577 h 1465305"/>
                <a:gd name="connsiteX0" fmla="*/ 0 w 3343304"/>
                <a:gd name="connsiteY0" fmla="*/ 236577 h 1509755"/>
                <a:gd name="connsiteX1" fmla="*/ 681897 w 3343304"/>
                <a:gd name="connsiteY1" fmla="*/ 156473 h 1509755"/>
                <a:gd name="connsiteX2" fmla="*/ 1571627 w 3343304"/>
                <a:gd name="connsiteY2" fmla="*/ 341353 h 1509755"/>
                <a:gd name="connsiteX3" fmla="*/ 3099532 w 3343304"/>
                <a:gd name="connsiteY3" fmla="*/ 223149 h 1509755"/>
                <a:gd name="connsiteX4" fmla="*/ 2628901 w 3343304"/>
                <a:gd name="connsiteY4" fmla="*/ 703305 h 1509755"/>
                <a:gd name="connsiteX5" fmla="*/ 2242280 w 3343304"/>
                <a:gd name="connsiteY5" fmla="*/ 1307285 h 1509755"/>
                <a:gd name="connsiteX6" fmla="*/ 1638300 w 3343304"/>
                <a:gd name="connsiteY6" fmla="*/ 1465305 h 1509755"/>
                <a:gd name="connsiteX7" fmla="*/ 1158145 w 3343304"/>
                <a:gd name="connsiteY7" fmla="*/ 1040584 h 1509755"/>
                <a:gd name="connsiteX8" fmla="*/ 428625 w 3343304"/>
                <a:gd name="connsiteY8" fmla="*/ 808079 h 1509755"/>
                <a:gd name="connsiteX9" fmla="*/ 0 w 3343304"/>
                <a:gd name="connsiteY9" fmla="*/ 236577 h 1509755"/>
                <a:gd name="connsiteX0" fmla="*/ 0 w 3343304"/>
                <a:gd name="connsiteY0" fmla="*/ 236577 h 1509755"/>
                <a:gd name="connsiteX1" fmla="*/ 681897 w 3343304"/>
                <a:gd name="connsiteY1" fmla="*/ 156473 h 1509755"/>
                <a:gd name="connsiteX2" fmla="*/ 1571627 w 3343304"/>
                <a:gd name="connsiteY2" fmla="*/ 341353 h 1509755"/>
                <a:gd name="connsiteX3" fmla="*/ 3099532 w 3343304"/>
                <a:gd name="connsiteY3" fmla="*/ 223149 h 1509755"/>
                <a:gd name="connsiteX4" fmla="*/ 2628901 w 3343304"/>
                <a:gd name="connsiteY4" fmla="*/ 703305 h 1509755"/>
                <a:gd name="connsiteX5" fmla="*/ 2242280 w 3343304"/>
                <a:gd name="connsiteY5" fmla="*/ 1307285 h 1509755"/>
                <a:gd name="connsiteX6" fmla="*/ 1638300 w 3343304"/>
                <a:gd name="connsiteY6" fmla="*/ 1465305 h 1509755"/>
                <a:gd name="connsiteX7" fmla="*/ 1158145 w 3343304"/>
                <a:gd name="connsiteY7" fmla="*/ 1040584 h 1509755"/>
                <a:gd name="connsiteX8" fmla="*/ 247650 w 3343304"/>
                <a:gd name="connsiteY8" fmla="*/ 684254 h 1509755"/>
                <a:gd name="connsiteX9" fmla="*/ 0 w 3343304"/>
                <a:gd name="connsiteY9" fmla="*/ 236577 h 1509755"/>
                <a:gd name="connsiteX0" fmla="*/ 0 w 3343304"/>
                <a:gd name="connsiteY0" fmla="*/ 236577 h 1909805"/>
                <a:gd name="connsiteX1" fmla="*/ 681897 w 3343304"/>
                <a:gd name="connsiteY1" fmla="*/ 156473 h 1909805"/>
                <a:gd name="connsiteX2" fmla="*/ 1571627 w 3343304"/>
                <a:gd name="connsiteY2" fmla="*/ 341353 h 1909805"/>
                <a:gd name="connsiteX3" fmla="*/ 3099532 w 3343304"/>
                <a:gd name="connsiteY3" fmla="*/ 223149 h 1909805"/>
                <a:gd name="connsiteX4" fmla="*/ 2628901 w 3343304"/>
                <a:gd name="connsiteY4" fmla="*/ 703305 h 1909805"/>
                <a:gd name="connsiteX5" fmla="*/ 2242280 w 3343304"/>
                <a:gd name="connsiteY5" fmla="*/ 1307285 h 1909805"/>
                <a:gd name="connsiteX6" fmla="*/ 1143000 w 3343304"/>
                <a:gd name="connsiteY6" fmla="*/ 1865355 h 1909805"/>
                <a:gd name="connsiteX7" fmla="*/ 1158145 w 3343304"/>
                <a:gd name="connsiteY7" fmla="*/ 1040584 h 1909805"/>
                <a:gd name="connsiteX8" fmla="*/ 247650 w 3343304"/>
                <a:gd name="connsiteY8" fmla="*/ 684254 h 1909805"/>
                <a:gd name="connsiteX9" fmla="*/ 0 w 3343304"/>
                <a:gd name="connsiteY9" fmla="*/ 236577 h 1909805"/>
                <a:gd name="connsiteX0" fmla="*/ 0 w 3343304"/>
                <a:gd name="connsiteY0" fmla="*/ 236577 h 1868530"/>
                <a:gd name="connsiteX1" fmla="*/ 681897 w 3343304"/>
                <a:gd name="connsiteY1" fmla="*/ 156473 h 1868530"/>
                <a:gd name="connsiteX2" fmla="*/ 1571627 w 3343304"/>
                <a:gd name="connsiteY2" fmla="*/ 341353 h 1868530"/>
                <a:gd name="connsiteX3" fmla="*/ 3099532 w 3343304"/>
                <a:gd name="connsiteY3" fmla="*/ 223149 h 1868530"/>
                <a:gd name="connsiteX4" fmla="*/ 2628901 w 3343304"/>
                <a:gd name="connsiteY4" fmla="*/ 703305 h 1868530"/>
                <a:gd name="connsiteX5" fmla="*/ 2242280 w 3343304"/>
                <a:gd name="connsiteY5" fmla="*/ 1307285 h 1868530"/>
                <a:gd name="connsiteX6" fmla="*/ 1143000 w 3343304"/>
                <a:gd name="connsiteY6" fmla="*/ 1865355 h 1868530"/>
                <a:gd name="connsiteX7" fmla="*/ 872395 w 3343304"/>
                <a:gd name="connsiteY7" fmla="*/ 1288234 h 1868530"/>
                <a:gd name="connsiteX8" fmla="*/ 247650 w 3343304"/>
                <a:gd name="connsiteY8" fmla="*/ 684254 h 1868530"/>
                <a:gd name="connsiteX9" fmla="*/ 0 w 3343304"/>
                <a:gd name="connsiteY9" fmla="*/ 236577 h 1868530"/>
                <a:gd name="connsiteX0" fmla="*/ 0 w 3343304"/>
                <a:gd name="connsiteY0" fmla="*/ 236577 h 1882817"/>
                <a:gd name="connsiteX1" fmla="*/ 681897 w 3343304"/>
                <a:gd name="connsiteY1" fmla="*/ 156473 h 1882817"/>
                <a:gd name="connsiteX2" fmla="*/ 1571627 w 3343304"/>
                <a:gd name="connsiteY2" fmla="*/ 341353 h 1882817"/>
                <a:gd name="connsiteX3" fmla="*/ 3099532 w 3343304"/>
                <a:gd name="connsiteY3" fmla="*/ 223149 h 1882817"/>
                <a:gd name="connsiteX4" fmla="*/ 2628901 w 3343304"/>
                <a:gd name="connsiteY4" fmla="*/ 703305 h 1882817"/>
                <a:gd name="connsiteX5" fmla="*/ 1689830 w 3343304"/>
                <a:gd name="connsiteY5" fmla="*/ 1183460 h 1882817"/>
                <a:gd name="connsiteX6" fmla="*/ 1143000 w 3343304"/>
                <a:gd name="connsiteY6" fmla="*/ 1865355 h 1882817"/>
                <a:gd name="connsiteX7" fmla="*/ 872395 w 3343304"/>
                <a:gd name="connsiteY7" fmla="*/ 1288234 h 1882817"/>
                <a:gd name="connsiteX8" fmla="*/ 247650 w 3343304"/>
                <a:gd name="connsiteY8" fmla="*/ 684254 h 1882817"/>
                <a:gd name="connsiteX9" fmla="*/ 0 w 3343304"/>
                <a:gd name="connsiteY9" fmla="*/ 236577 h 1882817"/>
                <a:gd name="connsiteX0" fmla="*/ 0 w 3343304"/>
                <a:gd name="connsiteY0" fmla="*/ 236577 h 1882817"/>
                <a:gd name="connsiteX1" fmla="*/ 681897 w 3343304"/>
                <a:gd name="connsiteY1" fmla="*/ 156473 h 1882817"/>
                <a:gd name="connsiteX2" fmla="*/ 2028827 w 3343304"/>
                <a:gd name="connsiteY2" fmla="*/ 46078 h 1882817"/>
                <a:gd name="connsiteX3" fmla="*/ 3099532 w 3343304"/>
                <a:gd name="connsiteY3" fmla="*/ 223149 h 1882817"/>
                <a:gd name="connsiteX4" fmla="*/ 2628901 w 3343304"/>
                <a:gd name="connsiteY4" fmla="*/ 703305 h 1882817"/>
                <a:gd name="connsiteX5" fmla="*/ 1689830 w 3343304"/>
                <a:gd name="connsiteY5" fmla="*/ 1183460 h 1882817"/>
                <a:gd name="connsiteX6" fmla="*/ 1143000 w 3343304"/>
                <a:gd name="connsiteY6" fmla="*/ 1865355 h 1882817"/>
                <a:gd name="connsiteX7" fmla="*/ 872395 w 3343304"/>
                <a:gd name="connsiteY7" fmla="*/ 1288234 h 1882817"/>
                <a:gd name="connsiteX8" fmla="*/ 247650 w 3343304"/>
                <a:gd name="connsiteY8" fmla="*/ 684254 h 1882817"/>
                <a:gd name="connsiteX9" fmla="*/ 0 w 3343304"/>
                <a:gd name="connsiteY9" fmla="*/ 236577 h 18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3304" h="1882817">
                  <a:moveTo>
                    <a:pt x="0" y="236577"/>
                  </a:moveTo>
                  <a:cubicBezTo>
                    <a:pt x="0" y="0"/>
                    <a:pt x="438124" y="300717"/>
                    <a:pt x="681897" y="156473"/>
                  </a:cubicBezTo>
                  <a:cubicBezTo>
                    <a:pt x="855063" y="54008"/>
                    <a:pt x="1625888" y="34965"/>
                    <a:pt x="2028827" y="46078"/>
                  </a:cubicBezTo>
                  <a:cubicBezTo>
                    <a:pt x="2431766" y="57191"/>
                    <a:pt x="2926366" y="120684"/>
                    <a:pt x="3099532" y="223149"/>
                  </a:cubicBezTo>
                  <a:cubicBezTo>
                    <a:pt x="3343304" y="367393"/>
                    <a:pt x="2628902" y="466727"/>
                    <a:pt x="2628901" y="703305"/>
                  </a:cubicBezTo>
                  <a:cubicBezTo>
                    <a:pt x="2628901" y="939882"/>
                    <a:pt x="1933602" y="1039216"/>
                    <a:pt x="1689830" y="1183460"/>
                  </a:cubicBezTo>
                  <a:cubicBezTo>
                    <a:pt x="1516665" y="1285925"/>
                    <a:pt x="1279239" y="1847893"/>
                    <a:pt x="1143000" y="1865355"/>
                  </a:cubicBezTo>
                  <a:cubicBezTo>
                    <a:pt x="1006761" y="1882817"/>
                    <a:pt x="1045561" y="1390699"/>
                    <a:pt x="872395" y="1288234"/>
                  </a:cubicBezTo>
                  <a:cubicBezTo>
                    <a:pt x="628623" y="1143990"/>
                    <a:pt x="247650" y="920831"/>
                    <a:pt x="247650" y="684254"/>
                  </a:cubicBezTo>
                  <a:lnTo>
                    <a:pt x="0" y="236577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952624" y="3853722"/>
              <a:ext cx="3228977" cy="2069284"/>
            </a:xfrm>
            <a:custGeom>
              <a:avLst/>
              <a:gdLst>
                <a:gd name="connsiteX0" fmla="*/ 0 w 1981200"/>
                <a:gd name="connsiteY0" fmla="*/ 762000 h 1524000"/>
                <a:gd name="connsiteX1" fmla="*/ 386622 w 1981200"/>
                <a:gd name="connsiteY1" fmla="*/ 158021 h 1524000"/>
                <a:gd name="connsiteX2" fmla="*/ 990602 w 1981200"/>
                <a:gd name="connsiteY2" fmla="*/ 1 h 1524000"/>
                <a:gd name="connsiteX3" fmla="*/ 1594582 w 1981200"/>
                <a:gd name="connsiteY3" fmla="*/ 158022 h 1524000"/>
                <a:gd name="connsiteX4" fmla="*/ 1981201 w 1981200"/>
                <a:gd name="connsiteY4" fmla="*/ 762003 h 1524000"/>
                <a:gd name="connsiteX5" fmla="*/ 1594580 w 1981200"/>
                <a:gd name="connsiteY5" fmla="*/ 1365983 h 1524000"/>
                <a:gd name="connsiteX6" fmla="*/ 990600 w 1981200"/>
                <a:gd name="connsiteY6" fmla="*/ 1524003 h 1524000"/>
                <a:gd name="connsiteX7" fmla="*/ 386620 w 1981200"/>
                <a:gd name="connsiteY7" fmla="*/ 1365982 h 1524000"/>
                <a:gd name="connsiteX8" fmla="*/ 0 w 1981200"/>
                <a:gd name="connsiteY8" fmla="*/ 762002 h 1524000"/>
                <a:gd name="connsiteX9" fmla="*/ 0 w 1981200"/>
                <a:gd name="connsiteY9" fmla="*/ 762000 h 1524000"/>
                <a:gd name="connsiteX0" fmla="*/ 0 w 1981202"/>
                <a:gd name="connsiteY0" fmla="*/ 1125544 h 1887547"/>
                <a:gd name="connsiteX1" fmla="*/ 338997 w 1981202"/>
                <a:gd name="connsiteY1" fmla="*/ 102465 h 1887547"/>
                <a:gd name="connsiteX2" fmla="*/ 990602 w 1981202"/>
                <a:gd name="connsiteY2" fmla="*/ 363545 h 1887547"/>
                <a:gd name="connsiteX3" fmla="*/ 1594582 w 1981202"/>
                <a:gd name="connsiteY3" fmla="*/ 521566 h 1887547"/>
                <a:gd name="connsiteX4" fmla="*/ 1981201 w 1981202"/>
                <a:gd name="connsiteY4" fmla="*/ 1125547 h 1887547"/>
                <a:gd name="connsiteX5" fmla="*/ 1594580 w 1981202"/>
                <a:gd name="connsiteY5" fmla="*/ 1729527 h 1887547"/>
                <a:gd name="connsiteX6" fmla="*/ 990600 w 1981202"/>
                <a:gd name="connsiteY6" fmla="*/ 1887547 h 1887547"/>
                <a:gd name="connsiteX7" fmla="*/ 386620 w 1981202"/>
                <a:gd name="connsiteY7" fmla="*/ 1729526 h 1887547"/>
                <a:gd name="connsiteX8" fmla="*/ 0 w 1981202"/>
                <a:gd name="connsiteY8" fmla="*/ 1125546 h 1887547"/>
                <a:gd name="connsiteX9" fmla="*/ 0 w 1981202"/>
                <a:gd name="connsiteY9" fmla="*/ 1125544 h 1887547"/>
                <a:gd name="connsiteX0" fmla="*/ 0 w 1981202"/>
                <a:gd name="connsiteY0" fmla="*/ 1125544 h 1887547"/>
                <a:gd name="connsiteX1" fmla="*/ 338997 w 1981202"/>
                <a:gd name="connsiteY1" fmla="*/ 102465 h 1887547"/>
                <a:gd name="connsiteX2" fmla="*/ 990602 w 1981202"/>
                <a:gd name="connsiteY2" fmla="*/ 363545 h 1887547"/>
                <a:gd name="connsiteX3" fmla="*/ 1442182 w 1981202"/>
                <a:gd name="connsiteY3" fmla="*/ 921616 h 1887547"/>
                <a:gd name="connsiteX4" fmla="*/ 1981201 w 1981202"/>
                <a:gd name="connsiteY4" fmla="*/ 1125547 h 1887547"/>
                <a:gd name="connsiteX5" fmla="*/ 1594580 w 1981202"/>
                <a:gd name="connsiteY5" fmla="*/ 1729527 h 1887547"/>
                <a:gd name="connsiteX6" fmla="*/ 990600 w 1981202"/>
                <a:gd name="connsiteY6" fmla="*/ 1887547 h 1887547"/>
                <a:gd name="connsiteX7" fmla="*/ 386620 w 1981202"/>
                <a:gd name="connsiteY7" fmla="*/ 1729526 h 1887547"/>
                <a:gd name="connsiteX8" fmla="*/ 0 w 1981202"/>
                <a:gd name="connsiteY8" fmla="*/ 1125546 h 1887547"/>
                <a:gd name="connsiteX9" fmla="*/ 0 w 1981202"/>
                <a:gd name="connsiteY9" fmla="*/ 1125544 h 1887547"/>
                <a:gd name="connsiteX0" fmla="*/ 0 w 1981202"/>
                <a:gd name="connsiteY0" fmla="*/ 1125544 h 1887547"/>
                <a:gd name="connsiteX1" fmla="*/ 338997 w 1981202"/>
                <a:gd name="connsiteY1" fmla="*/ 102465 h 1887547"/>
                <a:gd name="connsiteX2" fmla="*/ 990602 w 1981202"/>
                <a:gd name="connsiteY2" fmla="*/ 363545 h 1887547"/>
                <a:gd name="connsiteX3" fmla="*/ 1442182 w 1981202"/>
                <a:gd name="connsiteY3" fmla="*/ 921616 h 1887547"/>
                <a:gd name="connsiteX4" fmla="*/ 1981201 w 1981202"/>
                <a:gd name="connsiteY4" fmla="*/ 1554172 h 1887547"/>
                <a:gd name="connsiteX5" fmla="*/ 1594580 w 1981202"/>
                <a:gd name="connsiteY5" fmla="*/ 1729527 h 1887547"/>
                <a:gd name="connsiteX6" fmla="*/ 990600 w 1981202"/>
                <a:gd name="connsiteY6" fmla="*/ 1887547 h 1887547"/>
                <a:gd name="connsiteX7" fmla="*/ 386620 w 1981202"/>
                <a:gd name="connsiteY7" fmla="*/ 1729526 h 1887547"/>
                <a:gd name="connsiteX8" fmla="*/ 0 w 1981202"/>
                <a:gd name="connsiteY8" fmla="*/ 1125546 h 1887547"/>
                <a:gd name="connsiteX9" fmla="*/ 0 w 1981202"/>
                <a:gd name="connsiteY9" fmla="*/ 1125544 h 1887547"/>
                <a:gd name="connsiteX0" fmla="*/ 0 w 1981202"/>
                <a:gd name="connsiteY0" fmla="*/ 1125544 h 1931997"/>
                <a:gd name="connsiteX1" fmla="*/ 338997 w 1981202"/>
                <a:gd name="connsiteY1" fmla="*/ 102465 h 1931997"/>
                <a:gd name="connsiteX2" fmla="*/ 990602 w 1981202"/>
                <a:gd name="connsiteY2" fmla="*/ 363545 h 1931997"/>
                <a:gd name="connsiteX3" fmla="*/ 1442182 w 1981202"/>
                <a:gd name="connsiteY3" fmla="*/ 921616 h 1931997"/>
                <a:gd name="connsiteX4" fmla="*/ 1981201 w 1981202"/>
                <a:gd name="connsiteY4" fmla="*/ 1554172 h 1931997"/>
                <a:gd name="connsiteX5" fmla="*/ 1004030 w 1981202"/>
                <a:gd name="connsiteY5" fmla="*/ 1462827 h 1931997"/>
                <a:gd name="connsiteX6" fmla="*/ 990600 w 1981202"/>
                <a:gd name="connsiteY6" fmla="*/ 1887547 h 1931997"/>
                <a:gd name="connsiteX7" fmla="*/ 386620 w 1981202"/>
                <a:gd name="connsiteY7" fmla="*/ 1729526 h 1931997"/>
                <a:gd name="connsiteX8" fmla="*/ 0 w 1981202"/>
                <a:gd name="connsiteY8" fmla="*/ 1125546 h 1931997"/>
                <a:gd name="connsiteX9" fmla="*/ 0 w 1981202"/>
                <a:gd name="connsiteY9" fmla="*/ 1125544 h 1931997"/>
                <a:gd name="connsiteX0" fmla="*/ 0 w 1981202"/>
                <a:gd name="connsiteY0" fmla="*/ 1125544 h 1984385"/>
                <a:gd name="connsiteX1" fmla="*/ 338997 w 1981202"/>
                <a:gd name="connsiteY1" fmla="*/ 102465 h 1984385"/>
                <a:gd name="connsiteX2" fmla="*/ 990602 w 1981202"/>
                <a:gd name="connsiteY2" fmla="*/ 363545 h 1984385"/>
                <a:gd name="connsiteX3" fmla="*/ 1442182 w 1981202"/>
                <a:gd name="connsiteY3" fmla="*/ 921616 h 1984385"/>
                <a:gd name="connsiteX4" fmla="*/ 1981201 w 1981202"/>
                <a:gd name="connsiteY4" fmla="*/ 1554172 h 1984385"/>
                <a:gd name="connsiteX5" fmla="*/ 1004030 w 1981202"/>
                <a:gd name="connsiteY5" fmla="*/ 1462827 h 1984385"/>
                <a:gd name="connsiteX6" fmla="*/ 990600 w 1981202"/>
                <a:gd name="connsiteY6" fmla="*/ 1887547 h 1984385"/>
                <a:gd name="connsiteX7" fmla="*/ 558070 w 1981202"/>
                <a:gd name="connsiteY7" fmla="*/ 881801 h 1984385"/>
                <a:gd name="connsiteX8" fmla="*/ 0 w 1981202"/>
                <a:gd name="connsiteY8" fmla="*/ 1125546 h 1984385"/>
                <a:gd name="connsiteX9" fmla="*/ 0 w 1981202"/>
                <a:gd name="connsiteY9" fmla="*/ 1125544 h 1984385"/>
                <a:gd name="connsiteX0" fmla="*/ 0 w 1981202"/>
                <a:gd name="connsiteY0" fmla="*/ 1125544 h 1790749"/>
                <a:gd name="connsiteX1" fmla="*/ 338997 w 1981202"/>
                <a:gd name="connsiteY1" fmla="*/ 102465 h 1790749"/>
                <a:gd name="connsiteX2" fmla="*/ 990602 w 1981202"/>
                <a:gd name="connsiteY2" fmla="*/ 363545 h 1790749"/>
                <a:gd name="connsiteX3" fmla="*/ 1442182 w 1981202"/>
                <a:gd name="connsiteY3" fmla="*/ 921616 h 1790749"/>
                <a:gd name="connsiteX4" fmla="*/ 1981201 w 1981202"/>
                <a:gd name="connsiteY4" fmla="*/ 1554172 h 1790749"/>
                <a:gd name="connsiteX5" fmla="*/ 1004030 w 1981202"/>
                <a:gd name="connsiteY5" fmla="*/ 1462827 h 1790749"/>
                <a:gd name="connsiteX6" fmla="*/ 558070 w 1981202"/>
                <a:gd name="connsiteY6" fmla="*/ 881801 h 1790749"/>
                <a:gd name="connsiteX7" fmla="*/ 0 w 1981202"/>
                <a:gd name="connsiteY7" fmla="*/ 1125546 h 1790749"/>
                <a:gd name="connsiteX8" fmla="*/ 0 w 1981202"/>
                <a:gd name="connsiteY8" fmla="*/ 1125544 h 1790749"/>
                <a:gd name="connsiteX0" fmla="*/ 0 w 2390777"/>
                <a:gd name="connsiteY0" fmla="*/ 830269 h 1790749"/>
                <a:gd name="connsiteX1" fmla="*/ 748572 w 2390777"/>
                <a:gd name="connsiteY1" fmla="*/ 102465 h 1790749"/>
                <a:gd name="connsiteX2" fmla="*/ 1400177 w 2390777"/>
                <a:gd name="connsiteY2" fmla="*/ 363545 h 1790749"/>
                <a:gd name="connsiteX3" fmla="*/ 1851757 w 2390777"/>
                <a:gd name="connsiteY3" fmla="*/ 921616 h 1790749"/>
                <a:gd name="connsiteX4" fmla="*/ 2390776 w 2390777"/>
                <a:gd name="connsiteY4" fmla="*/ 1554172 h 1790749"/>
                <a:gd name="connsiteX5" fmla="*/ 1413605 w 2390777"/>
                <a:gd name="connsiteY5" fmla="*/ 1462827 h 1790749"/>
                <a:gd name="connsiteX6" fmla="*/ 967645 w 2390777"/>
                <a:gd name="connsiteY6" fmla="*/ 881801 h 1790749"/>
                <a:gd name="connsiteX7" fmla="*/ 409575 w 2390777"/>
                <a:gd name="connsiteY7" fmla="*/ 1125546 h 1790749"/>
                <a:gd name="connsiteX8" fmla="*/ 0 w 2390777"/>
                <a:gd name="connsiteY8" fmla="*/ 830269 h 1790749"/>
                <a:gd name="connsiteX0" fmla="*/ 0 w 2390777"/>
                <a:gd name="connsiteY0" fmla="*/ 830269 h 1790749"/>
                <a:gd name="connsiteX1" fmla="*/ 748572 w 2390777"/>
                <a:gd name="connsiteY1" fmla="*/ 102465 h 1790749"/>
                <a:gd name="connsiteX2" fmla="*/ 1400177 w 2390777"/>
                <a:gd name="connsiteY2" fmla="*/ 363545 h 1790749"/>
                <a:gd name="connsiteX3" fmla="*/ 1851757 w 2390777"/>
                <a:gd name="connsiteY3" fmla="*/ 921616 h 1790749"/>
                <a:gd name="connsiteX4" fmla="*/ 2390776 w 2390777"/>
                <a:gd name="connsiteY4" fmla="*/ 1554172 h 1790749"/>
                <a:gd name="connsiteX5" fmla="*/ 1413605 w 2390777"/>
                <a:gd name="connsiteY5" fmla="*/ 1462827 h 1790749"/>
                <a:gd name="connsiteX6" fmla="*/ 872395 w 2390777"/>
                <a:gd name="connsiteY6" fmla="*/ 1491401 h 1790749"/>
                <a:gd name="connsiteX7" fmla="*/ 409575 w 2390777"/>
                <a:gd name="connsiteY7" fmla="*/ 1125546 h 1790749"/>
                <a:gd name="connsiteX8" fmla="*/ 0 w 2390777"/>
                <a:gd name="connsiteY8" fmla="*/ 830269 h 1790749"/>
                <a:gd name="connsiteX0" fmla="*/ 0 w 2390777"/>
                <a:gd name="connsiteY0" fmla="*/ 830269 h 1790749"/>
                <a:gd name="connsiteX1" fmla="*/ 748572 w 2390777"/>
                <a:gd name="connsiteY1" fmla="*/ 102465 h 1790749"/>
                <a:gd name="connsiteX2" fmla="*/ 1400177 w 2390777"/>
                <a:gd name="connsiteY2" fmla="*/ 363545 h 1790749"/>
                <a:gd name="connsiteX3" fmla="*/ 1851757 w 2390777"/>
                <a:gd name="connsiteY3" fmla="*/ 921616 h 1790749"/>
                <a:gd name="connsiteX4" fmla="*/ 2390776 w 2390777"/>
                <a:gd name="connsiteY4" fmla="*/ 1554172 h 1790749"/>
                <a:gd name="connsiteX5" fmla="*/ 1413605 w 2390777"/>
                <a:gd name="connsiteY5" fmla="*/ 1462827 h 1790749"/>
                <a:gd name="connsiteX6" fmla="*/ 872395 w 2390777"/>
                <a:gd name="connsiteY6" fmla="*/ 1491401 h 1790749"/>
                <a:gd name="connsiteX7" fmla="*/ 238125 w 2390777"/>
                <a:gd name="connsiteY7" fmla="*/ 1106496 h 1790749"/>
                <a:gd name="connsiteX8" fmla="*/ 0 w 2390777"/>
                <a:gd name="connsiteY8" fmla="*/ 830269 h 1790749"/>
                <a:gd name="connsiteX0" fmla="*/ 0 w 3228977"/>
                <a:gd name="connsiteY0" fmla="*/ 630244 h 1790749"/>
                <a:gd name="connsiteX1" fmla="*/ 1586772 w 3228977"/>
                <a:gd name="connsiteY1" fmla="*/ 102465 h 1790749"/>
                <a:gd name="connsiteX2" fmla="*/ 2238377 w 3228977"/>
                <a:gd name="connsiteY2" fmla="*/ 363545 h 1790749"/>
                <a:gd name="connsiteX3" fmla="*/ 2689957 w 3228977"/>
                <a:gd name="connsiteY3" fmla="*/ 921616 h 1790749"/>
                <a:gd name="connsiteX4" fmla="*/ 3228976 w 3228977"/>
                <a:gd name="connsiteY4" fmla="*/ 1554172 h 1790749"/>
                <a:gd name="connsiteX5" fmla="*/ 2251805 w 3228977"/>
                <a:gd name="connsiteY5" fmla="*/ 1462827 h 1790749"/>
                <a:gd name="connsiteX6" fmla="*/ 1710595 w 3228977"/>
                <a:gd name="connsiteY6" fmla="*/ 1491401 h 1790749"/>
                <a:gd name="connsiteX7" fmla="*/ 1076325 w 3228977"/>
                <a:gd name="connsiteY7" fmla="*/ 1106496 h 1790749"/>
                <a:gd name="connsiteX8" fmla="*/ 0 w 3228977"/>
                <a:gd name="connsiteY8" fmla="*/ 630244 h 1790749"/>
                <a:gd name="connsiteX0" fmla="*/ 0 w 3228977"/>
                <a:gd name="connsiteY0" fmla="*/ 1011244 h 2171749"/>
                <a:gd name="connsiteX1" fmla="*/ 1158147 w 3228977"/>
                <a:gd name="connsiteY1" fmla="*/ 102465 h 2171749"/>
                <a:gd name="connsiteX2" fmla="*/ 2238377 w 3228977"/>
                <a:gd name="connsiteY2" fmla="*/ 744545 h 2171749"/>
                <a:gd name="connsiteX3" fmla="*/ 2689957 w 3228977"/>
                <a:gd name="connsiteY3" fmla="*/ 1302616 h 2171749"/>
                <a:gd name="connsiteX4" fmla="*/ 3228976 w 3228977"/>
                <a:gd name="connsiteY4" fmla="*/ 1935172 h 2171749"/>
                <a:gd name="connsiteX5" fmla="*/ 2251805 w 3228977"/>
                <a:gd name="connsiteY5" fmla="*/ 1843827 h 2171749"/>
                <a:gd name="connsiteX6" fmla="*/ 1710595 w 3228977"/>
                <a:gd name="connsiteY6" fmla="*/ 1872401 h 2171749"/>
                <a:gd name="connsiteX7" fmla="*/ 1076325 w 3228977"/>
                <a:gd name="connsiteY7" fmla="*/ 1487496 h 2171749"/>
                <a:gd name="connsiteX8" fmla="*/ 0 w 3228977"/>
                <a:gd name="connsiteY8" fmla="*/ 1011244 h 2171749"/>
                <a:gd name="connsiteX0" fmla="*/ 0 w 3228977"/>
                <a:gd name="connsiteY0" fmla="*/ 908779 h 2069284"/>
                <a:gd name="connsiteX1" fmla="*/ 1158147 w 3228977"/>
                <a:gd name="connsiteY1" fmla="*/ 0 h 2069284"/>
                <a:gd name="connsiteX2" fmla="*/ 2238377 w 3228977"/>
                <a:gd name="connsiteY2" fmla="*/ 642080 h 2069284"/>
                <a:gd name="connsiteX3" fmla="*/ 2689957 w 3228977"/>
                <a:gd name="connsiteY3" fmla="*/ 1200151 h 2069284"/>
                <a:gd name="connsiteX4" fmla="*/ 3228976 w 3228977"/>
                <a:gd name="connsiteY4" fmla="*/ 1832707 h 2069284"/>
                <a:gd name="connsiteX5" fmla="*/ 2251805 w 3228977"/>
                <a:gd name="connsiteY5" fmla="*/ 1741362 h 2069284"/>
                <a:gd name="connsiteX6" fmla="*/ 1710595 w 3228977"/>
                <a:gd name="connsiteY6" fmla="*/ 1769936 h 2069284"/>
                <a:gd name="connsiteX7" fmla="*/ 1076325 w 3228977"/>
                <a:gd name="connsiteY7" fmla="*/ 1385031 h 2069284"/>
                <a:gd name="connsiteX8" fmla="*/ 0 w 3228977"/>
                <a:gd name="connsiteY8" fmla="*/ 908779 h 2069284"/>
                <a:gd name="connsiteX0" fmla="*/ 0 w 3228977"/>
                <a:gd name="connsiteY0" fmla="*/ 908779 h 2069284"/>
                <a:gd name="connsiteX1" fmla="*/ 1158147 w 3228977"/>
                <a:gd name="connsiteY1" fmla="*/ 0 h 2069284"/>
                <a:gd name="connsiteX2" fmla="*/ 2238377 w 3228977"/>
                <a:gd name="connsiteY2" fmla="*/ 642080 h 2069284"/>
                <a:gd name="connsiteX3" fmla="*/ 2689957 w 3228977"/>
                <a:gd name="connsiteY3" fmla="*/ 1200151 h 2069284"/>
                <a:gd name="connsiteX4" fmla="*/ 3228976 w 3228977"/>
                <a:gd name="connsiteY4" fmla="*/ 1832707 h 2069284"/>
                <a:gd name="connsiteX5" fmla="*/ 2251805 w 3228977"/>
                <a:gd name="connsiteY5" fmla="*/ 1741362 h 2069284"/>
                <a:gd name="connsiteX6" fmla="*/ 1710595 w 3228977"/>
                <a:gd name="connsiteY6" fmla="*/ 1769936 h 2069284"/>
                <a:gd name="connsiteX7" fmla="*/ 1076325 w 3228977"/>
                <a:gd name="connsiteY7" fmla="*/ 1385031 h 2069284"/>
                <a:gd name="connsiteX8" fmla="*/ 0 w 3228977"/>
                <a:gd name="connsiteY8" fmla="*/ 908779 h 2069284"/>
                <a:gd name="connsiteX0" fmla="*/ 0 w 3228977"/>
                <a:gd name="connsiteY0" fmla="*/ 908779 h 2069284"/>
                <a:gd name="connsiteX1" fmla="*/ 1158147 w 3228977"/>
                <a:gd name="connsiteY1" fmla="*/ 0 h 2069284"/>
                <a:gd name="connsiteX2" fmla="*/ 2238377 w 3228977"/>
                <a:gd name="connsiteY2" fmla="*/ 642080 h 2069284"/>
                <a:gd name="connsiteX3" fmla="*/ 2689957 w 3228977"/>
                <a:gd name="connsiteY3" fmla="*/ 1200151 h 2069284"/>
                <a:gd name="connsiteX4" fmla="*/ 3228976 w 3228977"/>
                <a:gd name="connsiteY4" fmla="*/ 1832707 h 2069284"/>
                <a:gd name="connsiteX5" fmla="*/ 2251805 w 3228977"/>
                <a:gd name="connsiteY5" fmla="*/ 1741362 h 2069284"/>
                <a:gd name="connsiteX6" fmla="*/ 1710595 w 3228977"/>
                <a:gd name="connsiteY6" fmla="*/ 1769936 h 2069284"/>
                <a:gd name="connsiteX7" fmla="*/ 1076325 w 3228977"/>
                <a:gd name="connsiteY7" fmla="*/ 1385031 h 2069284"/>
                <a:gd name="connsiteX8" fmla="*/ 0 w 3228977"/>
                <a:gd name="connsiteY8" fmla="*/ 908779 h 2069284"/>
                <a:gd name="connsiteX0" fmla="*/ 0 w 3228977"/>
                <a:gd name="connsiteY0" fmla="*/ 908779 h 2069284"/>
                <a:gd name="connsiteX1" fmla="*/ 1158147 w 3228977"/>
                <a:gd name="connsiteY1" fmla="*/ 0 h 2069284"/>
                <a:gd name="connsiteX2" fmla="*/ 2238377 w 3228977"/>
                <a:gd name="connsiteY2" fmla="*/ 642080 h 2069284"/>
                <a:gd name="connsiteX3" fmla="*/ 2689957 w 3228977"/>
                <a:gd name="connsiteY3" fmla="*/ 1200151 h 2069284"/>
                <a:gd name="connsiteX4" fmla="*/ 3228976 w 3228977"/>
                <a:gd name="connsiteY4" fmla="*/ 1832707 h 2069284"/>
                <a:gd name="connsiteX5" fmla="*/ 2251805 w 3228977"/>
                <a:gd name="connsiteY5" fmla="*/ 1741362 h 2069284"/>
                <a:gd name="connsiteX6" fmla="*/ 1710595 w 3228977"/>
                <a:gd name="connsiteY6" fmla="*/ 1769936 h 2069284"/>
                <a:gd name="connsiteX7" fmla="*/ 1076325 w 3228977"/>
                <a:gd name="connsiteY7" fmla="*/ 1385031 h 2069284"/>
                <a:gd name="connsiteX8" fmla="*/ 0 w 3228977"/>
                <a:gd name="connsiteY8" fmla="*/ 908779 h 2069284"/>
                <a:gd name="connsiteX0" fmla="*/ 0 w 3228977"/>
                <a:gd name="connsiteY0" fmla="*/ 908779 h 2069284"/>
                <a:gd name="connsiteX1" fmla="*/ 1158147 w 3228977"/>
                <a:gd name="connsiteY1" fmla="*/ 0 h 2069284"/>
                <a:gd name="connsiteX2" fmla="*/ 2238377 w 3228977"/>
                <a:gd name="connsiteY2" fmla="*/ 642080 h 2069284"/>
                <a:gd name="connsiteX3" fmla="*/ 2689957 w 3228977"/>
                <a:gd name="connsiteY3" fmla="*/ 1200151 h 2069284"/>
                <a:gd name="connsiteX4" fmla="*/ 3228976 w 3228977"/>
                <a:gd name="connsiteY4" fmla="*/ 1832707 h 2069284"/>
                <a:gd name="connsiteX5" fmla="*/ 2251805 w 3228977"/>
                <a:gd name="connsiteY5" fmla="*/ 1741362 h 2069284"/>
                <a:gd name="connsiteX6" fmla="*/ 1710595 w 3228977"/>
                <a:gd name="connsiteY6" fmla="*/ 1769936 h 2069284"/>
                <a:gd name="connsiteX7" fmla="*/ 1076325 w 3228977"/>
                <a:gd name="connsiteY7" fmla="*/ 1385031 h 2069284"/>
                <a:gd name="connsiteX8" fmla="*/ 0 w 3228977"/>
                <a:gd name="connsiteY8" fmla="*/ 908779 h 2069284"/>
                <a:gd name="connsiteX0" fmla="*/ 0 w 3228977"/>
                <a:gd name="connsiteY0" fmla="*/ 908779 h 2069284"/>
                <a:gd name="connsiteX1" fmla="*/ 1158147 w 3228977"/>
                <a:gd name="connsiteY1" fmla="*/ 0 h 2069284"/>
                <a:gd name="connsiteX2" fmla="*/ 2238377 w 3228977"/>
                <a:gd name="connsiteY2" fmla="*/ 642080 h 2069284"/>
                <a:gd name="connsiteX3" fmla="*/ 2689957 w 3228977"/>
                <a:gd name="connsiteY3" fmla="*/ 1200151 h 2069284"/>
                <a:gd name="connsiteX4" fmla="*/ 3228976 w 3228977"/>
                <a:gd name="connsiteY4" fmla="*/ 1832707 h 2069284"/>
                <a:gd name="connsiteX5" fmla="*/ 2251805 w 3228977"/>
                <a:gd name="connsiteY5" fmla="*/ 1741362 h 2069284"/>
                <a:gd name="connsiteX6" fmla="*/ 1710595 w 3228977"/>
                <a:gd name="connsiteY6" fmla="*/ 1769936 h 2069284"/>
                <a:gd name="connsiteX7" fmla="*/ 1076325 w 3228977"/>
                <a:gd name="connsiteY7" fmla="*/ 1385031 h 2069284"/>
                <a:gd name="connsiteX8" fmla="*/ 0 w 3228977"/>
                <a:gd name="connsiteY8" fmla="*/ 908779 h 2069284"/>
                <a:gd name="connsiteX0" fmla="*/ 0 w 3228977"/>
                <a:gd name="connsiteY0" fmla="*/ 908779 h 2069284"/>
                <a:gd name="connsiteX1" fmla="*/ 1158147 w 3228977"/>
                <a:gd name="connsiteY1" fmla="*/ 0 h 2069284"/>
                <a:gd name="connsiteX2" fmla="*/ 2238377 w 3228977"/>
                <a:gd name="connsiteY2" fmla="*/ 642080 h 2069284"/>
                <a:gd name="connsiteX3" fmla="*/ 2689957 w 3228977"/>
                <a:gd name="connsiteY3" fmla="*/ 1200151 h 2069284"/>
                <a:gd name="connsiteX4" fmla="*/ 3228976 w 3228977"/>
                <a:gd name="connsiteY4" fmla="*/ 1832707 h 2069284"/>
                <a:gd name="connsiteX5" fmla="*/ 2251805 w 3228977"/>
                <a:gd name="connsiteY5" fmla="*/ 1741362 h 2069284"/>
                <a:gd name="connsiteX6" fmla="*/ 1710595 w 3228977"/>
                <a:gd name="connsiteY6" fmla="*/ 1769936 h 2069284"/>
                <a:gd name="connsiteX7" fmla="*/ 1076325 w 3228977"/>
                <a:gd name="connsiteY7" fmla="*/ 1385031 h 2069284"/>
                <a:gd name="connsiteX8" fmla="*/ 0 w 3228977"/>
                <a:gd name="connsiteY8" fmla="*/ 908779 h 2069284"/>
                <a:gd name="connsiteX0" fmla="*/ 0 w 3228977"/>
                <a:gd name="connsiteY0" fmla="*/ 908779 h 2069284"/>
                <a:gd name="connsiteX1" fmla="*/ 1158147 w 3228977"/>
                <a:gd name="connsiteY1" fmla="*/ 0 h 2069284"/>
                <a:gd name="connsiteX2" fmla="*/ 2238377 w 3228977"/>
                <a:gd name="connsiteY2" fmla="*/ 642080 h 2069284"/>
                <a:gd name="connsiteX3" fmla="*/ 2689957 w 3228977"/>
                <a:gd name="connsiteY3" fmla="*/ 1200151 h 2069284"/>
                <a:gd name="connsiteX4" fmla="*/ 3228976 w 3228977"/>
                <a:gd name="connsiteY4" fmla="*/ 1832707 h 2069284"/>
                <a:gd name="connsiteX5" fmla="*/ 2251805 w 3228977"/>
                <a:gd name="connsiteY5" fmla="*/ 1741362 h 2069284"/>
                <a:gd name="connsiteX6" fmla="*/ 1710595 w 3228977"/>
                <a:gd name="connsiteY6" fmla="*/ 1769936 h 2069284"/>
                <a:gd name="connsiteX7" fmla="*/ 1076325 w 3228977"/>
                <a:gd name="connsiteY7" fmla="*/ 1385031 h 2069284"/>
                <a:gd name="connsiteX8" fmla="*/ 0 w 3228977"/>
                <a:gd name="connsiteY8" fmla="*/ 908779 h 206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8977" h="2069284">
                  <a:moveTo>
                    <a:pt x="0" y="908779"/>
                  </a:moveTo>
                  <a:cubicBezTo>
                    <a:pt x="0" y="672202"/>
                    <a:pt x="390499" y="68044"/>
                    <a:pt x="1158147" y="0"/>
                  </a:cubicBezTo>
                  <a:cubicBezTo>
                    <a:pt x="2074263" y="2310"/>
                    <a:pt x="1983075" y="442055"/>
                    <a:pt x="2238377" y="642080"/>
                  </a:cubicBezTo>
                  <a:cubicBezTo>
                    <a:pt x="2493679" y="842105"/>
                    <a:pt x="2516791" y="1097686"/>
                    <a:pt x="2689957" y="1200151"/>
                  </a:cubicBezTo>
                  <a:cubicBezTo>
                    <a:pt x="2933729" y="1344395"/>
                    <a:pt x="3228977" y="1596129"/>
                    <a:pt x="3228976" y="1832707"/>
                  </a:cubicBezTo>
                  <a:cubicBezTo>
                    <a:pt x="3228976" y="2069284"/>
                    <a:pt x="2667027" y="1863818"/>
                    <a:pt x="2251805" y="1741362"/>
                  </a:cubicBezTo>
                  <a:cubicBezTo>
                    <a:pt x="1757442" y="1619775"/>
                    <a:pt x="1877933" y="1826149"/>
                    <a:pt x="1710595" y="1769936"/>
                  </a:cubicBezTo>
                  <a:cubicBezTo>
                    <a:pt x="1466823" y="1625692"/>
                    <a:pt x="1038225" y="1964508"/>
                    <a:pt x="1076325" y="1385031"/>
                  </a:cubicBezTo>
                  <a:cubicBezTo>
                    <a:pt x="1117600" y="931005"/>
                    <a:pt x="139700" y="1248505"/>
                    <a:pt x="0" y="908779"/>
                  </a:cubicBez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2370" y="5254171"/>
            <a:ext cx="1502804" cy="102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87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the Greedy Algorithm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351972" y="2038350"/>
            <a:ext cx="8458200" cy="22098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143000" y="1267691"/>
            <a:ext cx="7010400" cy="637309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76200" y="4343400"/>
            <a:ext cx="8991600" cy="2895600"/>
            <a:chOff x="76200" y="4343400"/>
            <a:chExt cx="8991600" cy="2895600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6200" y="4343400"/>
              <a:ext cx="8991600" cy="2895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</a:bodyPr>
            <a:lstStyle/>
            <a:p>
              <a:pPr marL="334963" marR="0" lvl="0" algn="l" defTabSz="457200" rtl="0" eaLnBrk="1" fontAlgn="base" latinLnBrk="0" hangingPunct="1">
                <a:spcBef>
                  <a:spcPts val="600"/>
                </a:spcBef>
                <a:spcAft>
                  <a:spcPts val="120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Theorem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[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Nemhauser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et al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‘78]</a:t>
              </a:r>
            </a:p>
            <a:p>
              <a:pPr marL="334963" marR="0" lvl="0" algn="l" defTabSz="457200" rtl="0" eaLnBrk="1" fontAlgn="base" latinLnBrk="0" hangingPunct="1">
                <a:spcBef>
                  <a:spcPts val="600"/>
                </a:spcBef>
                <a:spcAft>
                  <a:spcPts val="120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  <a:tabLst/>
                <a:defRPr/>
              </a:pPr>
              <a:endParaRPr lang="en-US" sz="2800" kern="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04800" y="4343400"/>
              <a:ext cx="8534400" cy="1905000"/>
            </a:xfrm>
            <a:prstGeom prst="round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026253" y="2224290"/>
            <a:ext cx="4581525" cy="1884616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33401" y="4800600"/>
            <a:ext cx="7516177" cy="745426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057401" y="5638800"/>
            <a:ext cx="4581525" cy="534924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418902" y="1432022"/>
            <a:ext cx="6438900" cy="331851"/>
          </a:xfrm>
          <a:prstGeom prst="rect">
            <a:avLst/>
          </a:prstGeom>
        </p:spPr>
      </p:pic>
    </p:spTree>
  </p:cSld>
  <p:clrMapOvr>
    <a:masterClrMapping/>
  </p:clrMapOvr>
  <p:transition advTm="2050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Adaptive-Greedy Algorithm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351972" y="1981200"/>
            <a:ext cx="8458200" cy="17907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41435" y="1267691"/>
            <a:ext cx="8308428" cy="637309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2625" y="3943350"/>
            <a:ext cx="7688461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4963" marR="0" lvl="0" algn="l" defTabSz="4572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[G &amp;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Krause, COLT ‘10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1886" y="3943350"/>
            <a:ext cx="8360228" cy="234315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41966" y="4455915"/>
            <a:ext cx="7533513" cy="1025271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91156" y="5627489"/>
            <a:ext cx="5839587" cy="584454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09429" y="1432034"/>
            <a:ext cx="7446835" cy="331851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085757" y="2070355"/>
            <a:ext cx="7059739" cy="1594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65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,amsfonts}&#10;\pagestyle{empty}&#10;\begin{document}&#10;\noindent&#10;Initialize $S_0 = \emptyset$\\&#10;For $i = 1, 2, \ldots, k$\\&#10;\phantom{For} &#10;$e_i = \operatorname{arg}\, \max_{e} f(S_{i-1}\cup \{e\})$\\&#10;\phantom{For} $S_i = S_{i-1}\cup \{e_i\}$\\&#10;\phantom{For} Select $e_i$&#10;\end{document}"/>
  <p:tag name="IGUANATEXSIZE" val="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Problem: Find $S^* = \operatorname{arg}\max \{f(S) : |S| \le k\}$&#10;&#10;\end{document}"/>
  <p:tag name="IGUANATEXSIZE" val="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9.3|4.1|11.6|12.6|4.4|8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35.9|17|38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,amsfonts}&#10;\pagestyle{empty}&#10;\begin{document}&#10;\noindent&#10;Initialize $S_0 = \emptyset$\\&#10;For $i = 1, 2, \ldots, k$\\&#10;\phantom{For} &#10;$e_i = \operatorname{arg}\, \max_{e} f(S_{i-1}\cup \{e\})$\\&#10;\phantom{For} $S_i = S_{i-1}\cup \{e_i\}$\\&#10;\phantom{For} Select $e_i$&#10;\end{document}"/>
  <p:tag name="IGUANATEXSIZE" val="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Given a monotone submodular function $f$, $f(\emptyset) = 0$,\\&#10;the greedy algorithm selects a set $S_{\text{greedy}}$ such that&#10;&#10;\end{document}"/>
  <p:tag name="IGUANATEXSIZE" val="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$$f(S_{\text{greedy}}) \ge (1 - {1}/{e})\max_{|S| \le k} f(S)$$&#10;&#10;\end{document}"/>
  <p:tag name="IGUANATEXSIZE" val="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Problem: Find $S^* = \operatorname{arg}\max \{f(S) : |S| \le k\}$&#10;&#10;\end{document}"/>
  <p:tag name="IGUANATEXSIZE" val="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Given an adaptive monotone submodular&#10;function $f$\\&#10;with $f(\emptyset) = 0$, &#10;the adaptive greedy algorithm\\ returns $T^{\text{greedy}}$ such that&#10;&#10;\end{document}"/>
  <p:tag name="IGUANATEXSIZE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27.6|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$$F(T^{\text{greedy}}) \ge &#10;(1 - {1}/{e})\max_{T\, : \, \operatorname{depth}(T) \le k} F(T)$$&#10;&#10;\end{document}"/>
  <p:tag name="IGUANATEXSIZE" val="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Problem: Find $T^* = \operatorname{arg}\max \{F(T) : \operatorname{depth}(T) \le k\}$&#10;&#10;\end{document}"/>
  <p:tag name="IGUANATEXSIZE" val="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,amsfonts}&#10;\pagestyle{empty}&#10;\begin{document}&#10;\noindent&#10;Initialize $S_0 = \emptyset$\\&#10;For $i = 1, 2, \ldots, k$\\&#10;\phantom{For} &#10;$e_i = \operatorname{arg}\, \max_{e} &#10;\mathbb{E}[f(S_{i-1}\cup \{e\}) \mid \text{outcomes } o_1, \ldots, o_{i-1}]$\\ &#10;\phantom{For} $S_i = S_{i-1}\cup \{e_i\}$\\&#10;\phantom{For} Select $e_i$ and observe outcome $o_i$ for it.\\&#10;\end{document}"/>
  <p:tag name="IGUANATEXSIZE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Lemma: &#10;$OPT - F(T^{\text{greedy}}_{[i]}) \le &#10;k \cdot \left( F(T^{\text{greedy}}_{[i+1]}) &#10;- F(T^{\text{greedy}}_{[i]})\right)$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$j$&#10;\end{document}"/>
  <p:tag name="IGUANATEXSIZE" val="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$j$&#10;\end{document}"/>
  <p:tag name="IGUANATEXSIZE" val="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$j$&#10;\end{document}"/>
  <p:tag name="IGUANATEXSIZE" val="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\le$&#10;\end{document}"/>
  <p:tag name="IGUANATEXSIZE" val="2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$\sum_{j = 1}^k$$&#10;\end{document}"/>
  <p:tag name="IGUANATEXSIZE" val="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&#10;layer $j$ of $T^*$ played as\\ layer $(i+1)$ of $T^{\text{greedy}}$&#10;\end{document}"/>
  <p:tag name="IGUANATEXSIZE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T^{\text{greedy}}_{[i+1]}$&#10;\end{document}"/>
  <p:tag name="IGUANATEXSIZE" val="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T^{\text{greedy}}_{[i]}$&#10;\end{document}"/>
  <p:tag name="IGUANATEXSIZE" val="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T^{*}$&#10;\end{document}"/>
  <p:tag name="IGUANATEXSIZE" val="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\le$&#10;\end{document}"/>
  <p:tag name="IGUANATEXSIZE" val="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2.2|14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layer $i+1$&#10;&#10;&#10;\end{document}"/>
  <p:tag name="IGUANATEXSIZE" val="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layer $j$&#10;&#10;&#10;\end{document}"/>
  <p:tag name="IGUANATEXSIZE" val="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Lemma: &#10;$OPT - F(T^{\text{greedy}}_{[i]}) \le &#10;k \cdot \left( F(T^{\text{greedy}}_{[i+1]}) &#10;- F(T^{\text{greedy}}_{[i]})\right)$&#10;\end{document}"/>
  <p:tag name="IGUANATEXSIZE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$j$&#10;\end{document}"/>
  <p:tag name="IGUANATEXSIZE" val="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$j$&#10;\end{document}"/>
  <p:tag name="IGUANATEXSIZE" val="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\noindent&#10;marginal benefit is\\ $x = F(\{ \qquad \ \ \ \ \}) - F(\{ \qquad \  \})$&#10;&#10;&#10;\end{document}"/>
  <p:tag name="IGUANATEXSIZE" val="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$j$&#10;\end{document}"/>
  <p:tag name="IGUANATEXSIZE" val="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\le$&#10;\end{document}"/>
  <p:tag name="IGUANATEXSIZE" val="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$\sum_{j = 1}^k$$&#10;\end{document}"/>
  <p:tag name="IGUANATEXSIZE" val="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&#10;layer $j$ of $T^*$ played as\\ layer $(i+1)$ of $T^{\text{greedy}}$&#10;\end{document}"/>
  <p:tag name="IGUANATEXSIZE" val="2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\le$&#10;\end{document}"/>
  <p:tag name="IGUANATEXSIZE" val="2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$\sum_{j = 1}^k$$&#10;\end{document}"/>
  <p:tag name="IGUANATEXSIZE" val="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=$&#10;\end{document}"/>
  <p:tag name="IGUANATEXSIZE" val="2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$k$$&#10;\end{document}"/>
  <p:tag name="IGUANATEXSIZE" val="2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T^{\text{greedy}}_{[i+1]}$&#10;\end{document}"/>
  <p:tag name="IGUANATEXSIZE" val="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T^{\text{greedy}}_{[i]}$&#10;\end{document}"/>
  <p:tag name="IGUANATEXSIZE" val="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\noindent&#10;Submodularity implies $y \ge x$.\\&#10;&#10;&#10;&#10;\end{document}"/>
  <p:tag name="IGUANATEXSIZE" val="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T^{*}$&#10;\end{document}"/>
  <p:tag name="IGUANATEXSIZE" val="2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\le$&#10;\end{document}"/>
  <p:tag name="IGUANATEXSIZE" val="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Let &#10;$\Delta_i := OPT - F(T^{\text{greedy}}_{[i]})$&#10;\end{document}"/>
  <p:tag name="IGUANATEXSIZE" val="2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$$\Delta_i \le k \left(\Delta_i - \Delta_{i+1}\right)$$&#10;\end{document}"/>
  <p:tag name="IGUANATEXSIZE" val="2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$$\Delta_{i+1} \le \left( 1 - \frac{1}{k}\right) \Delta_i$$&#10;\end{document}"/>
  <p:tag name="IGUANATEXSIZE" val="2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$$\Delta_{k} \le \left( 1 - \frac{1}{k}\right)^k \Delta_0 \le \frac{OPT}{e}$$&#10;\end{document}"/>
  <p:tag name="IGUANATEXSIZE" val="2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$F(T^{\text{greedy}}_{[k]})\ge \left(1 - \frac{1}{e}\right)OPT $&#10;\end{document}"/>
  <p:tag name="IGUANATEXSIZE" val="2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# of actions $i$&#10;\end{document}"/>
  <p:tag name="IGUANATEXSIZE" val="2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&#10;$OPT$&#10;\end{document}"/>
  <p:tag name="IGUANATEXSIZE" val="2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 $i \mapsto F(T^{\text{greedy}}_{[i]})$&#10;\end{document}"/>
  <p:tag name="IGUANATEXSIZE" val="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\noindent&#10;marginal benefit is\\&#10; $y= F(\{\quad, \quad\}) - F(\{ \ \ \  \})$&#10;&#10;&#10;\end{document}"/>
  <p:tag name="IGUANATEXSIZE" val="2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value&#10;\end{document}"/>
  <p:tag name="IGUANATEXSIZE" val="2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 $\Delta_i$&#10;\end{document}"/>
  <p:tag name="IGUANATEXSIZE" val="2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Lemma: &#10;$OPT - F(T^{\text{greedy}}_{[i]}) \le &#10;k \cdot \left( F(T^{\text{greedy}}_{[i+1]}) &#10;- F(T^{\text{greedy}}_{[i]})\right)$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  $\ln(n)+1$ for Stochastic Set Cover,\\ &#10;matching the Set Cover lower bound\\&#10;assuming $\operatorname{NP} \nsubseteq \operatorname{DTIME}(n^{O(\log \log n)})$&#10;\end{document}"/>
  <p:tag name="IGUANATEXSIZE" val="2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 Adaptive-Greedy is a $\ \ \ 4\ln(1/p_{\min})\ \ \ $ approximation.&#10;\end{document}"/>
  <p:tag name="IGUANATEXSIZE" val="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$(\ln(1/p_{\min})+1)$&#10;\end{document}"/>
  <p:tag name="IGUANATEXSIZE" val="2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$$b_0 \ge b_1, \ \  g_0 \ge g_1 $$&#10;&#10;\end{document}"/>
  <p:tag name="IGUANATEXSIZE" val="2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Not hard to show $\Delta_{\text{final}}(x) \le \Delta_{\text{init}}(x)$&#10;&#10;\end{document}"/>
  <p:tag name="IGUANATEXSIZE" val="2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$$\Delta_{\text{final}}(x) = \frac{2 g_1 b_1}{g_1 + b_1} $$&#10;&#10;\end{document}"/>
  <p:tag name="IGUANATEXSIZE" val="2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$g_1 := \mathbb{P}( \qquad  )$&#10;&#10;\end{document}"/>
  <p:tag name="IGUANATEXSIZE" val="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$b_1 := \mathbb{P}( \qquad  )$&#10;&#10;\end{document}"/>
  <p:tag name="IGUANATEXSIZE" val="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$$\Delta_{\text{init}}(x) = \frac{2 g_0 b_0}{g_0 + b_0} $$&#10;&#10;\end{document}"/>
  <p:tag name="IGUANATEXSIZE" val="2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$g_0 := \mathbb{P}( \qquad  )$&#10;&#10;\end{document}"/>
  <p:tag name="IGUANATEXSIZE" val="2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$b_0 := \mathbb{P}( \qquad  )$&#10;&#10;\end{document}"/>
  <p:tag name="IGUANATEXSIZE" val="2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\Delta(e\ | \ \Psi)$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\noindent&#10;$t \mapsto \Delta(e_i \ | \ \Psi_t)$ for $i = 1,2$ (solid),\\ and upper bounds (dashed)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\Delta(e\ | \ \Psi)$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 Adaptive-Greedy is a $2\ln(1/p_{\min})+1$ approximation.&#10;\end{document}"/>
  <p:tag name="IGUANATEXSIZE" val="2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H}_1$&#10;&#10;&#10;\end{document}"/>
  <p:tag name="IGUANATEXSIZE" val="20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H}_2$&#10;&#10;&#10;\end{document}"/>
  <p:tag name="IGUANATEXSIZE" val="2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Given a monotone submodular function $f$, $f(\emptyset) = 0$,\\&#10;the greedy algorithm selects a set $S_{\text{greedy}}$ such that&#10;&#10;\end{document}"/>
  <p:tag name="IGUANATEXSIZE" val="2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H}_3$&#10;&#10;&#10;\end{document}"/>
  <p:tag name="IGUANATEXSIZE" val="20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5$&#10;&#10;&#10;\end{document}"/>
  <p:tag name="IGUANATEXSIZE" val="15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1$&#10;&#10;&#10;\end{document}"/>
  <p:tag name="IGUANATEXSIZE" val="15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4$&#10;&#10;&#10;\end{document}"/>
  <p:tag name="IGUANATEXSIZE" val="15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$&#10;&#10;&#10;\end{document}"/>
  <p:tag name="IGUANATEXSIZE" val="1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$&#10;&#10;&#10;\end{document}"/>
  <p:tag name="IGUANATEXSIZE" val="1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 = h \Rightarrow X_t = 1$&#10;&#10;&#10;\end{document}"/>
  <p:tag name="IGUANATEXSIZE" val="11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 = h \Rightarrow X_t = 0$&#10;&#10;&#10;\end{document}"/>
  <p:tag name="IGUANATEXSIZE" val="11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Edge cut by test $t$ &#10;\end{document}"/>
  <p:tag name="IGUANATEXSIZE" val="11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always&#10;&#10;&#10;\end{document}"/>
  <p:tag name="IGUANATEXSIZE" val="1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$$f(S_{\text{greedy}}) \ge (1 - {1}/{e})\max_{|S| \le k} f(S)$$&#10;&#10;\end{document}"/>
  <p:tag name="IGUANATEXSIZE" val="2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if $X_t = 1$&#10;&#10;&#10;\end{document}"/>
  <p:tag name="IGUANATEXSIZE" val="1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if $X_i = 0$&#10;&#10;&#10;\end{document}"/>
  <p:tag name="IGUANATEXSIZE" val="11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3$&#10;&#10;&#10;\end{document}"/>
  <p:tag name="IGUANATEXSIZE" val="15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h_2$&#10;&#10;&#10;\end{document}"/>
  <p:tag name="IGUANATEXSIZE" val="150"/>
</p:tagLst>
</file>

<file path=ppt/theme/theme1.xml><?xml version="1.0" encoding="utf-8"?>
<a:theme xmlns:a="http://schemas.openxmlformats.org/drawingml/2006/main" name="Caltech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MU-1">
      <a:majorFont>
        <a:latin typeface="Arcitectura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1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1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CMU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U-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Caltech</Template>
  <TotalTime>7</TotalTime>
  <Words>906</Words>
  <Application>Microsoft Office PowerPoint</Application>
  <PresentationFormat>On-screen Show (4:3)</PresentationFormat>
  <Paragraphs>327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Caltech</vt:lpstr>
      <vt:lpstr>Adaptive Submodularity: A New Approach to Active Learning and Stochastic Optimization</vt:lpstr>
      <vt:lpstr>Max K-Cover (Oil Spill Edition)</vt:lpstr>
      <vt:lpstr>Submodularity</vt:lpstr>
      <vt:lpstr>The Greedy Algorithm</vt:lpstr>
      <vt:lpstr>Stochastic Max K-Cover</vt:lpstr>
      <vt:lpstr>Adaptive Submodularity</vt:lpstr>
      <vt:lpstr>What’s it good for?</vt:lpstr>
      <vt:lpstr>Recall the Greedy Algorithm</vt:lpstr>
      <vt:lpstr>The Adaptive-Greedy Algorithm</vt:lpstr>
      <vt:lpstr>Slide 10</vt:lpstr>
      <vt:lpstr>How to play layer j at layer i+1</vt:lpstr>
      <vt:lpstr>Slide 12</vt:lpstr>
      <vt:lpstr>Slide 13</vt:lpstr>
      <vt:lpstr>Stochastic Max Cover is Adapt-Submod</vt:lpstr>
      <vt:lpstr>Influence in Social Networks</vt:lpstr>
      <vt:lpstr>Slide 16</vt:lpstr>
      <vt:lpstr>Adaptive Viral Marketing</vt:lpstr>
      <vt:lpstr>Adaptive Viral Marketing</vt:lpstr>
      <vt:lpstr>Stochastic Min Cost Cover</vt:lpstr>
      <vt:lpstr>Optimal Decision Trees</vt:lpstr>
      <vt:lpstr>Slide 21</vt:lpstr>
      <vt:lpstr>Accelerated Greedy</vt:lpstr>
      <vt:lpstr>Accelerated Greedy</vt:lpstr>
      <vt:lpstr>Ongoing work</vt:lpstr>
      <vt:lpstr>Active Learning of Groups via Edge Cutting</vt:lpstr>
      <vt:lpstr>Conclusions</vt:lpstr>
      <vt:lpstr>Slide 27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Submodularity: A New Approach to Active Learning and Stochastic Optimization</dc:title>
  <dc:creator>Daniel</dc:creator>
  <cp:lastModifiedBy>Daniel</cp:lastModifiedBy>
  <cp:revision>2</cp:revision>
  <dcterms:created xsi:type="dcterms:W3CDTF">2010-11-18T05:30:43Z</dcterms:created>
  <dcterms:modified xsi:type="dcterms:W3CDTF">2010-11-18T05:37:57Z</dcterms:modified>
</cp:coreProperties>
</file>