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744" r:id="rId2"/>
    <p:sldId id="713" r:id="rId3"/>
    <p:sldId id="663" r:id="rId4"/>
    <p:sldId id="764" r:id="rId5"/>
    <p:sldId id="765" r:id="rId6"/>
    <p:sldId id="770" r:id="rId7"/>
    <p:sldId id="732" r:id="rId8"/>
    <p:sldId id="714" r:id="rId9"/>
    <p:sldId id="766" r:id="rId10"/>
    <p:sldId id="767" r:id="rId11"/>
    <p:sldId id="768" r:id="rId12"/>
    <p:sldId id="769" r:id="rId13"/>
    <p:sldId id="745" r:id="rId14"/>
    <p:sldId id="760" r:id="rId15"/>
    <p:sldId id="721" r:id="rId16"/>
    <p:sldId id="722" r:id="rId17"/>
    <p:sldId id="723" r:id="rId18"/>
    <p:sldId id="728" r:id="rId19"/>
    <p:sldId id="737" r:id="rId20"/>
    <p:sldId id="733" r:id="rId21"/>
    <p:sldId id="747" r:id="rId22"/>
    <p:sldId id="734" r:id="rId23"/>
    <p:sldId id="736" r:id="rId24"/>
    <p:sldId id="738" r:id="rId25"/>
    <p:sldId id="739" r:id="rId26"/>
    <p:sldId id="740" r:id="rId27"/>
    <p:sldId id="741" r:id="rId28"/>
    <p:sldId id="771" r:id="rId29"/>
    <p:sldId id="742" r:id="rId30"/>
    <p:sldId id="743" r:id="rId31"/>
    <p:sldId id="711" r:id="rId32"/>
    <p:sldId id="748" r:id="rId33"/>
    <p:sldId id="750" r:id="rId34"/>
    <p:sldId id="772" r:id="rId35"/>
    <p:sldId id="751" r:id="rId36"/>
    <p:sldId id="752" r:id="rId37"/>
    <p:sldId id="773" r:id="rId38"/>
    <p:sldId id="756" r:id="rId39"/>
    <p:sldId id="757" r:id="rId40"/>
    <p:sldId id="763" r:id="rId41"/>
    <p:sldId id="755" r:id="rId42"/>
    <p:sldId id="758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6:18:01.02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7970 7231 13823 0,'-4'-2'1216'15,"1"0"-960"-15,2 2-256 0,1 0 0 0,0 0 848 0,0 2 128 0,-1-2 32 0,-2 0 0 0,1 2-496 0,-1 2-80 0,1 4-32 0,1 0 0 0,1 1 16 16,0 1 0-16,1 0 0 0,1 0 0 0,0 2 144 0,-1 3 16 0,1 1 16 0,-2 0 0 0,2 6 304 0,-4 0 48 0,1 7 16 0,-1-1 0 0,-1 3-240 15,0 8-32-15,-5 8-16 0,1 5 0 16,-2 9-464-16,-2 2-80 16,1 2-128-16,0-2 176 0,0 0-176 0,0 1 0 0,-1 4 0 15,0 5 0-15,0 4 0 0,1-2 0 0,0-2 0 0,0-4 128 0,0 4 0 0,1 3-128 16,-3 3 192-16,2-2-64 16,3-4-128-16,0-8 192 0,0-8-192 0,3-6 192 15,0-8-192-15,1-1 128 0,1-7-128 0,-1-3 128 0,2-4 448 0,-3-3 64 0,1 0 32 16,-2-3 0-1,-1 1 192-15,-1 2 32 0,2-3 16 0,-1-3 0 0,1 0-528 16,0-1-128-16,0-2 0 0,-1 1-16 0,1 1-240 16,2-2 0-16,-2-4 128 0,1 1-128 0,1-2 288 0,0 0 16 15,0-4 0-15,1 2 0 0,1-3 0 0,-1 0 0 16,2-2 0-16,0-4 0 0,0 1 16 0,0-1 16 16,0 0 0-16,0-1 0 0,-1 1-64 0,1-4-16 0,-2-1 0 0,-1 2 0 0,3 3-80 15,0 0-32-15,-11-16 0 0,5 7 0 0,0 2-144 16,-1-5 160-16,0 1-160 0,-2-1 160 15,1 0-32-15,-2-3-128 0,1 1 192 0,-1 2-64 0,2-1-128 0,0 6 0 32,0-2 144-32,0 3-144 0,1 2 0 0,-2 1 0 0,-1-2 0 0,2 1 0 0,-1 0 128 0,0-1-128 15,1 0 160-15,-1 0-160 0,0 2 160 0,-1-6-160 32,0 2 160-32,2-3-160 0,-2 1 208 0,0-1-48 0,1-2-16 0,0-1 0 0,0 0-144 0,-1 1 0 15,1-5 144-15,-1 3-144 16,1-5 0-16,0 2 144 0,1 2-144 0,2 1 0 0,3 6 128 0,-2-1-128 0,2 4 0 0,2 4 0 31,0 3 0-31,1 4 0 0,1 4 0 0,0 6 0 0,3 5 0 0,1 4 0 0,2 1 0 0,3 3 0 31,4 2 0-31,2-3 0 0,1 2 0 0,3-4 0 16,-3-5 0-16,3-2 0 0,2 2 0 0,0-2 0 16,2 1 0-16,-4-4 0 0,0 0 0 0,-2 2-144 15,-2-3 144-15,-1-1 0 0,0 1 0 0,-2-5 0 16,-1 0 0-16,-3-2 0 0,1 0 0 0,-1-2 0 15,-2-2 0-15,2 0 0 0,0-4 0 0,-1-2 0 16,2-2 240-16,4-4 16 0,1-6 16 0,2-3 0 16,3-3 224-16,3-11 32 0,6-4 16 0,5-7 0 0,3-6-336 15,4-5-64-15,1-8-16 0,-3 8 0 0,-6 6-128 0,8-11-272 16,10-11 64-16,12-17-20464 0</inkml:trace>
  <inkml:trace contextRef="#ctx0" brushRef="#br0" timeOffset="2813.73">13503 13826 27647 0,'-5'-3'2448'16,"1"1"-1952"-16,2 1-496 0,2 1 0 0,0 1 624 0,-1-2 16 0,0 1 16 0,-3-4 0 0,-1 2-400 0,1-2-64 0,0 2-32 0,2-1 0 0,1 2-672 0,1-2-128 0,0 3-16 0,-1-3-16 16,2 3 96-16,0-3 0 0,0 1 16 0,0 1 0 0,1-2 1296 0,1 2 256 15,1-2 48-15,2 0 16 0,2-3-64 0,2 1-16 0,3-3 0 0,3-1 0 16,5 0-352-16,5-7-80 0,5-1-16 0,5-1 0 15,5-2-144-15,2-2-16 0,2-2-16 0,5-2 0 16,8-2-208-16,3-2-144 0,3-1 192 0,4 0-192 16,5-1 0-16,4 0 0 0,1-2 0 15,1-1 0-15,4 0 0 0,2-2 0 0,3 1 0 0,0-2 0 16,-9 3 0-16,5-2 0 0,6-1 0 0,1 0 0 0,-7 0 0 16,6 1 0-16,4-1-128 0,2 0 128 0,6 3 0 15,-1-1 0-15,2 2 0 0,-1-3 0 0,1-2 0 0,1 1 0 16,0 3 0-16,-3 1 0 0,-2 1 0 15,0 3 0-15,0-1 0 0,2 1 0 0,0-1 0 0,-4 0 0 16,-2 1 0-16,-4 6 0 0,-5 1 0 0,-4 1 0 16,-7 0 0-16,-4 1 0 0,-6 4 0 0,-5-2 0 15,-3 3 0-15,-8-3 0 0,-4 5 0 0,-5 0 0 16,-4-1 128-16,-5 4-128 16,-5 2 256-16,-4-1 0 0,-2 1 0 0,-4 2 0 0,-2-1 272 0,-2 2 48 15,-1-1 16-15,-3 1 0 0,-2 0-208 0,-4 2-32 16,1 1-16-16,-3-4 0 0,-1 4-128 0,-2 0-16 0,-1-3-16 15,-2 2 0-15,-2-1-48 0,-5 0 0 16,0 0 0-16,-3 2 0 0,-3-3-128 0,-2 2 0 0,-5-1 144 0,-1 0-144 16,-2 0 0-16,1 1 144 15,-1 1-144-15,-3-4 0 0,-2 1 144 0,-3 0-144 0,-1 0 0 16,1 0 144-16,0 2-144 0,1-2 0 0,1 2 0 0,1-2 128 16,2 3-128-16,2 0 0 0,2-3 0 0,2 3 0 15,1-3 0-15,3 2 0 0,1-2 0 0,0 0 0 16,4 2 0-16,-1-1 0 0,1 0 0 0,1 3 0 0,1-2-176 15,1 2 48-15,3-1 0 0,3 2 0 0,2-2-112 16,1 0-16-16,3-1 0 0,1-1 0 0,4 1 256 0,0-2 0 16,5 2 0-1,2-4 0-15,3 0 0 0,3 2 0 0,7-5-160 0,1 4 160 0,5-2-224 0,2 2 32 16,3-2 0 0,3 1 0-16,4-3 192 0,0 4-176 0,0-2 176 0,0 3-160 15,-1 2 160-15,1-2 0 0,-1 2 128 16,1 4-128-16,-1-3 0 0,1 0-128 0,2 3 0 0,-1 0 0 0,2-2 128 0,-1 2 0 15,0 2-144-15,-2-2 144 16,0 1 0-16,-4 2 0 0,-1 1 0 0,-4 1 0 0,-4 1 0 0,-4 0 0 16,-3 0 0-16,-2 2 0 0,-5 0 0 0,-3 2 0 15,-1-2 0-15,-3 0 0 0,-2 1 0 0,-3 1 0 16,-2 2 176-16,-2 2-176 0,-1 2 304 0,-4 2-48 0,-2 1 0 0,-2 3 0 16,-4 0 64-16,-2 3 16 15,-6 1 0-15,-3 3 0 0,-3 5-64 16,-7-2-16-16,-1 5 0 0,-6 2 0 0,-3-2-48 0,-2-1-16 0,-2 2 0 0,-1-3 0 15,-1-1-48-15,1-2-16 16,-1-1 0-16,1-2 0 0,0-1-128 0,-1 1 192 0,0 2-192 0,2-3 192 0,3-2-192 16,3-1 0-1,2-2 144-15,3 1-144 0,3-4 0 0,1-1 144 0,2 2-144 0,0-2 0 0,2-3 0 0,1 0 0 32,1-4 0-32,4 1 0 0,0 0 0 0,0 0 0 0,2-5 0 0,0 2 0 31,6-2-448-31,-2 0-32 0,2-1-16 0,0-1 0 0,1-3-256 0,1 4-48 0,1-5-16 0,1 4-17552 15</inkml:trace>
  <inkml:trace contextRef="#ctx0" brushRef="#br0" timeOffset="5282.13">13703 13147 26719 0,'-2'-23'2368'0,"0"8"-1888"0,0 1-480 0,2 3 0 0,2 5 1168 0,0 2 144 0,0-2 32 0,2-4 0 0,2-5-816 0,4-4-144 0,3-4-48 16,0 2 0-16,0 5-160 0,0 5-48 0,-2 5 0 0,0 4 0 0,-1 4 16 0,-2 4 0 0,-2 4 0 0,-1 4 0 0,-1 4 368 0,-2 4 80 16,-2 3 16-16,-1 4 0 15,-3 0-96-15,-3 6 0 0,-3 8-16 0,-4 2 0 0,-2-1-112 0,-2 0-32 0,-3 1 0 16,0-1 0-16,1-6-16 0,-4 3 0 0,0 0 0 0,-1-1 0 0,1-1 0 15,2-1 0 1,1-3 0-16,0-1 0 0,4-3-32 0,-1-2-16 16,2-6 0-16,3-2 0 0,2-4-64 0,-1 2-16 0,3-3 0 0,-1-1 0 15,2-3-208-15,1 1 176 16,-1-3-176-16,1-1 160 0,1 1-160 0,2-1 128 16,0-5-128-16,1 2 128 0,-1 0-128 0,0 0 0 0,2 0 0 0,-1-2 0 0,1 0 0 0,1 1 0 15,-1-2 0-15,0 0 0 0,1-2 128 16,-1 3-128-16,1 1 192 0,0-1-64 0,1-2-128 0,0 2 0 15,1-2 0-15,2 2 0 0,3 0 144 0,2-2 48 16,5-1 16 0,3 2 0-16,4-6 112 0,4 2 0 0,9-1 16 0,9-2 0 0,11-5-336 0,6 2 128 15,-2-2-128-15,5-1 0 0,10 0 128 0,-2 1-128 0,-3 0 128 16,11-1-128 0,11 0 0-16,4 1-240 0,-1 0 48 0,-1-4 0 15,1 7-448 1,-1 0-64-16,-4 2-32 0,-4 4-18832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26:44.27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3509 6407 38703 0,'-6'-3'3440'0,"-1"3"-2752"0,2 3-560 16,1 0-128-16,3 0 544 0,-3 1 80 0,-3-1 16 0,-4 6 0 15,-4 1-368-15,0 5-64 16,-1 2-16-16,0 4 0 0,-2 2-192 0,1 6 0 15,-1 4 0-15,-5 6 0 0,0-1 0 0,-2 3 0 0,-1 0 0 0,-2-1 0 16,-1 1 0-16,-2 1 0 0,-1 2 0 0,-2 0 0 16,-2 1 0-16,-1-1 0 0,0 1 0 0,-3-1 0 15,-3 3 0-15,1-6 0 0,3-6 0 0,5-7 0 16,2-2-576-16,3-8-96 16,6-5-32-16,5-6-17088 0</inkml:trace>
  <inkml:trace contextRef="#ctx0" brushRef="#br0" timeOffset="248.37">2644 6543 42383 0,'-13'-10'1872'0,"6"4"400"0,1 1-1824 0,2 3-448 15,4 2 0-15,0 0 0 0,3 0 224 0,-1 0-48 0,3 2-16 0,4 0 0 16,5 4-160-16,9 2 0 15,6 4 0-15,7 5 0 0,9 6 192 0,5 5 16 16,9 7 0-16,1 7 0 0,3 5-208 0,-5 1 0 16,-4-4 0-16,-6 1 0 0,-4 1 0 0,0 8 0 15,-4 6 0-15,-4 6 0 0,-4 4-160 0,-4-4-80 0,-5-5-16 0,-4-8 0 32,-3-8-1456-32,-1-5-288 0,-4-5-64 0,-1-7-14880 0</inkml:trace>
  <inkml:trace contextRef="#ctx0" brushRef="#br0" timeOffset="801.52">3896 7355 50687 0,'-8'4'4496'0,"2"0"-3600"0,4 0-704 0,4 3-192 16,0-4-448-16,0 4-128 0,2 6-32 0,0 8 0 16,3 8 32-16,4 5 16 0,4 8 0 0,1 2 0 15,3 0-448-15,-2 1-80 0,-1-1-32 0,0 1 0 16,-1 2-144-16,0-3-16 0,-3-1-16 0,-2-3-16288 15</inkml:trace>
  <inkml:trace contextRef="#ctx0" brushRef="#br0" timeOffset="1816.77">3290 9078 39615 0,'-12'7'3520'0,"1"2"-2816"0,1-2-560 0,4-1-144 0,2 3 896 0,-4 1 160 15,-9 10 32 1,-9 13 0-16,-4 9-800 0,-3 8-160 0,5-2-128 0,3-4 192 0,3 1-400 0,1-2-80 16,1 2-16-16,0-1 0 15,-2 3-128-15,-3 0-16 16,1 1-16-16,-5-3 0 0,1 2-48 15,-4-4 0-15,-3-3 0 0,-2-1 0 0,-3-3-1472 0,0-5-320 0</inkml:trace>
  <inkml:trace contextRef="#ctx0" brushRef="#br0" timeOffset="2039.05">2445 9177 56207 0,'2'8'2496'0,"-1"-2"512"0,-1 8-2416 0,2-2-464 0,1 1-128 0,4-3 0 15,2 6-1088 1,7 11-256-16,12 17-32 0,12 11-16 0,14 10 560 0,9 2 128 16,8 0 0-16,7-4 16 0,6-4 160 0,1-4 16 0,-3-4 16 15,-3-9 0-15,-3-5-480 0,-6-3-112 0,-4 1 0 0,-7-3-16 16,-3 5-112-16,-5-2 0 0</inkml:trace>
  <inkml:trace contextRef="#ctx0" brushRef="#br0" timeOffset="2545.75">4035 9964 43311 0,'0'-3'3840'0,"0"-4"-3072"15,0 4-608-15,1 3-160 0,2-3 384 0,0 0 64 16,3-1 0-16,6-7 0 16,5 0-864-16,6-6-160 0,3 5-48 0,3 0 0 15,-2 6 48-15,-1-1 0 0,0 7 0 0,-5 3 0 16,-2 1-1216-16,-3 5-224 0,-4 1-48 0,-3 5-16 15,-3-2 736-15,-4 3 160 0,-3 3 32 0,-5 4 0 0,-3 4 1936 0,-6 1 400 16,-3 4 80-16,-8 4 16 0,-4 4 368 0,0-4 80 16,0-2 0-16,2 1 16 0,4-4-784 0,4-1-144 0,5-2-48 15,4-1 0-15,3-1 336 0,6-1 64 16,3-3 16-16,4 0 0 0,4 1-256 0,4-1-48 0,6-2-16 0,3 1 0 16,7 1-544-16,4-3-96 0,4-3-32 0,6 0 0 15,3 2-464-15,2-4-112 0,4 4 0 0,0-3-14400 16,0 1-2864-16</inkml:trace>
  <inkml:trace contextRef="#ctx0" brushRef="#br0" timeOffset="3849.18">32527 6404 29487 0,'2'-4'2624'0,"-1"1"-2112"15,1 0-512-15,0 3 0 0,-1 3 768 0,0-3 64 0,0 0 0 0,2-3 0 16,1 3 1008-16,-1 3 208 0,-3 0 32 0,-1 4 16 16,-5 3-1168-16,-3-1-224 0,-2 6-64 0,-6 1 0 0,-3 4-352 0,-5 5-80 15,-4 1-16-15,-6 7 0 0,-2 2-192 0,-5 4 128 16,0 5-128-16,-4 3 0 0,-1 1 0 0,-4 3 0 15,-1-2 0-15,3 2 0 16,2-7-320-16,5-3-128 0,6-3 0 0,3-5-16 0,5-7 112 0,2-2 32 16,5-5 0-16,2-3-17792 0</inkml:trace>
  <inkml:trace contextRef="#ctx0" brushRef="#br0" timeOffset="4133.89">31731 6303 3679 0,'-5'0'320'0,"1"-3"-320"15,2 3 0-15,2 3 0 0,1-3 8384 0,2 2 1600 16,0-1 320-16,2 4 64 0,4 5-7888 0,3 3-1584 15,6 3-304-15,3 6-64 0,1 3 96 0,4 4 16 16,2 6 0-16,6 6 0 0,4 3-336 0,7 6-64 16,4 2-16-16,3 1 0 0,4 4-224 0,-2-4 0 15,2 1 0-15,-6-3 0 0,-5-6-224 0,-5-1-96 16,-7 1 0-16,-5 0-16 16,-7-3-704-16,-5-1-144 0,-3-2-32 0,-3-2-17472 0</inkml:trace>
  <inkml:trace contextRef="#ctx0" brushRef="#br0" timeOffset="4580.42">32903 7119 17503 0,'3'2'1552'0,"-1"-2"-1232"0,3 3-320 0,0 1 0 0,0-1 5824 0,-4 0 1120 15,3 0 224-15,6 6 32 0,7 5-5504 0,6 10-1104 0,4 5-208 0,-2 6-64 16,-3-1 64-16,-5 2 0 0,-3 2 0 0,-3 2 0 15,-4-1-384-15,-3 2 0 0,-2 3 0 0,-2 0 0 0,-3 3 0 16,-5 4-208-16,-3-1 16 0</inkml:trace>
  <inkml:trace contextRef="#ctx0" brushRef="#br0" timeOffset="8022.77">25054 210 14735 0,'3'-5'1312'0,"1"1"-1056"16,-1-2-256-16,-1 4 0 15,1 1-832-15,-1-4-208 0,4 0-48 0,3-4-16 0,3-6 880 0,4 2 224 16,0-2 0-16,-1 1 0 16,1 2-1616-16,-3 3-304 0,-2 2-48 0,-3 3 32 0,0 1 3632 0,-3 3 736 0,0 0 128 15,-3 3 48-15,1-2 800 0,-2 4 176 0,-1-1 16 0,0 2 16 16,0-2-944-16,-1 2-192 0,0 3-48 0,-3 0 0 15,1-1-1280-15,-2 3-256 0,-2 3-48 0,-2 0-16 16,-2 6-448-16,-4 2-112 16,-3 7-16-16,-4 2 0 0,-3 3-256 0,-1 2 0 0,0 1 0 0,-3 2 0 15,-1 2 0-15,-3-1 0 0,2 1 0 0,1-1 0 16,2-3 0-16,2-5-144 0,2 0 144 0,0-3-128 16,4-5-688-1,4-3-128-15,1-5-16 0,3-3-15152 0</inkml:trace>
  <inkml:trace contextRef="#ctx0" brushRef="#br0" timeOffset="8284.02">24547 148 32255 0,'-3'0'1424'0,"3"0"304"0,3 3-1392 0,-1-3-336 0,2 0 0 0,0 2 0 16,1 2 960-16,3 0 112 0,6 4 16 0,7 3 16 16,9 7 208-16,4 4 32 0,5 4 16 0,-1 2 0 15,0 1-848-15,-2 2-160 0,-1-3-32 0,-4 1-16 16,0-1-304-16,-4 0 0 0,-3 1 0 0,0-1 0 16,-3 1 0-16,-1-1 0 0,-2 2 128 0,0-3-128 15,-2-1-896 1,-1-4-256-16,1 1-32 0,0-2-10640 0,0-5-2128 0</inkml:trace>
  <inkml:trace contextRef="#ctx0" brushRef="#br0" timeOffset="8840.65">25661 571 24879 0,'4'-4'2208'0,"-1"-1"-1760"16,1 4-448-16,-1-1 0 0,-1-1 816 15,2 2 80-15,1-5 0 0,5-3 16 0,2-1 1056 0,3-5 208 16,0 2 32-16,-1-1 16 0,0 3-1040 0,-2 1-208 16,1-2-32-16,-1 2-16 0,0 0-576 0,1 0-112 15,-1 4-32-15,1 0 0 0,0 0-208 0,2 2 0 16,-1 1 128-16,-1 0-128 0,1 3 0 0,-2 1 0 15,-1 4 128-15,-2-1-128 0,0 3 0 0,-3 2 0 16,-1 1 0-16,-3 0 0 0,-3 2 0 0,-3 3 0 0,-2 1 0 16,-4 0 0-16,-2 2 0 0,-4 1 0 0,-3 1 0 15,-3 2 0-15,0 0 0 0,-4 1 0 0,0 1 0 0,-1-1 0 16,1 1 128-16,1 0 48 0,0 0 0 0,3-1 0 16,3-1 80-16,3 0 32 0,4-1 0 0,4-2 0 15,5-3 16-15,2 0 0 0,2 0 0 0,4-2 0 16,3 3-64-16,5 0-16 0,2 1 0 0,2-2 0 15,3 0-96-15,3-4 0 0,3-1-128 0,4 0 192 16,3-3-192-16,3-3 0 0,4-4 128 0,5-1-128 16,9-1-240-16,6-5-80 0,9-1-32 0,11-5-19088 15</inkml:trace>
  <inkml:trace contextRef="#ctx0" brushRef="#br0" timeOffset="44478.31">5644 6147 36863 0,'-5'7'3264'0,"1"0"-2608"0,1-4-528 0,3 2-128 16,0-1 0-16,0 2 0 0,-1 4 144 0,-2 6-144 15,0 9 0-15,1 1 0 0,2 2 0 0,0-1 0 16,1 2 0-16,0 1-160 0,4 2 160 0,0 2 0 16,2 6-160-16,2 4 160 0,0 1-128 0,1 6 128 15,1 6 0-15,0 7 0 0,0 4 0 0,-1-1 0 0,-1-1 0 16,0 0 0-16,3-3 0 0,-3-2 0 0,4-8 0 0,-2-3-128 15,0-5 128-15,-1-7-128 0,-1-3 128 0,-2-7-160 16,-1 1 160-16,-1-3-160 16,-1-1 512-16,-3-3 96 0,-1 0 32 0,-1-3 0 0,-2-3 256 0,1-4 48 15,-1 0 16-15,-1-2 0 0,-1 0-384 0,0-1-80 16,-2-3-16-16,0 0 0 0,0-1-176 0,-2 1-144 16,0 1 192-16,-1 1-192 0,-1 2 0 0,-1 2 0 15,-2 1 0-15,-1 5 0 0,-1 2 0 0,0 0 0 16,1 1 0-16,2 1 0 0,-1 0 160 0,2-5-160 0,3-1 128 15,2-5-128-15,1-4 0 0,2-1 0 0,0-2 128 16,2-1-128-16,1-3 0 0,-1 0 0 0,2 2 0 0,2-2 0 16,-1-2 0-16,1-1 0 0,3 2 0 0,1-4 0 15,2 1 176-15,2-2-48 0,2 0-128 0,4-2 192 16,3 2-192-16,4-2 0 0,6 4 128 0,3-2-128 16,4 2 0-16,4 1 0 0,6 1 0 0,4 1 0 15,4 2 160-15,3 1-160 0,2 1 160 0,2 1-160 16,1-4 0-16,-1 2 128 0,3-1-128 0,2 2 0 15,6-2 0-15,3-1 0 0,6 0 0 0,2-1 0 0,0-3 0 16,6-2 0-16,8 0 0 0,3-4 0 0,3 1 0 16,0-1 128-16,4-1-128 0,2 0 144 15,2 2-144-15,-1 2 192 0,-2 1-192 0,3 1 192 16,4-1-192-16,-2 4 0 0,-6 2 0 0,-1 4 0 0,1-1 0 0,-5 0 0 16,-5 3 0-16,-3 2 0 0,-5 1 0 0,-2-1 128 15,-4 2-128-15,-4 0 128 0,-4 2-128 0,-2-2-176 16,-4-1 48-16,1 1 0 0,-4 0 128 0,-1-2 0 15,-2 2 0-15,-5-2 0 0,-2 0 0 0,-6-1 0 16,0-4 0-16,-3 2 0 0,2 3 0 0,-2-2 176 16,-1 0-48-16,-2 0 0 0,0 0-128 0,-4 0-144 0,-2 1 144 15,-4-4-208-15,-3 1 208 0,-4 0 128 0,-2 1 0 0,-4-2-128 16,-1 0 0-16,-3 1 0 16,-2-1 0-16,-4 0 0 0,-1-1 0 0,-3 0 0 15,0 0 0-15,-4-2 0 0,1-2 0 0,-3 0 0 0,1 0-192 0,-2-4 48 16,0-1 144-16,0-1 176 0,-2-2-48 0,4 0 0 15,-2-4 112-15,-2-4 16 0,4-1 0 0,-2 0 0 16,2-6 96-16,-1-2 32 0,3-2 0 0,-2-1 0 16,2 2-208-16,0-10-48 15,1-3 0-15,0-6 0 0,1-4 0 0,0-2 0 0,2-5 0 16,0-1 0-16,2-7-128 0,0 2 0 0,1 1 0 0,-1 0 0 16,0 2 0-16,-1-2 128 0,-1 2-128 0,-2-2 128 15,2 0-128-15,-2 0 0 0,0 3 0 0,-1 4 0 16,-1 3 0-16,1-2 0 0,-2 1 0 0,2 1 0 0,2-2 0 0,-2 2 0 15,1 0 0-15,-1 5 0 0,0 3 0 0,0-2 0 16,1 3-176-16,-3-3 176 0,1 5 0 0,0 1 0 16,0 0 0-16,-1 3-128 0,0-1 128 0,0 5 0 15,1 0 0-15,-3 6-128 0,2 4 128 0,-2 2 0 16,2 1 0-16,-3 3 0 0,0 4 0 0,-2 2 0 0,0 2 0 16,-2 4 0-16,0 3 0 0,-2 2 0 0,-2 5 0 0,-2 2 0 31,-4 0 0-31,1 6-128 0,-5-1 128 0,0 4 0 0,-5 1-192 0,1-1 32 15,2-1 16-15,1-2 0 0,-1 1-128 0,-2-4-32 0,-2 4 0 0,-1-3 0 16,2-4 304-16,-2 1 0 16,-1-2 0-16,0-1 0 0,-1-2 0 0,-1 2 0 15,-2-4 0-15,-2 0 0 0,-4 0 0 0,-4 3 0 16,-2-3 0-16,-5 3 0 0,-1 0 0 0,-6 0 0 16,-6 0 0-16,-4 1 0 0,-5-3 0 0,-3 1 0 0,0 1 0 0,-1-3 0 15,-2 0 0-15,-4 0 0 0,-5 0 0 0,-2 0 0 0,1 1 0 0,0-1 0 16,1 0 0-16,-3 0 0 15,0-1 0-15,1 1 0 16,1 0 0-16,1-3 0 0,1 1 0 0,-1 1 0 0,-3-3 0 0,-1 3 0 16,0-1 0-16,-1 2 0 0,3 0 0 0,-4 2 0 0,-3 0 0 0,-1 2 0 15,0 1 0-15,0-1 0 0,-1 2 0 0,-2 0 0 16,2 0 0-16,2-2 0 16,7 0 0-16,-2 0 0 0,1 0 0 0,3 2 0 0,4 1 0 0,3-4 0 15,6 1 0-15,-2 1 0 0,1 1 0 0,0 4 0 16,0-4 0-16,4 2 0 0,4 0 0 0,6-2 0 0,2-2 0 0,6 2 0 31,3 1-224-31,2-1 64 0,4 0 16 0,4 0 0 31,4 0-688-31,2-5-144 0,4 2-32 0,2-1-17904 0</inkml:trace>
  <inkml:trace contextRef="#ctx0" brushRef="#br0" timeOffset="45963.15">5834 8377 35935 0,'-5'-3'3200'0,"0"6"-2560"0,0-1-512 0,2 2-128 0,0-2 1216 0,2 2 240 16,1 2 32-16,-3 6 16 16,1 6-1120-16,-1 9-208 0,2 8-48 0,1 4-128 0,3 8 0 15,0 0 0-15,2 4 0 0,0 3 0 0,1 3 0 0,1 2 0 16,-2 5-160-16,-2 5 160 0,1 6-224 0,-2 4 32 16,-2 7 0-16,0-1 0 0,-1-5 192 0,-1 0 0 15,-1 1 0-15,0-3 160 0,-2 1-160 0,0-6 0 16,1-9 0-16,-1-4 128 0,0-9 240 0,0-1 32 15,-1 3 16-15,0-2 0 0,1-6-80 0,-3-5-16 0,2-4 0 0,-1-2 0 16,-2-8-160-16,0-2-32 16,0-1-128-16,-1-5 192 0,1 0-192 0,-1-4 176 0,1-4-176 0,2 0 160 15,0-1 16-15,0-2 0 16,1-2 0-16,1-1 0 0,3-2 176 0,-1-2 32 0,1 0 16 0,1-2 0 16,1-1 80-16,0 2 16 0,0-4 0 0,1 2 0 15,0-1-240-15,0-2-32 0,2-1-16 0,-2 4 0 0,2-3-208 0,-2 3 0 31,0-1 0-31,0 2 0 0,-1 1 0 0,0-2 0 0,1 6 0 0,1-6 0 0,-1 3 0 0,1 0 0 16,2 3 0-16,1-3 0 16,3 1 0-16,1 1 128 0,6 2-128 0,5-1 0 15,4 0 0-15,6 0 128 0,9 3-128 0,7-2 0 16,7 3 0-16,6-1 128 0,7 0-128 0,4-1 0 16,-1-5 0-16,7 4 0 0,7-1 0 0,4 4 0 15,6-1 0-15,0 3 0 0,-2-3 0 0,3 1 0 0,3 6 0 0,2-1 0 16,0 0 0-16,0 1 0 0,-2-3 0 0,5-3-192 15,4 2 192-15,2-3-160 0,-1 0 32 0,2 0 0 16,1-2 0-16,0 0 0 0,-4-2 128 0,3-1 0 16,1-1 0-16,3 0 0 0,-2 0 0 0,-2 2 0 0,-5 1 0 0,2 1 0 15,2 2 0-15,-3 1 0 0,-5-1 0 0,-4 1 0 16,1 4 0-16,-4-5 128 16,-6 4-128-16,-6-3 128 0,-7 2-128 0,-6-2 0 0,-5-1-176 0,-6-3 176 15,-4 0 0-15,-6-2 0 0,-2 2 0 0,-5-3 0 16,-2 0 0-16,-6 0 0 0,-1 0 0 0,-4 0 0 15,0-3 0-15,-1-1 0 16,-1 1 0-16,-2-3 0 0,1-1 0 0,-3-1 0 16,0 0 0-16,-3-2 160 0,0 2-160 0,-2-2 0 15,-1 0 0-15,-3-1 0 0,-1 1 0 0,-1-2 0 16,-1 2 144-16,-3-4-144 0,2 2 240 0,-3-4-32 0,0-2 0 0,-1-1 0 16,-2-1 32-16,1-2 0 0,-1-6 0 0,1-1 0 0,-1-2-240 0,0-8 128 15,0-1-128-15,-1-5 0 16,2-2 256-16,-1-1-64 0,-1 1 0 0,1-6 0 15,0-10-64-15,1-4-128 0,-1-6 176 0,1 0-176 0,-1 4 0 0,1-3 0 16,-2 3 0 0,0 1 0-16,-1 5 0 0,0 0 0 0,1-1-192 0,-1 10 192 0,0 5 0 0,0 0 0 15,-1 5 0-15,1 3 0 0,0 0 0 0,1 3 0 16,2 3 0-16,-1 1 0 0,2-1 0 0,3 3 0 16,3-3-128-16,1 2 128 15,3 3-208-15,1-1 0 0,2 5 0 0,0 2 0 16,1 1-112-16,-2 4 0 0,-1 0-16 0,-1 3 0 0,-1 0-48 0,-2 3-16 15,-2 1 0-15,-3 2 0 0,-1 4 208 0,-3 4 32 0,-2-2 16 0,-1 1 0 16,0 3 16-16,-4 0 0 0,-1 0 0 0,-1 0 0 16,-1 3 128-16,-3 1 0 15,0-2 0-15,-1 2 0 16,1-2 0-16,-1 3-192 0,-2 0 192 0,1 1-192 0,0-2 192 16,0 2 0-16,0-2 0 0,0 0 0 0,2 1 0 0,-2-5 0 15,0 1 0-15,-1 1 0 0,-1-2 0 0,-3 0 0 16,-2-2 0-16,-4 1 0 0,0 1 0 0,-4 0 0 15,-5-3 0-15,-4 3 0 0,-5 0 0 0,-5-1-160 16,-2 1 160-16,-3 0 0 0,-2-1 0 0,-1-1 0 16,-5 2 0-16,1-3 0 0,1 3 0 0,-11-3 0 15,-9 3 0-15,-6 0 0 0,-5 0 0 0,-3 0-128 16,1 0 128-16,-2 0 0 0,-4 0 0 0,-1 3 0 16,-4-2 0-16,-3 1 0 0,-1 1 0 0,-2 1 0 15,-2-3 0-15,-2 1 0 0,-6 1 0 0,-2-2 0 0,-1 1 0 16,-3 1 0-16,1 1 0 0,-2-4 0 0,1 0 0 15,0-3 0-15,8 2 0 0,-6-2 0 0,-4 0 0 16,1-2 0-16,2 0 0 0,3-1 0 16,3-3 0-16,1-1-13744 0,-2-2-2736 0</inkml:trace>
  <inkml:trace contextRef="#ctx0" brushRef="#br1" timeOffset="109046.59">1818 12367 35935 0,'-2'-11'3200'0,"1"0"-2560"15,1 5-512-15,0 4-128 0,1-1 560 0,1 0 80 16,-1-7 32-16,0-2 0 0,0-4-528 0,1 3-144 15,-2 4 0-15,-2 6 0 0,0 3 736 0,-3 6 80 16,0 3 16-16,-1 5 0 0,0-2-320 0,-2 4-48 16,2 0-16-16,0 5 0 0,0 1 192 15,1 1 16-15,0 5 16 0,1 0 0 16,2 5-416-16,0 5-96 0,1 5-16 0,-1 3 0 16,-2 0-144-16,-2-2 0 0,-2-2 0 0,0-1 0 0,-3-6 0 0,-3-1-144 15,0-3 144-15,0-5 0 16,0-1-208-16,-1-3 64 0,2-2 16 0,-1-5 0 15,4-5 128-15,1-7 128 0,3 0-128 0,1-3 176 16,2-6 80-16,1-4 0 0,2-5 16 0,0-7 0 16,3-4-144-16,0-8-128 0,2-1 192 0,2-9-192 15,3 0-144-15,2-3-144 0,1 1-32 0,4 2 0 16,0 3 64-16,3-3 0 0,1 6 0 0,0 0 0 0,1 4 112 16,0 5 144-16,2 4-208 0,-3 5 80 0,0 8-32 0,-3-1 0 15,0 4 0-15,-1 2 0 0,0 4 160 16,3-2 176-16,0 1-48 0,1 2 0 0,1 0 80 0,2 0 16 15,-2 2 0-15,0 2 0 0,2 0-64 0,-3 2-16 16,0 4 0-16,-2 4 0 0,0 3-144 0,0 5 160 16,-3 2-160-16,0 7 160 0,-3 5-160 0,0 1 0 15,-3 3 0-15,-4-3 0 0,-1-3 0 0,-3 1 0 16,-1-1 0-16,-2-3 128 0,-1-4 80 0,-2-3 16 16,0 0 0-16,-1-6 0 0,0 0 32 0,2-3 16 0,-1-3 0 15,3-4 0-15,-1 0 0 0,2-6 0 0,2 2 0 16,-2-4 0-16,2-2-144 0,-1-2-128 0,2-5 192 0,1-3-192 15,-1-2 0-15,2-2 0 0,1-7 0 0,1-1-192 16,1 0-64-16,2-2 0 0,-1-1 0 0,1 1 0 16,1-3 256-16,1 2 0 0,1 1 0 0,0 2-144 15,1 4 144-15,-1 1-192 0,2 2 192 0,1 3-192 16,-1 2 64-16,2 2 0 0,-2 0 0 0,1-1 0 16,-1 3 128-16,0-2 0 0,-1 5 0 0,-1 0 0 0,1 5 0 15,-2 2 0-15,1 0 0 0,-1 6 128 0,0 0 0 0,2 4 0 16,-1 5 0-16,2-1 0 0,0 4-128 0,1 2 144 15,-2 1-144-15,1 1 160 0,0 4-160 0,-2-1 0 16,1 3 144-16,-3 1-144 16,0-3 240-16,-4 1-32 0,1 0 0 0,-3 0 0 15,-2-2-64-15,-1 1-16 0,-2-1 0 0,-3-2 0 16,1 2 0-16,-3-3 0 0,1 3 0 0,-1-3 0 0,0 1-128 0,0-1-176 16,2-6 48-16,-1-1 0 15,1-5-848-15,3-4-176 0,0-2-16 0,3-7-19536 0</inkml:trace>
  <inkml:trace contextRef="#ctx0" brushRef="#br1" timeOffset="109277.85">3022 12697 51599 0,'-7'18'2288'0,"1"-4"464"0,-1 2-2192 0,5-7-560 0,2-1 0 0,2-6 0 15,1 5-1088-15,1 6-320 0,3 5-64 0,2 5 0 32,2-4-992-32,1-1-192 0,-1-5-32 0,-2-4-16 0,0-3-2272 0,-5 0-448 0,-1 2-80 0,-3 0-32 15</inkml:trace>
  <inkml:trace contextRef="#ctx0" brushRef="#br1" timeOffset="109485.17">3067 12221 43311 0,'-5'-1'1920'0,"1"-2"384"0,2 1-1840 0,0 1-464 0,2 1 0 0,2 0 0 15,0 1 0-15,0-1 0 0,3 0 0 0,3 0 0 32,0 2-496-32,2-4-144 0,-1 2-16 0,0-1-16 15,-1 1-2192-15,-1 0-432 0,0 1-96 0,0 1 0 0</inkml:trace>
  <inkml:trace contextRef="#ctx0" brushRef="#br1" timeOffset="110070.29">3639 12433 32255 0,'-4'8'2864'0,"2"2"-2288"0,1-2-576 0,0-2 0 16,2 0 1376-16,-1 4 160 0,-1 8 48 0,-1 13 0 0,1 8-944 0,1 4-176 15,0 1-32-15,1-3-16 0,2-5 160 0,-1-1 16 16,2-7 16-16,-2-2 0 0,2-1-320 0,-1-4-64 0,-1-1-16 0,1-4 0 15,-1-1 96-15,-1-6 16 0,-1-1 0 0,0-3 0 16,1-1-64-16,-2-7-16 0,1 2 0 0,0-8 0 16,0 3-112-16,0-6-128 0,1-4 176 0,1-4-176 15,0-3 128-15,1-5-128 0,-1 0 0 0,2-7 0 16,0-6 0-16,-2 3 0 16,2-3 128-16,-1 0-128 0,2 0 0 0,2 6 0 0,2 0-208 0,4 8 80 0,-1 7-32 0,1 4 0 31,0 7 0-31,1 3 0 0,-1 5 160 0,1-2 256 0,2 3-64 0,0 3-16 0,0 0 48 0,3 4 16 15,-1 3 0-15,0-1 0 0,-2 4-64 0,0-3-16 32,0 5 0-32,-3-3 0 0,2 2 80 0,0 0 16 15,0 4 0-15,0 0 0 0,0 4-256 0,1 3 144 0,1 0-144 0,-1 1 128 16,0 2 64-16,-2-2 0 0,-1 3 0 0,-3-2 0 0,-1-4-48 0,-2-2 0 16,-2-2 0-16,-2-3 0 0,-1 0-144 0,-1-2 0 0,-1 1 0 0,-1 1 0 15,0-1 0-15,-1 2-144 0,-1 0 144 0,-1 0-208 31,1 2-432-31,-1 0-96 0,1-1-16 0,1 2 0 32,1 1-448-32,3 1-80 0,2-2-32 0,3-1-17504 0</inkml:trace>
  <inkml:trace contextRef="#ctx0" brushRef="#br1" timeOffset="111112.2">4558 13146 44223 0,'-6'4'3936'0,"0"-3"-3152"0,2 2-624 0,1-3-160 16,2 0 0-16,0 0 0 0,-4 2 0 0,-1-2 128 15,0 4-1088 1,1-4-240-16,3 0-32 0,2-4-16 16,2 2-1120-16,1-2-208 0,1 0-48 0,2 2-16 0</inkml:trace>
  <inkml:trace contextRef="#ctx0" brushRef="#br1" timeOffset="111697.76">6074 12530 17503 0,'4'-3'1552'0,"-2"-4"-1232"15,-1 5-320-15,1-2 0 0,-1 2 3552 0,-1-1 656 16,1 2 128-16,2-5 16 0,-1-4-2304 0,3-2-448 16,0-3-112-16,-1-1-16 0,1 2-720 0,-3-2-160 15,1 1-16-15,-2-1-16 0,-1 1-560 0,-1 2 0 16,-2-2 0-16,-2 1 0 0,0 2 0 0,-4 2-320 0,1 0 32 16,-3 1 16-16,1 2 272 0,-3 4 0 0,0 3 0 0,-2 3 0 15,0 1 0-15,-1 3 0 0,0 2 160 0,-1 1-32 16,2 2-128-16,-1 0 176 0,1 2-176 0,0 1 192 15,0 3 0-15,2 2 0 0,-2 2 0 0,0 3 0 16,3 0-64-16,1 3 0 0,1 1 0 0,2 3 0 16,4 3 0-16,3-3 0 0,4 2 0 0,0 1 0 15,2 0 32-15,2-3 0 0,-1-1 0 0,2-3 0 16,1 4-160-16,2-1 128 0,3-2-128 0,2-3 128 16,1-2-128-16,2-1 0 0,3-5 0 0,-1-2 0 0,1 0 0 15,1-6 192-15,0-1-192 0,-2-2 192 0,0-1-192 16,-1-2-256-16,-2 1 64 0,0-5 16 15,-3 0-384 1,-2-2-80-16,-1-2 0 0,-3 1-11520 0,-3 0-2304 0</inkml:trace>
  <inkml:trace contextRef="#ctx0" brushRef="#br1" timeOffset="112256.78">6437 11705 35935 0,'4'0'3200'0,"0"0"-2560"0,0 0-512 0,-2 0-128 16,1 3-1056-16,2-2-224 0,2 2-64 0,4 3 0 15,4 4-496-15,1 5-96 0,-2 1-32 16,-3 3 0-16,-3 6 3424 0,0 0 672 0,-2 3 144 0,0 2 32 15,0 5 64-15,1-1 32 16,-1 3 0-16,1 2 0 0,-1-3-1248 0,0 1-256 0,-1 0-64 0,0-1 0 16,0 1-480-16,-1-5-96 15,0-1-32-15,-2-5 0 0,2 0-480 0,0-5-112 16,-2-1-16-16,1-4 0 16,0-2-1040-16,0-1-224 0</inkml:trace>
  <inkml:trace contextRef="#ctx0" brushRef="#br1" timeOffset="112539.74">6137 11841 44223 0,'-1'-3'1968'0,"1"-3"400"0,1 2-1904 0,0 1-464 16,3 3 0-16,1-2 0 16,1 1-240-16,6-4-144 0,8-1-16 0,7-2-16 0,9-1 32 0,3 2 16 0,1-2 0 0,1 3 0 15,0 3 368-15,-1-1 192 16,-3-1-32-16,-1 1 0 0,-1-2 32 16,0 0 16-16,-3 0 0 0,0-2 0 0,-1 2-48 0,-2-4-16 15,0 1 0-15,-3 0 0 0,-1 2-272 0,-1-1-64 16,-2 2-16-16,0-1-12480 15,-2 4-2496-15</inkml:trace>
  <inkml:trace contextRef="#ctx0" brushRef="#br1" timeOffset="112984.45">7616 12376 37775 0,'-3'2'1664'0,"1"-1"368"0,-2 2-1632 0,2-3-400 0,1 2 0 0,-2 0 0 0,1 0 0 0,-3 4-304 0,-2 0 48 16,-4 4 16-1,0 3-1424-15,-4 3-304 0,-1 0-48 0,-2 5-16 0,-3 1 2736 0,-3 7 560 0,-2 0 96 0,-3 6 32 16,-1 6 192-16,-3-1 32 0,-1 7 16 0,1-2 0 15,-1-3-816-15,5-1-176 0,0-3-16 0,2-1-16 16,4-5-288-16,3-4-64 16,2-5-16-16,5-2 0 0,3-5-496 0,1 0-80 0,4-6-32 0,2-1-12304 15,-1-3-2480-15</inkml:trace>
  <inkml:trace contextRef="#ctx0" brushRef="#br1" timeOffset="113206.73">7235 12445 40543 0,'0'25'3600'0,"-2"-9"-2880"16,-1 0-576-16,2-6-144 0,0-4 2320 0,2-2 432 16,1 2 96-16,1 6 16 15,4 7-2672-15,6 5-544 0,8 5-96 0,7 1-32 16,7 0-768-16,4-1-160 0,1 3-16 0,-1 0-16 0,0 2 928 0,-6 0 192 0,-2-2 48 0,-5 3 0 31,-3 0-336-31,-3-3-64 0,-4 5-16 0,-1 1-17728 0</inkml:trace>
  <inkml:trace contextRef="#ctx0" brushRef="#br1" timeOffset="114094.76">3012 13532 42383 0,'-3'4'3776'0,"-1"-1"-3024"0,1 0-608 0,2-3-144 16,1 1-256-16,-2 2-96 0,-1 0-16 0,-3 6 0 16,-1 0-448-16,-3 4-80 0,0-1-32 0,-1 5 0 0,0-3 928 0,-2 2 0 0,0 4 0 15,-1-1 128-15,-2-1-128 0,0 5 0 0,-2-1 0 0,0 0 128 16,1-2 0-16,-1 1 16 0,0-1 0 15,-1 1 0 1,1-1-592-16,-3-2-128 0,0 2-32 0,2-2 0 16,3-3-2160-16,1-1-432 0,3-4-96 0,2-2-9632 0</inkml:trace>
  <inkml:trace contextRef="#ctx0" brushRef="#br1" timeOffset="114333.04">2531 13544 42383 0,'-3'5'3776'0,"-2"0"-3024"0,2-1-608 0,2-2-144 0,1 2 752 0,0-1 112 16,0 4 32-16,1 3 0 15,3 5-1232-15,4 1-240 16,7 0-64-16,3-1 0 0,4 1 240 0,1 2 32 0,3 2 16 0,0 0 0 0,0 2 96 0,-1 2 32 0,0-2 0 0,-3 1 0 31,-1 5-512-31,-1-2-96 0,-2 2-32 0,-2-2-10848 0,0 2-2160 0</inkml:trace>
  <inkml:trace contextRef="#ctx0" brushRef="#br1" timeOffset="116644.45">2332 15250 43311 0,'1'0'3840'0,"-1"-2"-3072"0,0 2-608 0,2 0-160 15,-1 0-592-15,0 0-160 0,2 0-16 0,0 0-16 0,2-2 656 0,1-1 128 16,1 2 0-16,-4-1 0 0,1-1 320 0,-2 2 32 0,0-2 0 0,-2 0 0 15,-2 0-192-15,0 1-32 0,-3 1-128 0,-1 1 192 16,-3 0-192-16,-2 3 0 0,-3 0 0 16,0 4 0-16,-4 2-192 0,0 3-144 0,-3 2-32 0,-3 2 0 15,2 1 64-15,-4 0 16 0,0 5 0 0,-1-4 0 16,1 4 288-16,1-4 144 16,3-1-16-16,2-1 0 0,3 0 128 0,1-4 32 15,1 2 0-15,4-4 0 0,2 1-48 0,2-5-16 0,4-1 0 0,3 0 0 0,3-1-224 0,3-2 0 31,3 0 0-31,3 0 0 0,3 1-224 0,3 0-32 0,0 0-16 0,3 0 0 16,5 1-64-16,3 2-16 0,1 3 0 0,2 1 0 16,-1 0-480-16,0 2-80 0,-1-2-32 0,-2 0 0 31,-2 2 48-31,-2 1 0 0,-5 0 0 0,-1 2 0 0,-4-1 1280 0,-2 1 256 16,-1-2 48-16,-3-1 16 0,1 3 512 0,0-5 96 0,-3 3 32 15,1-4 0-15,-1-2-720 0,1-1-144 0,-1 0-32 16,0-3 0-16,0 1-240 0,-1 1-48 0,0-1-16 0,-4-1 0 15,2 0-144-15,-4 0-224 0,-3 2 48 0,-2 0 16 16,-5 1-160-16,-4 0-16 0,-3 0-16 0,-1 0 0 16,-4 2 48-16,-3 0 16 0,-2 2 0 0,-4 3 0 15,0-3 288-15,-1 3 0 0,1 2 0 0,4-3 0 16,2-2 0-16,2 0 0 0,1-1-160 0,1-2 160 16,-1 2-544-1,4-5-32-15,1-1 0 0,2 0-16528 0</inkml:trace>
  <inkml:trace contextRef="#ctx0" brushRef="#br1" timeOffset="117187.34">3157 14839 42383 0,'-6'5'1872'0,"0"-1"400"0,1-2-1824 0,0-1-448 0,1 2 0 0,1-1 0 16,0 0 224-16,-3 1-48 0,-4 6-16 0,-1 0 0 0,-2 0-384 0,1 1-80 16,3 3-16-16,2 0 0 0,1 2 320 15,1 4 0-15,1 0 0 0,0 6 0 0,2 0 0 0,-1 5 304 16,1 4-48-16,-1 1 0 0,1 6-80 0,-2 6-32 15,0 1 0-15,-1 0 0 0,-1 2-144 0,0-3 0 16,-1-2 0-16,-2 5 0 0,0 1 208 0,2-5-32 16,0-3-16-16,3-6 0 0,4-5 336 0,2-4 64 15,3-3 16-15,4-5 0 0,2-4-144 0,3-5-32 0,0-4 0 16,5 0 0-16,1-5-400 0,5-1-304 0,2 2 48 0,4-3 16 31,1-3-576-31,0 2-112 0,1-1-32 0,3 2 0 16,1-3 416-16,0 2 80 0,-1 1 16 0,-2 0 0 15,-3 0-496-15,-4 0-80 0,-1 0-32 0,-6 0-10592 0,-2 0-2112 0</inkml:trace>
  <inkml:trace contextRef="#ctx0" brushRef="#br1" timeOffset="117472.08">2701 15382 52527 0,'-7'7'2320'0,"2"-2"496"0,1 1-2256 0,2-4-560 16,2-2 0-16,3 0 0 15,0-2-688-15,4 2-240 0,5-2-48 0,8-2-16 16,6-2-368-16,5-4-80 0,5 1-16 0,1 2 0 0,3-2 1120 0,1 0 336 0,1 0-176 0,0 1 176 31,2 0-256-31,-2-1 16 0,1 2 16 0,0-2 0 16,2 2-1168-16,-1-3-224 0</inkml:trace>
  <inkml:trace contextRef="#ctx0" brushRef="#br1" timeOffset="118027.79">2634 15964 50687 0,'-1'5'4496'0,"-2"-1"-3600"0,1-2-704 0,0-4-192 0,1 2 416 0,0 0 48 16,0 0 16-16,-2 0 0 16,3-3-2320-16,1 0-464 0,3-1-80 0,-4 4-32 15,0 0-1216-15,0 0-240 0,20-12-48 0,-13 13-16 0</inkml:trace>
  <inkml:trace contextRef="#ctx0" brushRef="#br1" timeOffset="118261.29">3957 15888 54367 0,'-6'16'2416'15,"-2"-6"480"-15,0-2-2320 0,3-5-448 0,2-3-128 0,3-2 0 16,0 1-1216-16,-1-5-272 0,0 0-48 0,2-6-16 16,4-2-1200-16,5-7-256 0,2 1-32 0,-1-1-16 0</inkml:trace>
  <inkml:trace contextRef="#ctx0" brushRef="#br1" timeOffset="121178.69">7798 15120 35935 0,'-3'0'3200'0,"1"-3"-2560"16,-1 2-512-16,2-1-128 0,0 0 896 0,0 1 176 15,-1-3 16-15,0 1 16 16,-1-4-3696-16,1 1-736 0,1-1-160 0,1 2-32 15,-2 4 1952-15,1-2 384 0,-1 6 80 0,-3 0 16 0,-1 5 2448 0,-2 3 496 16,0 3 112-16,-5 0 16 0,1 2-192 0,-3 3-16 16,-1 3-16-16,-3 0 0 15,1 1-736-15,-2-1-160 0,-2 3-32 0,1-5 0 0,-2-1-368 0,2 0-80 16,0-1 0-16,3 1-16 0,2-5-224 0,0 0-144 0,2 0 192 16,2 1-192-16,2-5 0 0,0 2 0 15,0 0 0-15,3 0 0 0,-1-1 0 0,5 1 0 0,0-1 0 16,3 0 0-16,0-3 0 0,3 0 160 0,-1 2-160 15,2-1 128-15,-1 1 64 0,2 0 0 0,0-2 0 0,0 0 0 16,3 0-192-16,-1-1-176 0,2-1 48 0,-1-1 0 16,5 0 128-16,2-2 0 0,1 0-144 0,3 1 144 15,4-4 0-15,3 2 0 0,5 2 0 0,4-4 0 0,6 2 128 0,3-4 64 16,-4 2 0-16,7-6 0 0,5-1 128 0,0-1 16 16,-9 0 16-16,1 0 0 15,2-2-496-15,-4-3-112 0,-3 4 0 0,-4-1-16 16,-6 1-368-16,-3 2-64 0,-2-2 0 0,-4 3-11520 15,-5 0-2304-15</inkml:trace>
  <inkml:trace contextRef="#ctx0" brushRef="#br1" timeOffset="121567.33">7235 15896 41471 0,'-1'4'3680'0,"0"0"-2944"0,1-4-592 0,1 0-144 0,1-3 800 0,4 2 128 15,7 1 32-15,9 0 0 16,13-5-1504-16,14 1-288 0,11-3-64 0,5 1-16 0,4-3 592 0,1 2 112 0,-2-4 16 0,-3 1 16 16,-3 2 176-16,-5 2 0 0,-5 4 128 0,-4-2-128 0,-2 4 0 0,-5 0-160 15,-2 1 16-15,-4-1 0 16,-2 3-848-16,-3-1-160 0,-2-2-48 0,-3 0 0 15,-2 1-800-15,-2-2-176 0</inkml:trace>
  <inkml:trace contextRef="#ctx0" brushRef="#br1" timeOffset="123111.28">9350 14929 35935 0,'3'1'3200'0,"-1"-1"-2560"16,-2 0-512-16,0 3-128 0,0-3 800 0,0 0 144 0,0 2 16 0,1-2 16 31,1 4-2448-31,-1-1-512 0,3 0-80 0,-3-1-32 16,2 3 720-16,-1-4 144 0,1 1 16 0,-2 1 16 0,2-2 2704 0,-2 1 544 0,1 1 96 0,-1-3 32 15,3 0-624-15,-1 1-112 0,0-1-32 0,1 3 0 16,-1-3-960-16,-1 0-208 0,0 2-48 0,0 2 0 16,0-1 112-16,-2 0 16 0,1 3 0 0,-2 0 0 15,1 1-64-15,-1 2 0 0,1 1 0 0,-1 3 0 16,2-1-96-16,-1 4-32 0,4 4 0 0,-1 5 0 16,4 3-128-16,1 3 0 0,2 7 0 0,2 1 0 0,1 1 0 0,2 5-176 15,0-1 48-15,-2 5 0 0,1 3-64 0,-3-4-16 16,-1 0 0-16,-3 2 0 15,-1-6 64-15,-1 3 16 0,-1-2 0 0,-3-5 0 16,-1-5 128-16,-2-3 256 0,1-3-64 0,-2-7-16 0,-1 3 272 0,2-8 64 16,1-2 16-16,-1-5 0 15,2-2-272-15,-1-6-48 0,2-2-16 0,2-4 0 16,2-2-192-16,0-2 0 0,2-4 128 0,-1 0-128 0,2-5 0 16,-1 1 0-16,-1-2 0 0,2-4 0 0,-2-1 0 0,0-1 176 15,-1-2-32-15,-1-8 0 0,0 0-144 0,-2 1 128 0,2 5-128 16,-1-2 128-16,4 2-128 0,-1 3-192 15,-1 4 32-15,1 1 16 0,1-2 0 0,2 2 0 0,1 3 0 0,-1 1 0 16,-2 2 16-16,2 2 0 0,-2 2 0 0,2 1 0 16,-1 3 128-16,2 0-160 0,1 2 160 0,3 1-160 15,2-2 160-15,3 1 0 0,2 1 0 0,5 2-128 16,2 1 128-16,4 0 0 0,3 0 0 0,1 1 0 16,0 2-272-16,-2-1-80 15,-2 5-16-15,-2-1 0 0,-4 1 96 0,-4 2 16 0,-2 1 0 0,-4 2 0 0,-1 2 256 16,-4 1-160-1,-1 1 160-15,-3 0-128 0,0 0 272 0,-4 2 64 16,1-2 16-16,-3 3 0 0,0-3 16 0,-1 3 0 0,0-3 0 0,-2 0 0 0,-1-1-240 0,0 1 176 16,-2 0-176-16,-3-4 160 0,1 0-160 0,-3 2 0 31,0 1 144-31,-3-2-144 0,-2 2 0 0,-1-1 144 0,-3-2-144 0,-1 2 0 16,1-2 160-16,-4 3-160 0,-1 1 128 0,-2-2-128 15,1 1 192-15,-1-2-32 0,-3 2-16 0,1-1 0 0,1 1 144 0,-2-3 32 16,2 0 0-16,0-2 0 0,1-4-32 0,1-2 0 15,2-2 0-15,-1-2 0 0,1 0-288 16,-1-4 128-16,2 0-128 0,1-4 0 0,0 0 0 0,0-5 0 16,0 0-160-16,1 0 160 31,2 1-928-31,2 0-64 0,1 2-16 0,1 0-18752 0</inkml:trace>
  <inkml:trace contextRef="#ctx0" brushRef="#br1" timeOffset="125610.66">5953 14765 39615 0,'-13'4'3520'0,"2"-2"-2816"0,-1-2-560 0,4 1-144 0,4-1 736 0,1 0 112 16,2 0 32-16,-5 0 0 0,-4 0-1008 0,0 0-208 15,1 0-48-15,3 3 0 16,4 0-96-16,-1 4-32 0,2 1 0 0,-2 6 0 0,1 1 336 0,-3 4 176 16,-1 6-192-16,-5 7 192 0,0 3-176 0,-8 6 176 0,0 3-160 15,-5 3 160-15,-5 5 240 0,-3 5 144 0,-3 2 16 16,0-2 16-16,-4-2-96 0,3-2 0 0,1-2-16 0,2-2 0 15,2-3-64-15,7-2-16 0,3-3 0 0,5-1 0 16,5-7-224-16,2 1 0 0,3-6 0 0,3-6 0 16,3-6-288-16,0-2-48 15,3-5-16-15,-1-3-18080 0</inkml:trace>
  <inkml:trace contextRef="#ctx0" brushRef="#br1" timeOffset="125956.78">5775 14677 33167 0,'-8'0'2944'0,"1"-2"-2352"16,1 0-464-16,2 2-128 0,3-2 2032 0,1 2 384 15,0 0 80-15,0-4 0 0,2 2-2144 0,3-2-352 16,4 0-240-16,4 2 48 0,2-1-64 0,3 6-16 15,-1 3 0-15,1 4 0 0,1 2 272 0,-2 8 0 16,1 5 0-16,-5 3 0 0,0 7 0 0,-2-1 0 16,-1 7 0-16,-2-2 0 0,0 1 0 0,-2 5 192 0,0 8 0 15,0 1 0-15,3 3 208 0,0 3 48 0,3 0 0 16,3-3 0-16,1 3-64 0,2-2-16 0,2-1 0 0,1-2 0 16,0 1-192-16,3-1-48 0,-1-1 0 0,-2-6 0 15,-1-4-128 1,-1-9-224-16,0-3 48 0,-4-5 16 0,-3-4-176 0,-2-4-48 15,-2 0 0-15,-3-7 0 0,-3-2-64 16,-1-7 0-16,-2-2-16 0,-1-2-18032 0</inkml:trace>
  <inkml:trace contextRef="#ctx0" brushRef="#br1" timeOffset="126212.22">5520 15613 41471 0,'-12'16'3680'0,"0"-7"-2944"31,1-3-592-31,4-2-144 0,4-4 1536 0,3-3 256 0,2 2 64 0,-1-3 16 16,4-1-3152-16,7-5-624 0,10-2-128 0,8-2-16 16,5 2-736-16,2 2-144 0,1 2-16 0,-1 0-16 0,0 6 2960 0,-2-1 512 0,1 3 128 15,-3 3 48-15,-2-2-368 0,-1 4-64 16,-3-1 0-16,-3 2-16 31,-3 0-960-31,-5 0-192 0,-4-2-48 0,-2 2 0 16,-3-2-272-16,-2 1-64 0,0-4-16 0,-1 1-10720 0</inkml:trace>
  <inkml:trace contextRef="#ctx0" brushRef="#br1" timeOffset="126606.16">6925 15252 46079 0,'-6'10'4096'0,"-2"-1"-3280"0,2-6-656 16,2 0-160-16,2 0 432 0,-3 4 48 0,-3 3 16 0,-4 3 0 16,-2 8-1744-1,1-1-352-15,-1 2-64 0,2-1 0 0,2-2 928 0,-1 3 192 16,0 0 32-16,-3 4 16 0,-1 5 496 0,-2 4 0 0,-3-1 208 0,0 2-64 15,-1 1 32-15,-2 4 0 0,-2 1 0 0,-3-3 0 0,-2-1-176 16,-2-3 128-16,0-2-128 0,1-5 128 16,2-2-432-16,0-3-80 0,0-4-32 0,3 0 0 15,3-4-1280-15,3-9-256 0</inkml:trace>
  <inkml:trace contextRef="#ctx0" brushRef="#br1" timeOffset="126843.27">6525 15398 41471 0,'2'25'3680'0,"-6"-7"-2944"0,-2-2-592 16,1-6-144-16,0-2 2784 0,2-3 528 0,0 2 96 0,-2 8 32 31,0 7-3888-31,3 7-768 0,7 1-144 0,8 3-48 16,5-4 0-16,6 0 0 0,4 2 0 0,7 0 0 0,2-3 1088 0,5 0 320 15,2-2-128-15,2 0 128 0,-2-2 0 0,4 2 0 0,6 2 0 0,2-2 0 16,-2 1-944 0,-1-1-64-16,1 0-16 0,-3 2 0 0</inkml:trace>
  <inkml:trace contextRef="#ctx0" brushRef="#br1" timeOffset="128366.5">14260 15313 40543 0,'0'0'3600'0,"0"-3"-2880"0,0 2-576 0,0-2-144 32,0 2-320-32,0-1-112 0,-1-1-16 0,-2 0 0 15,-2-4-2784-15,-6-1-560 0,-5 3-112 0,-9 0-32 16,-4 4 1952-16,-10 2 400 0,-4 1 80 0,-6 4 16 0,-7 1 3216 0,-5-1 640 0,-2 6 128 0,-5-1 16 15,-2 4 96-15,-2-5 16 0,-1 2 0 0,0-3 0 16,6 1-1440-16,-3-3-288 16,-4 3-48-16,-1-1-16 0,4-3-528 0,0-3-112 0,2 0-32 0,-1-3 0 15,-2 3-160-15,3 0 160 0,2 0-160 0,0 1 160 16,5-1-160-16,2-3 0 0,0 0-160 0,2 3 160 0,4 1 0 0,-2-1 0 16,0 6 128-16,1-3-128 0,4-2 0 0,-2 2 0 15,-1 0 0-15,-2 0-192 0,3 1 192 0,2-4 0 16,7 0 192-16,1 0-192 0,4 0 0 0,3 1 0 15,5-2 0-15,4-2 0 0,5 0 304 0,3 0 96 16,4-2 32-16,4-1 0 0,1 2-32 0,4-4 0 16,2 1 0-16,2-3 0 15,3 1-240-15,3-1-160 0,2-1 192 0,1-2-192 16,5 0 0-16,-1-1 0 0,1 1-160 0,0 0 160 16,1 0-176-16,0 0 176 0,0-2-128 0,-2 0 128 0,0-1 0 0,-1 1 0 15,0-1 0-15,-2 0 0 0,2-2 0 16,0 1 128-16,1-4 0 0,0-1 0 0,1 1 112 15,0 0 16-15,3 0 16 0,-2-1 0 0,1 3-80 0,1 0 0 0,0 0-16 16,-2 4 0-16,0-1-176 0,-2 5 0 16,0 0 0-16,-4 2 0 0,1 2 0 0,-5 4-224 0,0 0 48 0,-3 0 16 15,-3 4-144-15,-1-1-16 0,-3 3-16 0,-3 4 0 16,-2 0 0-16,-4 3 0 0,-3 5 0 0,-3-2 0 16,-3 1 336-16,0 4 0 0,-3-3-144 0,2 2 144 0,3-1 192 15,2-3 112 1,6 0 16-16,3-1 0 0,3-3 0 0,3 2 16 0,5-2 0 0,1 4 0 15,1-1-64-15,4 2-16 0,1 6 0 0,3 1 0 0,-2 1-256 0,3 0-304 16,0 3 64-16,1-1 16 16,0 1-240-16,3 0-48 0,2 2-16 0,3 1 0 15,3-3-256-15,2 1-48 0,2-1-16 0,4-2-17840 0</inkml:trace>
  <inkml:trace contextRef="#ctx0" brushRef="#br1" timeOffset="62829.48">23372 2367 8287 0,'-1'-7'736'0,"-2"4"-592"0,2 0-144 0,0 1 0 0,1 1 1648 0,0 1 288 0,0-3 64 16,-1 1 16-1,1-2-672-15,-2 0-144 0,1-2-32 0,0-3 0 0,0 3-816 0,-1-1-160 16,1-2-48-16,0 2 0 0,0-4-144 0,0 3 0 15,1-2 0-15,-2-1 0 0,2 1 0 0,-1 3 0 0,2-2 0 16,-1 3 0-16,-1 2 1536 0,0 1 240 16,-2-2 32-16,0 3 16 0,-2 2-32 0,-2 0 0 0,-1 0 0 0,-3 2 0 15,-2 0-880-15,-2 1-176 0,-1-2-32 0,-1 1-16 16,-3-2-176-16,2 3-16 0,-2-3-16 0,3 0 0 0,-2-3-96 16,2 3-32-16,0 0 0 0,0-2 0 0,1 2-176 0,0-1-48 15,0 1 0-15,1-3 0 0,-1 3-128 0,0-2 160 16,0 0-160-16,1 2 160 15,0-2 80-15,2 4 16 0,-2-2 0 0,0 4 0 0,2-1-96 0,-3 0-16 16,1 3 0 0,-3 2 0-16,2 1-16 0,-2-1-128 15,0 2 192-15,1 0-64 0,0 2-128 0,-2 1 128 16,1-1-128-16,0 2 128 0,1-2 0 0,1-2 0 0,1 2 0 16,0-2 0-16,3-1 48 0,2 1 0 0,0-2 0 15,2 2 0-15,0-2-48 0,2 0-128 0,2 2 192 0,2-1-64 16,-1-3-128-16,2 4 0 0,1 0 0 0,-1 2 128 15,0 1-128-15,-1-1 0 0,0 4 0 0,-1-2 0 16,0 1 0-16,-2 1 0 0,0 0 0 0,-1 2 0 16,-2 1 0-16,1 1 0 0,1-2 0 0,-1 1 0 15,0 0 336-15,1-2 48 0,1 1 0 0,1-2 0 16,0-1-208-16,2 1-48 0,2-4 0 0,0 2 0 0,2-2 16 16,1-2 0-16,2 3 0 0,0-1 0 0,0-2-144 0,1 2 160 15,1 1-160-15,1-1 160 0,-2-1-160 0,1 0 0 16,3 3 0-16,-1-2 128 15,0 1-128-15,0-1 0 0,3 0 0 0,-1-2 0 0,1 3 0 0,2-4 0 16,-1 1 128-16,1 0-128 0,-2-1 0 0,2 1 160 16,1-2-160-16,0 0 160 0,1 1-32 0,0-2-128 15,0 2 192-15,-1-3-64 0,2 0-128 0,-2 1 0 16,1 0 0-16,0-1 0 0,0 0 0 0,1 0 0 16,1 3 128-16,0-2-128 0,2 2 0 0,-2-2 192 0,1 2-192 15,0 1 192-15,-1-4-192 0,1 3 0 0,-1-2 0 0,2-1 128 16,-1 0-128-16,0-2 0 0,1 1 0 0,0-5 128 15,1 1 64-15,-1-2 16 0,-1-4 0 0,0 1 0 16,0-2 16-16,0-1 0 0,1 1 0 16,0-3 0-16,0-1-224 0,1 0 0 0,2-2 0 0,1-1 0 15,-1-1 128-15,1 0-128 0,0-2 0 0,2-3 0 16,2 0 0-16,-2-4 0 0,0 5 0 0,-3-4 0 16,2 3 0-16,-3-3 0 0,-1 3 0 0,-1-3 0 15,-3 1 0-15,0 1 0 0,1-2 0 0,-3-3 0 16,-1 2 0-16,0 0 0 0,-3-1 0 0,-1 1 0 0,-1 1 0 15,-2 1 0-15,-2-1 0 0,-4-2 0 0,1 3 0 0,-5-5 0 16,-2 2 0-16,-3-2 0 16,-5-2 0-16,-2 3 0 0,-2 0 0 0,-4 3 0 0,-4 2 0 0,-2 1 0 15,-3 3 0-15,-4 0 0 0,-5 4 0 0,-4-1 272 16,-3 1-48-16,-2 2-16 0,-4 1 0 0,-2 2 0 16,-2-2 0-16,2 2 0 0,4-2-208 0,1 3 0 15,2-4 0-15,0 2 0 16,4 0 0-16,2-2 0 0,1-2 0 0,7-3 0 0,2-1 0 0,6-4-320 15,5-2 64-15,8-5-22000 0</inkml:trace>
  <inkml:trace contextRef="#ctx0" brushRef="#br2" timeOffset="89122.29">23336 3044 37775 0,'-7'-5'3360'0,"1"3"-2688"0,3-2-544 0,3 4-128 16,0-2 224-16,0-1 16 0,-2 0 0 0,-2-7 0 15,0 0 208-15,1-3 64 0,1 1 0 0,2 0 0 16,2 2-320-16,-1 0-48 0,1 1-16 0,1 3 0 15,-2-1 0-15,-1 4-128 0,-1-1 192 0,-4 2-64 16,-3 2-128-16,0 0 128 0,-5 2-128 0,-2 2 128 16,-2 0-128-16,-1 0 0 0,-2 1 0 0,0-2 0 15,0-3 144-15,3 3-144 0,0-3 160 0,2 0-160 0,2 0 256 16,2 0-32-16,3 0-16 0,1-3 0 0,1 1 48 0,4 1 0 16,-1-2 0-16,3-1 0 0,0-1 48 0,2 2 16 15,0-1 0-15,1 0 0 0,1 4 16 0,0-2 16 16,1 2 0-16,-1 0 0 0,0 2-32 0,0 2 0 15,-1 2 0-15,1-2 0 16,-3 2-176-16,1 3-144 0,0-2 192 0,-2 3-192 0,1-1 176 0,-1-1-176 16,-1 3 160-16,1 1-160 0,0-1 208 0,1 0-48 15,1 1-16-15,2 2 0 0,0-2 0 0,1 1 0 0,2 0 0 0,1 2 0 16,-1 1-144-16,2 3 160 16,-1 0-160-16,2 4 160 0,-1 1-32 0,-1 2-128 0,-1 3 192 15,-1 2-64-15,-1 1-128 0,-3 2 192 0,-1-1-192 0,-2 0 192 16,0 2-64-16,-1-2 0 0,-3 4 0 0,0-2 0 15,-2 6 64-15,1-3 0 0,0-1 0 0,0 1 0 16,-2 1-192-16,2-1 160 0,0 3-160 0,1 0 160 16,1-1-160-16,1-1 0 0,0 5 144 0,2 0-144 15,-1-2 0-15,0 5 0 0,1 0 0 0,0 3 128 16,1 1-128-16,0 0 0 0,0 2 0 16,-1-2 0-16,1 3 0 0,-2 0 0 0,0 6 0 0,1-1 0 0,-2 3 0 0,1 0 0 15,-2-2 0-15,0-3 0 0,1 3 176 0,-1-4-48 16,-1 1 0-16,-1 4 0 0,-2 2-128 0,1 0 0 15,-2-6 0-15,2 1 128 0,1-2-128 0,-2 1 0 16,1 3 0-16,1 0 0 16,-1-2 0-16,3 1 0 0,-1-2 0 0,1-4 0 0,0-2 0 0,0 3 0 15,1 3 0-15,0 0 0 0,0 0 0 0,-1 0 0 16,0 3 0-16,-2 1 0 0,0-2 128 0,-3 2-128 16,0 2 128-16,0 2-128 0,-1-1 0 0,-1 0 0 15,-3 8 0-15,0-8 0 0,1 1 0 0,-1-2 0 16,1-2 0-16,0 5 0 0,1 3 0 0,1-1 0 0,1-3 128 0,2-2-128 15,3-3 256-15,0 0 32 0,3 1 0 0,0-2 0 16,2 2-288-16,0-4 0 0,1 0 0 0,1-3 0 16,1 2 0-16,-1-2 0 0,1-1 0 0,-1 2 0 15,2 2 0-15,-2 0 0 0,1-1 0 0,-1 1 0 16,0 0 0-16,-4 3 0 16,2-4 0-16,-2 5 0 0,1 0 0 0,-2 2 0 0,2 0 128 0,-2 0-128 15,2-3 304-15,0 0 0 0,1-3 0 0,0 0 0 16,0-1-304-16,2 1 128 15,1 0-128-15,1 0 0 0,1-3 128 0,1 0-128 0,0-4 0 0,0 4 0 0,0-4 0 0,2 5 0 32,2 2 128-32,-1 2-128 0,3 1 0 0,0 0 0 0,-1-6 0 0,0 4 0 0,-1 4 0 0,1 1 0 15,-1 4 0-15,0 0 0 0,-1 0 160 0,-1-2-160 32,0-1 128-32,-1 2-128 0,1 1 176 0,-3 2-48 0,-2 4-128 0,1 0 192 15,0-1-192-15,-2-3 0 0,2-2 128 0,-2-1-128 16,2 1 0-16,1 6 0 0,1 5 0 0,2-7 0 0,0-2 0 0,1-4 0 15,1 0 0-15,0 1 0 0,1 2 0 0,0-3 0 16,0 2 0-16,0-2 0 0,0-1 0 0,-1 2 0 16,1-1 0-16,-1 2 0 0,-1 2 0 0,-2 1 0 15,2 0 0-15,-2-1 0 0,0 1 0 0,-4-1 0 0,1 1 0 16,-3 0 0 0,-1 0 0-16,-1-2 0 0,-2 0 0 0,0-2 0 0,-1-6 0 0,-1 2 0 0,1 2 0 15,-1-3 0-15,-1 1 0 0,1-4 0 0,-1 1 0 0,-1-4 0 31,1 0 0-31,-2 0 0 0,1 4 0 0,-1-2 0 0,1 0 0 0,-2 0 0 0,2-3 0 0,-1-3 0 16,2 0 0-16,-1-3 0 0,1 1 0 0,-1-2 0 16,2 2 0-16,1-1 0 15,-1 1 0-15,-2-4 0 0,4-3 0 0,-4-1 0 0,3-2 0 0,-3-4 0 0,2 1 0 32,-1-2 0-32,0 1 0 0,-1 0 0 0,0-1 0 0,0-4 0 15,1-2 0-15,-2 1 0 0,1-2 0 0,0-1 0 16,-2-1 0-16,0-3 0 0,-1 0 0 0,2-3 0 15,-2-3 0-15,1 2 0 0,-1-2 0 0,2 1 0 16,-2-4 0-16,1 2 0 0,0-3 0 0,0 1 0 16,0 0 0-16,0-3 0 0,1 1 0 0,0 0 0 15,0 1 0-15,0-5 0 0,2 2 0 0,-2-2 0 16,4-1 0-16,-1-1 0 0,2 0 0 0,2-2 0 16,0-1 0-16,1-2 0 0,1 0 0 0,1-2 0 0,3 2 0 15,1-4 0-15,3 0 0 0,1-2 0 0,2-3 0 0,2 1 0 16,2-3 0-16,-1-2 0 0,0 1 144 0,3-4-144 15,5 0 144-15,1-7-144 0,2 0 160 0,1-1-160 16,1 0 128-16,-1-5-128 0,1-2 0 0,1-2 144 16,2-4-144-16,0-8 128 0,-1 1-128 0,1-6 128 15,0 3 0-15,1-1 0 0,2-3 0 0,0 1 0 16,2-3-128-16,0-2 0 0,3-2 0 0,-1-3 0 16,1-2 0-16,0-1 0 0,2 1 160 0,-1-1-160 15,0 0 0-15,-2 1 0 0,-4 4 0 0,2-4 0 0,1-2 0 16,1 1 0-16,2-4 0 0,-2 6 160 0,0 2 192 15,1 0 32-15,-2 0 16 0,-2-4 0 0,1-5-288 16,-1 2-112-16,-2 3 0 0,0 2 0 0,-3-3 0 0,1 4 0 16,0 0 0-16,1-6 0 0,2-4 0 15,0 0 0-15,1 1 0 0,0 4 0 0,-3 4 0 0,1-2 0 16,1-4 0-16,-1-2 0 0,-1 0 0 16,0 2 0-16,-2 0 0 0,-2 7 0 0,1 0 0 0,-2 1 0 15,1-2 0-15,2-2 0 0,0 0 0 0,1 3 0 16,0 0 0-16,0 6 0 0,-2-1 0 15,1 2 0-15,0-4 0 0,-1 3 0 0,0-3 0 0,-1 0 0 16,-1 0 0-16,-1 2 0 0,-1 3 0 0,-3 1 0 16,1 1 0-16,-1 2 0 0,0-2 0 0,-1-4 0 15,1 4 0-15,-1-1 0 0,0 0 0 0,0 4 0 16,-1 0 0-16,0 3 0 0,-1 2 0 0,2-2 0 16,1-3 0-16,0-1 0 0,2 1 0 0,-1 0 0 0,2 3 0 0,-3 2 0 15,0 1 0-15,1-4 0 0,0 5 0 0,-2-1 0 16,-1 2 0-16,0-1 0 0,2-1 0 0,-1-1 0 15,1 2 0-15,0 2 0 0,-1 2 0 0,1-1 0 16,-3 5 0-16,0 1 0 0,-3 0 0 0,-1 2 0 0,-3 3 0 16,0 1 0-16,0 0 0 0,-1-1 0 0,0-1 0 15,-2 3 0-15,0-3 0 0,-1 3 0 0,0 2 0 0,-1 1 0 16,-2-1 0-16,-3 3 0 31,1 3-432-31,-2 3-16 0,-1 0-16 0,-1 3 0 0,1 2 208 0,-3-2 32 0,2 1 16 0,-2 2 0 16,1 1 208-16,-2-1 0 0,2 1 0 0,-2 3-144 15,0-2 144-15,-1 1 0 0,2 0 0 0,-2-1 0 0,1 1 0 0,-1 2 0 16,0-2 0-16,-1 1 0 16,1-1 0-16,-1 1 0 0,0 0 0 0,-1 0 0 0,0 0 0 0,0-4 0 15,-1 4 0-15,0-4 0 0,-1 3 0 0,-1-4 0 16,-1 2 0-16,1-4 0 0,-1 1 0 0,0-3 0 16,0 2 0-16,-1-5 0 0,0 2 0 0,0-3 0 0,-1-3 0 15,1 0 0-15,0 0 0 0,-1-2 144 0,1-2-144 16,0 0 0-16,0 1 240 0,0-3-64 0,1 0-16 0,-1-1 0 15,0 1 256-15,0-3 48 0,1 0 16 0,0-3 0 16,0 2-352-16,0 0-128 0,-1-4 0 0,0-1 0 16,1 0 0-16,-1 0 0 0,-1 2 0 0,0-4 0 15,-2-1 0-15,-1-5 0 0,0-2 0 0,-2 2 0 16,3 1 0-16,-1 1 0 16,-1-5 0-16,0 1 0 0,-1 3 0 0,0-4 0 0,-1 2 0 0,1-1 0 0,-1 0 0 0,1 0 0 15,-5-1 0-15,2 3 0 0,0-1 0 0,-1 1 0 16,0-1 0-16,0-2 0 0,-2 1 0 0,2-1 0 15,1 0 0-15,-1-1 0 0,1-3 0 0,0 2 0 16,-2-3 0-16,1 0 0 0,0 3 0 0,-1-1 0 16,2 1 0-16,0-1 0 15,0-2 0-15,-1-2 0 0,0-3 0 0,0 0 0 16,1 5 0-16,0-1 0 0,0 1 0 0,2 2 0 16,0-3 0-16,-2 3 0 0,2-1 0 0,-1 1 0 15,0-3 0-15,0 1 0 0,-1 2 0 0,-1 1 0 0,1-1 0 0,-2 2 0 16,-1 0 0-16,2 2 0 0,1 3 0 0,-3-3 0 15,1-7 0-15,-2-1 0 0,2 1 0 0,-1 3 0 16,1 1 0-16,0-1 0 0,0 1 0 0,1-1 0 0,1-2 0 0,-1 2 0 16,4 1 0-16,-2-1 0 0,2-2 0 0,-1 2 0 15,-1 1 0-15,-1-1 0 16,1 1 0-16,-1 0 0 0,0 6 0 0,0-1 0 0,-2-4 0 0,-2 4 0 16,0-2 0-16,-1-1 0 0,-2-2 0 0,0 3 0 15,0 3 0-15,2-4 0 0,2 4 0 0,0 1 0 16,4 1 0-16,1-2 0 15,-2-6 0-15,1 2 0 0,0-2 0 0,1 2 0 16,1 4 0-16,-2-3 0 0,0 3 0 0,-1 3 0 16,0 3 0-16,2 2 0 0,0 3 0 0,-1 2 0 0,-1-3 0 0,0-1 0 0,-1-3 0 0,1 3 0 31,0 1 0-31,1-1 0 0,0 1 0 0,2 2 0 16,-1 1 0-16,2 2 0 0,0 1 0 0,-1 0 0 0,2 2 0 0,1 1 0 15,1 1 0-15,0 1 0 0,2 4 0 0,-1-3 0 16,3 4 0-16,0 3 0 0,2 1 0 0,0-1 0 0,2 3 0 0,0-1 0 31,1 1 0-31,0 2 0 0,3 1 0 0,-1 2 0 16,1 2 0-16,0-2 0 15,1 4-384-15,1 0-80 0,0 0-16 0,-1 0 0 16,1 1-896-16,1-1-176 0,0 3-48 0,1-6-22240 0</inkml:trace>
  <inkml:trace contextRef="#ctx0" brushRef="#br2" timeOffset="91434.23">10210 14259 39615 0,'-11'-9'3520'0,"1"2"-2816"0,0-2-560 0,3 1-144 16,2 1 528-16,0 4 80 0,-1-3 16 0,-5-4 0 0,-9-6-624 0,-7-5 0 16,-4 1 0-16,-4 4 0 0,1 0 0 0,-2 0 0 15,0 3 0-15,-3 1 0 0,2-1 0 16,-2 1 0-16,-2 0 0 0,-2-2 0 0,-2 4 0 0,-3-2 0 15,-3 2 128-15,-1 1-128 0,7 1 320 0,-14-2-16 16,-9 2 0-16,-5 0 0 16,3 4-48-16,-3 2 0 0,-1 2 0 0,-3 0 0 0,2 2-256 0,-1 4 160 15,5 0-160-15,-4 1 128 0,-2 4 128 0,-1 0 32 16,10-4 0-16,-12 2 0 0,-6 3-80 0,-2-2-16 0,2 0 0 16,-2-1 0-16,0 1-48 0,-4-4-16 0,0 0 0 0,-1 0 0 15,0-2-128-15,-1 2 0 0,2-2 0 0,-7-1 0 16,-4 2 0-16,-5-3 0 15,2 0 0-15,-4 1 128 0,-1-3-128 0,1 0 0 16,2-3 0-16,2 3 0 0,1 0 0 0,-2 0 0 16,2 3 0-16,1 0 0 0,3 3 0 15,1 2 0-15,0 1 0 0,-1-1 0 0,1 2 0 0,-1 2 0 16,-4 2 0-16,2-2-176 0,0-2 176 0,5 3 0 16,1-1 0-16,1 0 0 0,-1-2 0 0,3 0 0 15,3-1 128-15,-1-3-128 0,-1 0 0 0,1-1 0 16,-2 0 0-16,1-5 0 0,2 0 0 0,-1 0 0 15,-1 0 0-15,-1 0-128 0,-2 4 128 0,1 0 0 16,4-2 0-16,-4 4 0 0,-1 4 0 0,0 2 0 16,4 1 0-16,-1-1 0 0,1 1 0 0,0 6 0 15,0 4 0-15,3-1 0 0,4-1 0 0,6 1 0 16,6-2 0-16,-3 5-128 0,1 1 128 0,2-2 0 0,5 0 128 0,1 1-128 0,5-1 0 0,-1 1 0 16,1-3 0-16,1 2 128 15,3-1-128-15,2 3 0 0,4 0-128 0,-1 1 128 16,1-1 0-16,6-1-128 0,7-3 128 15,-4 4 0-15,-6 11 0 0,0 3 0 0,0 3 0 0,5 2-128 16,2 3 128-16,3 2 0 0,2 3 0 0,5-5 0 16,4-5 0-16,4-1 0 0,3-3 0 0,6-5-128 15,3-3 128-15,1 5 0 0,3 5 0 0,2 2 0 16,4 2-160-16,1-1 0 0,1-2 0 0,0 1 0 0,2-2 160 16,-1-2 0-16,2 1 0 0,0-4-128 0,1 4 128 15,1-4 0-15,0-2 160 0,1 1-160 16,4 0 0-16,0-1 0 0,2-2 0 0,3-1 0 15,1-1 208-15,5-2-48 0,4 1-16 0,5-2 0 0,4-2-16 16,7 1 0-16,4-2 0 0,0 2 0 0,5-3 0 16,9 3 0-16,11 5 0 0,2-3 0 0,4 0-128 15,-1 3 0-15,3-1 0 0,3 2 0 0,-1-1 0 0,0-2 0 16,1-4 0-16,-3-1 0 0,-3-2 0 0,-1-2 0 16,0-1 0-16,1-3 0 0,0 2 0 0,1-2 0 15,1 3 0-15,3-6 0 0,-1 2 160 0,7-1 0 16,9 2 0-16,2-1 0 0,2-3 128 0,6 1 32 15,6-2 0-15,4 3 0 0,4-1-160 0,0 4-32 16,-1 0 0-16,5 1 0 0,2-1-128 0,1-1 0 16,4 1 0-16,-3-2 0 0,-1-2 0 0,-1-1 0 0,-1 0 0 15,1-2 0-15,4-3 128 0,-1-1-128 0,0 0 128 0,-1-1-128 16,0-3 304-16,-3 1-32 0,-3-2 0 0,1-1 0 16,5 2-112-16,1-2-32 0,2 0 0 0,2 0 0 15,6-2 32-15,3-2 0 0,3 2 0 0,1-3 0 16,0 0-160-16,4-2 192 0,3 0-192 0,-5-3 192 15,-2 4-192-15,-3-2 160 0,-1-2-160 0,-7 0 160 16,-10 4-160-16,1-3 0 0,1 2 0 0,-11-2 0 16,-13 3 0-16,0-2 128 0,5 0-128 0,-8-2 192 15,-5-3-192-15,-4 1 160 0,1 0-160 0,-3-4 160 0,0-1 144 16,-4-5 16-16,-2 0 16 0,3-5 0 16,7-2-80-16,3 1 0 0,2-2-16 0,-3-1 0 0,-1-1-240 0,-4-6 128 15,0 1-128-15,-5-2 0 0,-7-1 0 0,-6 2-192 16,-7 3 16-16,-2-6 0 0,-2 0-80 0,-5-1-32 15,-6 5 0-15,-6-4 0 0,-1 3 288 0,-4-4 256 16,-4-4-64-16,-4 0 0 0,-4 2 128 0,-3-3 32 16,0 2 0-16,0-8 0 0,1-1-48 0,-2-2-16 15,1 1 0-15,-2 1 0 0,2-2-288 0,-4 2 160 16,0 1-160-16,-2-5 128 0,1-2-128 0,-5 1 0 16,-3 1 0-16,-4 5 0 0,-2 2 0 0,-4 4 0 15,-1 3-176-15,-6 3 176 0,-2-1-240 0,-6-2 48 0,-5 0 0 16,-5-3 0-16,-3 0 192 0,-6 1 0 0,0 0 0 15,-5 1-144-15,0-2 144 0,-2 0 0 0,2 0 0 0,5 8-128 16,4 7 128-16,-3-6 0 0,-7-5 0 0,-3-2-128 16,-1 1 128-16,0 3 0 0,1 2 0 0,-3 2 0 15,3 5 0-15,-4 4 0 0,-1-3 0 0,-3 2 0 16,-1 6 160-16,-1-2-32 0,-3 3-128 0,-5 0 192 16,-5 1-192-16,-6 1 128 0,-6 0-128 0,-4 3 0 0,-1 1-192 15,-6 2-128-15,-6 2-16 0,-6 3-16 16,1 3-560-16,-11-2-112 0,-12 0-32 0,-4-2-22128 15</inkml:trace>
  <inkml:trace contextRef="#ctx0" brushRef="#br3" timeOffset="95093.95">8632 11896 42383 0,'-1'-4'3776'0,"4"0"-3024"0,2 1-608 0,3 0-144 0,6 0 656 0,7-4 112 15,12-5 0-15,27-4 16 0,34-6-784 0,28-6 0 16,15 5-144-16,12-2 16 0,8 1-160 0,-2 4-32 15,-1 4 0-15,-7 3 0 16,-1 3-336-16,-10 2-80 0,-9 4-16 0,-8-1 0 16,-10 4-512-16,-7 1-96 0,-8 4-32 0,-8-1-15392 0</inkml:trace>
  <inkml:trace contextRef="#ctx0" brushRef="#br3" timeOffset="95379.43">8763 12351 47919 0,'-26'2'2112'0,"12"-2"448"0,3 0-2048 0,7-2-512 16,5 1 0-16,6-2 0 15,5 0 176-15,9-6-176 0,16-1 160 0,23-5-160 0,28-5 0 0,21-2 0 16,15 0-208-16,12-3 64 0,13 0 144 0,3 2 0 15,-1 4-144-15,-1 0 144 0,-2 0-224 0,-6 4 32 16,-6 5 0-16,-8-2 0 16,-8 2-256-16,-13 4-32 0,-8 2-16 15,-12 4 0-15,-13 0-544 0,-9 0-112 0,-6 1-32 0,-10 2-17680 0</inkml:trace>
  <inkml:trace contextRef="#ctx0" brushRef="#br3" timeOffset="95640.58">8718 12587 46991 0,'-20'16'4176'0,"6"-10"-3344"31,4 2-656-31,8-3-176 0,6-2 1536 0,7 0 288 0,9 1 48 0,14-2 16 15,28-1-2016-15,37-2-416 0,39-10-80 0,43-6-16 0,33-12 432 0,18-5 80 16,5-3 128-16,-4-2-208 31,-3 1-608-31,-8 1-112 0,-7 5-32 0,-10-1 0 0,-10 9-304 0,-13 1-64 0,-11 5-16 0,-18 2 0 16,-14 3-256-16,-16 1-64 0,-11 5-16 0,-17 1-15664 0</inkml:trace>
  <inkml:trace contextRef="#ctx0" brushRef="#br3" timeOffset="95900.93">8359 13062 50687 0,'-7'5'4496'32,"7"-1"-3600"-32,7-4-704 0,10-4-192 0,7 1 944 0,11 0 144 15,21-6 48-15,45-3 0 16,54-7-1632-16,61-9-320 0,48-8-64 0,21-7-16 0,3 1 400 0,6 4 80 0,8 9 16 0,-9 0 0 31,-14 5-656-31,-17 1-128 0,-12 1-32 0,-12 1-19840 16</inkml:trace>
  <inkml:trace contextRef="#ctx0" brushRef="#br3" timeOffset="97567.37">8216 11190 43311 0,'7'-9'3840'0,"-1"2"-3072"0,-1 2-608 0,-1 1-160 31,-2 0-768-31,2-2-176 0,5-6-32 0,3-8-16 0,2-2 656 0,1-7 128 0,-4 1 16 0,-4 1 16 31,-4 3-336-31,-6 6-80 0,-2-1-16 0,-5 4 0 16,-3 4-96-16,-6 2-32 0,-4 3 0 0,-5 3 0 0,-4 3 944 0,-5 3 192 0,-4 3 48 0,-4 1 0 16,-6 1 288-16,-5 3 64 0,-6 2 16 0,-6 2 0 15,-3-2-528-15,-5 2-96 0,2-3-32 0,0-2 0 16,-2 0-160-16,-5 0 0 0,-7 2 0 0,-1 1 0 0,0-1 320 15,0 2 0-15,1 1-16 0,0 1 0 0,2 0-304 0,-1 2 128 16,2 5-128-16,0-1 0 0,1 6 0 0,2 3 0 16,2 4 0-16,0-2 0 0,5 7 0 0,0-2 0 15,2 3 0-15,0 1 0 0,1 5 0 0,-2 0 0 16,0 7 0-16,-2 0 0 16,1-3-512-16,3-1-64 0,4-6-16 0,4 0 0 0,4-2 208 0,6-1 32 15,3-1 16-15,4 1 0 0,3 1 336 0,2 3 160 16,6 2-16-16,4 0 0 0,6 0 480 0,5-1 80 15,5 3 32-15,4 2 0 0,4-4-400 0,3 10-80 0,4 9 0 16,3 5-16-16,5 4-96 0,5 2-16 0,2 3 0 0,6-3 0 16,5-2-128-16,7-5 0 0,9-4 0 0,7-3 0 15,7-6-144-15,4-2-16 0,4-8 0 0,4-3 0 16,4-3 160-16,11 0 0 0,10-5-144 0,2-2 144 16,0-1 0-16,3-5 0 0,6-3 0 0,2-1 0 15,3-1 256-15,-1-4-48 0,-2-2 0 0,5 0 0 16,8 0-80-16,0-2 0 0,4-3-128 0,4 1 192 15,6 0-48-15,7-4-16 0,4-3 0 0,4 0 0 16,5 2 0-16,4-2 0 0,2 0 0 0,1-3 0 16,3-2-128-16,1 1 192 0,3 5-192 0,-4-7 192 0,-2-4-192 15,0-2 128-15,1 1-128 0,-2-1 128 0,3 2-128 0,-6-5 0 16,-3-2 144-16,-1-1-144 0,0 2 176 0,-1-3-48 16,0-3 0-16,-6 1 0 0,-4-4 0 0,-3-2 0 15,1-3 0-15,-9 1 0 0,-8-1 0 0,2-3 0 16,1-5 0-16,-8 0 0 0,-9 0-128 0,-3-3 128 15,-1-2-128-15,-7-2 128 0,-4 5-128 0,-6-4 0 16,-6-1 0-16,-7-2 128 0,-2 2-128 0,-11-3 0 16,-9-2 0-16,-10 2 0 0,-7 4 0 0,-6-6 128 15,-6-6-128-15,-5-1 128 0,-3 1 80 0,-6-5 16 0,-4 0 0 0,-3 0 0 16,-6 1-96-16,-3 1-128 0,-3 4 176 0,-6-4-176 16,-3-1 0-16,-6-2-176 0,-6 2 0 0,-3-3 0 15,-3 3-64-15,-5 4-16 0,-3 3 0 0,-4 1 0 16,-5 3 80-16,-9-5 16 0,-8-2 0 0,-5 2 0 15,-5 4 160-15,-6-3 0 16,-4 0 0-16,-8-2 0 0,-4-1 0 0,-7 0 0 0,-4 2 0 0,-5 1 0 16,-2-1 0-16,4 2 0 0,2 4 0 0,-6 1-128 15,-4 3 128-15,-5 3 128 0,-2 1-128 0,-3 1 176 16,0 5-176-16,-5 6 0 0,-1 3-192 0,-8 3 192 16,-7 4-128-16,-7 3 128 0,-3 8 0 0,-1 1 0 0,-1 6-256 0,-15 5 32 15,-8 6 0-15,-8 3 0 31,-1 5-208-31,-4 5-32 0,-4 4-16 0,-6 1-18544 0</inkml:trace>
  <inkml:trace contextRef="#ctx0" brushRef="#br0" timeOffset="105497.96">8176 13213 20271 0,'-1'-3'1792'0,"0"3"-1424"0,1 0-368 0,0 0 0 0,0 0 592 0,0 0 48 0,0-2 16 0,0 2 0 32,0-1-256-32,1 2-48 0,1-1-16 0,-2 0 0 15,0 0-112-15,0 0-32 0,25 5 0 0,-14-4 0 16,2-1 608-16,3-1 112 0,1 1 32 0,1-3 0 15,3 0 480-15,2-1 112 0,1 1 0 0,2-3 16 16,3 3-512-16,2-2-96 0,2 1-32 0,4 0 0 16,3 2-384-16,3 1-80 0,2-2 0 0,3 3-16 0,-2 0-16 15,4 0 0-15,6 0 0 0,2-4 0 0,3 2-32 0,4-2 0 16,6-2 0-16,3 1 0 0,1 1-128 0,1 3-48 16,-1-4 0-16,3 1 0 0,1-2-208 0,0 0 128 15,2 2-128-15,-5-2 0 0,-4 2 0 0,5-4 0 16,7-2 0-16,1 0 0 0,-2-1 0 0,1 0 0 15,0-2 0-15,-1-1 0 0,-5 1 0 0,-1 0 0 16,1-2 0-16,-4 1 0 0,-3-2-176 0,-3 4-80 16,2-1 0-16,-5 3-16 15,0 1-432-15,-4 2-64 0,0-1-32 0,-5 0 0 16,-4 3-1088-16,-4 2-224 0,-1 0-32 0,-3 2-12704 0</inkml:trace>
  <inkml:trace contextRef="#ctx0" brushRef="#br0" timeOffset="105973.29">8323 13615 37775 0,'-8'-3'1664'0,"0"2"368"0,3 1-1632 0,3-2-400 0,0 2 0 0,4 0 0 0,-1 2 128 0,3-4-128 0,1 2 0 15,7-3 128 1,7-1-560-16,8-2-112 0,9-1-32 0,8-4 0 0,12-3 176 0,7-1 16 0,10-2 16 0,6-2 0 16,4-2 496-16,5 4 80 0,3-2 32 0,2 3 0 15,3 2 64-15,-1-3 16 16,2 4 0-16,-1-2 0 0,1 5-48 0,-3-2 0 0,-5-1 0 0,-3 1 0 16,2 2 32-16,0 0 0 0,2 4 0 0,2-4 0 15,1 0-304-15,-1-2 128 0,2 6-128 0,0-3 0 16,0 2 256-16,-1 0-64 0,-4-1-16 0,0-2 0 0,0 1-176 0,-1-1 0 15,0-3 0-15,-8 0 0 32,-3 4-1024-32,-4 0-144 0,-4-1-32 0,-6 0 0 0,-6 1-1280 0,-5 3-256 0,-7 3-48 0,-6 3-9984 15</inkml:trace>
  <inkml:trace contextRef="#ctx0" brushRef="#br0" timeOffset="106400.14">8791 13801 37775 0,'-3'0'1664'0,"2"-2"368"0,1 2-1632 0,2-1-400 0,3 1 0 0,2 0 0 16,2-4-1472-16,9 2-384 0,10-7-80 0,15-3-16 15,16-2-448-15,9-6-96 0,5 2 0 0,2-1-16 0,0 3 2384 0,3-3 464 16,3 3 112-16,3 0 0 0,4 0 1536 0,3 1 320 16,4 5 48-16,5-4 16 0,7 3-1024 0,5-2-192 15,7 2-32-15,7 0-16 16,4-1-368-16,-4-1-80 0,-2 3-16 0,13-1 0 0,15 1-480 0,6 0-160 16,2 0 0-16,4 2-16928 15</inkml:trace>
  <inkml:trace contextRef="#ctx0" brushRef="#br1" timeOffset="214464.43">24496 6942 6447 0,'1'-1'576'0,"1"-2"-576"15,-2 1 0-15,0 2 0 0,-2-1 416 0,4 1-32 0,-1-3 0 0,0-1 0 16,2 1 384-16,-1-2 64 0,-1 1 0 0,3 2 16 16,-2 0-464-16,2 2-80 0,0-2-32 0,1 2 0 15,-2 0 512-15,2 2 112 0,0-2 0 0,0 2 16 16,0 0-192-16,0 1-32 0,1-2-16 0,-1 1 0 31,0 1-976-31,0-2-192 0,0 1-32 0,-1-2-16 0,0 2-480 0,-3-1-112 0,0-1-16 0,0 0-4624 16</inkml:trace>
  <inkml:trace contextRef="#ctx0" brushRef="#br1" timeOffset="-208477.14">24646 7124 10127 0,'-4'0'896'0,"0"-3"-704"0,2 3-192 0,1-2 0 15,-1 2 800-15,0-1 128 0,-2 1 32 0,-3-5 0 32,-3 1-480-32,-1-5-96 0,0 2 0 0,-1-3-16 15,1 0-112-15,1 2 0 0,3-2-16 0,0 0 0 16,2 1-240-16,-2 0 0 0,4 2 0 0,-2 1 0 16,0 0 192-16,0 2 160 0,0-1 32 0,-1 1 0 15,0 1 1696-15,1-1 352 0,-3 1 64 0,1 0 0 16,-1 0-384-16,1-1-96 0,0 2-16 0,-1-2 0 0,1 2-736 0,-1-2-160 15,1 0-16-15,-2 2-16 0,1-2-464 0,-2 2-96 16,1-2 0-16,-1-1-16 0,0 1-336 0,-1 1-160 16,1-2 160-16,-1 0-160 0,0-1 0 0,-1-1 0 15,-2 1 0-15,-1 0-160 16,-1-3-304-16,0 2-64 0,-3-3-16 0,0-1 0 16,1 1 128-16,-1 0 32 0,-1-2 0 0,0-1 0 0,0 4 192 0,2-4 64 15,0 6 0-15,1-4 0 0,2 3 128 0,2 2 0 16,-1 0 160-16,2 0-160 0,2 2 448 0,-1-2-16 15,1 3 0-15,-1-3 0 0,1 2-144 0,0 1-32 0,1 0 0 16,-1-3 0-16,2 2 112 0,-2-1 16 16,-1 0 0-16,-1-1 0 0,0 1-192 0,0-1-16 15,-2 0-16-15,1 1 0 0,-2-1-160 0,0 0 192 16,-1 1-192-16,1-2 192 0,0 4-192 0,1-1 0 0,2 0 0 0,-1-1 0 16,-1 2 0-16,2-1 0 0,-2-2 0 0,0 2 0 15,1-2 0-15,-1 0 0 0,-1 1 0 0,0-1 0 16,-1-2 0-16,-1 2 0 0,-1-4 0 0,-5 0 128 15,2 2-128-15,-2-5 128 0,1 6-128 0,-2-4 128 16,2 1-128-16,-1 2 0 0,0-3-192 0,0 4 192 0,-1-3-128 16,1 1 128-16,0-1 0 0,0 0 0 0,-1-1 0 0,1 0 0 15,-1 0 0-15,2-1 0 0,-1 1 0 0,-1-2 0 16,2 3 0-16,1-2 128 0,1 1-128 0,-1 0 0 16,0 2 144-16,0-1-144 15,0 0 0-15,-1-1-128 0,1 1 0 0,-3 0 0 0,1 0 128 0,-2 1 0 16,0 0 0-16,-1-1 0 0,0 0 0 0,0 1 0 15,0 0 0-15,2 0 0 0,-1 1 0 0,1 0 0 16,2-2 0-16,1 4 0 0,0-4 0 0,0 4 192 16,0-4-64-16,-1 1 0 0,-1 0-128 0,2 2 0 15,2-3 0-15,-1 1 0 0,-1 0 0 0,0-1 0 16,0-3-128-16,-1 3 128 0,1-1 0 0,-2 0 0 16,1 0 0-16,-1 1 0 0,-1-2 0 0,2-1 0 15,0 2 0-15,0-1 0 0,0 1 0 0,1 0 0 0,1-2 0 16,-1 3 0-16,0-1 0 0,2 1 0 0,-1 1 0 0,1-1 0 15,-1 0 0-15,1 1 0 0,-1-1 0 0,0 2 128 16,-1 0-128-16,-1 2 0 0,0-3 0 0,-1 1-128 16,1 3 272-16,-1-4 64 0,-2-1 16 0,0 0 0 15,0 2-80-15,1-2-16 0,-1 0 0 0,0-1 0 16,2 1-128-16,-1 2 0 0,2 0 0 0,-2-1 0 0,3-1 0 0,-2 0 0 16,-1 0 0-16,2 0 0 0,1 2 0 0,0-2 0 15,0 0 0-15,-1-2 0 0,0 2 0 0,-2 1 0 16,1-1 0-16,-2 0 0 0,0-1 0 0,0 1 0 15,-1 3 0-15,2-6 0 16,-1 5 0-16,-1-2 0 0,3-2 0 0,-1 2 0 0,2 0 0 0,-2 1 0 16,1-3 0-16,-1 2 0 15,2-2 0-15,0 2 128 0,1-3-128 0,0 3 192 16,2-2-192-16,1 0 0 0,0 2-192 0,1 0 192 0,0 1 0 0,-1-1 0 16,2 4 0-16,-1-4 0 0,0 2 0 0,-1 0 0 15,1-3 0-15,-1 1 0 0,-2 0 0 0,1 0 0 16,1 0 0-16,-1-1 0 0,1 1 0 0,-1 1 0 15,-1 0 0-15,2 1 0 0,0-1 0 16,0 2 0-16,2-1 0 0,-2 0 0 0,1 0 0 0,1-2 0 16,0 0 0-16,-1 1 0 0,-1-3 0 0,1-1 0 0,0 4 0 0,1-5 0 15,-3-1 0-15,1 2 0 16,-2-2 0-16,1 1 0 0,-1-1 0 0,2 2 0 0,-3 0 0 0,1-2 0 16,0 3 0-16,0-2 0 0,1 2 0 0,-2-1 0 15,0 0 0-15,-2 1 0 0,0-3 0 0,-2 1 0 16,0 2 0-16,-1-3 0 0,1 4 0 0,-1-1 128 0,0-3-128 0,0 2 0 15,-2 2 0-15,1-1 0 0,0-3 0 0,0 1 0 32,2 0 0-32,-1 0 0 0,3 2 0 0,-1-1 0 15,1 1 0-15,0 0 0 0,2 2 0 0,-1 0 0 0,0-3 0 0,0 4 0 16,-1-4 0-16,1-2 192 0,1 4-192 16,-1-1 192-16,1-1-192 0,-3-3 0 0,-2 2 144 0,-2-3-144 15,-1 4 0-15,0-2 0 0,0 1 0 0,0 2 0 16,1 0 0-16,1-1 0 0,2 1 0 0,1 2 0 15,-1-2 0-15,0-2 0 0,1 3 0 0,-1 0 0 0,1 0 0 0,0-2 0 16,-2 2 0-16,0-1 0 16,0-1 0-16,0 1 0 0,0-1 0 0,-1-2 0 0,-1 1 0 0,2-3 0 15,0 3 0-15,2-2-128 0,-2 1 128 0,1 2 0 16,1 0 0-16,0 1 0 0,-2-2 0 0,-3-1 0 16,5 3 0-16,-1 2 0 0,-2-2 0 0,-1 2 0 0,0-2 0 0,0 2 0 15,0 0 0-15,1-1 0 0,-1 1 0 0,-1 0 0 16,3 0 0-16,0 0 0 0,2 1 0 0,0 0 0 15,2-1 0-15,-2-3 0 0,2 3 0 0,0-2 0 16,1 0 0-16,0-1 0 0,0 3 0 0,2-2 0 31,1 2 0-31,2-2-160 0,0 2 160 0,-1-1 0 0,3 1 0 0,-2 0 0 16,1 1 0-16,1-1 0 0,-1 3 0 0,0-4 0 16,1 3 0-16,-4-1 0 0,1-3-192 0,-2 3 64 15,0-1 128-15,-2 0-208 0,3 4 208 0,0-4 0 16,-2 1 0-16,1-1 0 0,1 1 0 0,2 2 0 15,0-3 0-15,-2 4 0 0,2-3 0 0,0-1 0 16,-1 4 0-16,0-2 0 0,1 0 0 0,-2 2 0 16,2 0 0-16,-1 2 0 0,1-2 0 0,-3 1 0 15,-1-1 0-15,1 1 0 0,-1 0 0 0,-1 1 0 16,0-2 0-16,-1 0 0 0,1 2 0 0,1-2 0 0,2 0 0 16,0 2 0-16,1-2 0 0,-1-3 0 15,2 2 0-15,1 2 0 0,3-1 0 0,0-1 0 16,-1 3 0-16,1-3 0 0,2 1 0 0,0 1 0 0,3 2 0 15,-1-1 0-15,1 1 0 0,-1 0 0 0,1 3 0 0,1-4 0 16,0 1 0-16,0 3 0 0,-1-2 0 0,1 1 0 16,0 1 0-16,1 0 0 0,0 0 0 0,0 0 0 15,3 0 0-15,-1 0 0 0,2 1 0 0,1 1 0 16,1 1 0-16,2 1 0 0,3-1-128 0,1 4 128 16,3-5 0-16,3 4-144 0,-1-2 144 0,1 0-128 0,4 2 128 15,-3-3 0-15,1 4 0 0,0-2 0 0,0 1 0 0,-1-3 0 16,-1 4 0-16,-3-4 0 0,1 1 0 0,0 1 0 15,2 1 0-15,1-2 0 0,3 2 0 0,0 0 0 16,-2 0 0-16,2 1 0 0,3 0 0 0,1 2 0 16,0 1 160-16,1-2-160 0,0 2 0 0,1-2 0 15,-2 3 0-15,0-1-160 0,-2 0 160 0,0-2 0 16,-2 2 160-16,1 0-160 0,-2 0 0 0,-1 2 0 16,1-2 0-16,-2 2-160 0,1 1 160 0,1-1 0 15,2 1 0-15,-1-2 0 0,2 0 0 0,0-1 0 0,1 0 0 0,0-2 0 16,2 0 0-1,-1-2 0-15,1 0 0 0,-1 0 0 0,-1 0 0 0,-1-2 0 16,1 2 160-16,-3 3-160 0,0-2 0 0,0 2 0 16,2 1 0-16,-2-1 0 0,1 0 0 0,-2 1 0 15,1 0 0-15,2 1 0 0,-2 3 0 0,0-4 0 16,2 2 0-16,-3-2-160 0,0 1 160 0,0-1 0 0,-1-2 0 16,0 0 0-16,-3-2 0 0,0 1 0 0,1-1 0 0,0-2 0 15,2 2 0-15,1 0 0 0,2 0 0 0,-1 1 0 16,1 2 0-16,1 1 0 0,1-1 0 0,0 1 0 15,1 2 0-15,0 0 0 0,0 2 0 0,1-2 0 16,-1 1 0-16,0 0 0 0,-1 2 0 0,1-3 0 0,-1 1 0 0,-1 0 0 16,1 0 0-16,-1-1 0 0,-1 1 0 0,1-2 0 15,-1 1 0-15,3 0 0 16,0-2 0-16,0 1 0 0,2-3 0 0,-1 0 0 0,0 0 0 0,0 1 0 16,3 0 0-16,-3 0 0 15,-1-1 0-15,0 0 0 0,-1-2 160 0,1 4-160 16,0-2 0-16,-1 3 0 0,0-1-208 0,0 0 64 0,-2-1 144 0,2 1 0 15,-2 3 0-15,1-2-128 0,-2 0 128 0,2 0 0 16,-2 0-144-16,1 0 144 0,-1-3 0 0,0 2 0 16,2 1 0-16,-1-1 0 15,2 2 0-15,-1-2 0 0,-1-1 0 0,1 1 0 0,0-1 0 16,0 1 0-16,0 3 0 0,-1-5 0 0,2 2 0 0,0 0 0 16,1 0 0-16,-2 0 0 0,2-1 0 0,2 0 0 15,-2 1 0-15,1 1 0 0,0-1 0 0,-1 0 0 16,2 3 0-16,-4-5 0 0,2 2 0 0,0 0 0 0,0-1 0 15,-1 1 0-15,1-4 0 0,1 4 0 0,2-4 0 0,-2 1 0 16,2 2 0-16,-2 0 0 0,1 1 0 0,2-3 128 16,1 3-128-16,1 1 0 0,2 1 0 0,0-1-176 15,4 4 176-15,-4-2 0 0,2-1 0 0,-2 0 0 16,-2-2 0-16,-1 0 0 0,0-1 0 0,-3-2 0 16,1 2 0-16,-2-2 0 0,2 2 0 0,-2 1 0 0,-1-1 0 0,0 0 0 15,0 4 0-15,-1-3 0 0,1 0 0 0,-2 2 0 16,2-2 0-16,1 2 0 0,0 1 0 0,1-1 0 15,1 0 0-15,0-2 0 0,1 3 0 0,-1-2 0 16,-1 0 0 0,2 1 0-16,-3-2 0 0,2 2 0 0,-2-2 0 0,-1 0 0 0,0-1 0 0,-2-3 0 15,-1 4 0-15,1-4 0 16,-1 0 0-16,0 1 0 0,-2 0 0 0,1 2 0 16,0-3 0-16,2 1 0 0,-3 2 0 0,1 1 0 15,-1-3 0-15,3 4 0 0,-2-1 0 0,2 3 0 16,0-1 0-16,1-1 0 0,-1 0 0 0,1 2 0 0,-2-2 0 0,2 0 0 15,1-1 0-15,-1 0 0 0,-1-2 0 0,2 0 0 16,0 0 0-16,-1-2 0 0,-1 1 0 0,1-1 0 16,-1 1 0-16,0-1 0 0,-2 1 0 0,1 1 0 0,-1 0 0 15,0-2 0-15,0 3 0 0,2-3 0 0,-2 4 0 0,2-3 0 16,1 2 0-16,-2-2 0 0,2 2 0 16,-1-1-128-16,-1 2 128 0,1-3 0 0,-2 0 0 0,0 2 0 15,-2-3 0-15,-1 0 0 0,2 0 0 0,-1 0 0 16,-1 1 0-16,0 0 0 0,1-1 0 0,1 3 0 0,0-2 0 15,0 2 0-15,3 1 0 0,-1-3 0 0,1 2 0 0,-2-1 0 16,2 2 0-16,-3-2 0 0,0 0 0 0,1 1 144 31,-1-4-16-31,0 4-128 0,-1-3 0 0,-1-2 0 16,-1 2 0-16,0-1 0 0,-2 0 0 0,0 0 0 16,-1 1 0-16,0-2 0 0,1 2 0 0,-1-3 0 0,2 4 0 15,-2-5 0-15,1 4 0 0,1-2 0 0,1 0-160 0,0 2 160 16,0-4 0-16,0 2 0 0,1 2 0 0,0-3 0 15,0 3 0-15,1-1 0 16,-1 0 144-16,-3 1-144 0,0-2 0 0,2 2 0 0,-2-2 0 16,1 2 0-16,0 0 0 0,0 0 0 0,-1 0 0 0,-1 0 0 15,1 1 0-15,0-1 0 0,1 0 0 0,1 0 0 16,-1 2 0-16,0-2 0 0,1 0 0 0,0 0 0 16,2 0 0-16,0 2 0 0,1 0 0 0,0 1 128 15,0-2-128-15,1 2 0 0,1 1 128 0,-1-3-128 16,-1 5 0-16,1-3 0 0,1 4 0 0,-2-3 0 15,2 2 0-15,0 0 0 0,0 1 0 0,0 0 0 16,0 1 0-16,1 1 0 0,0-3 0 0,0 1 0 16,1-3 0-16,-2-2 0 0,0 2 0 0,-1-4 0 15,0 0 0-15,-1 2 0 0,2-2 0 0,-2 0 0 0,1-2 128 0,-1 2-128 16,0 0 160-16,0 0-160 0,0 1 176 0,2 1-176 16,1 2 192-16,0-2-192 0,0 3 0 0,0 0 0 15,1 0 0-15,1 3 0 0,-1-5 0 0,0 3 0 16,1-1 0-16,-2 0 0 0,1 0 0 0,0 0 0 15,0-1 0-15,-2 0 0 0,-2-4 0 0,1 3 0 16,1 1 0-16,1 0 0 0,-1-1 0 0,1 1 0 16,-1 1 0-16,2-3 0 0,0 2 0 0,1 1 0 15,1-4 0-15,-1 2 0 0,0 1 0 0,-1-4 0 16,0 0 0-16,-3 0 0 0,-1 1 0 0,-1-1 0 0,1-2 0 16,-2 2 0-16,-1-3 0 0,0 4 0 0,-2-4 0 15,0 2 0-15,-1-1 0 0,0 2 0 0,0-2 128 0,-2 0-128 16,2 0 224-16,0 3-16 0,2-1 0 0,1-2 0 15,-1 3-48-15,2 2-16 0,1-3 0 0,-1 4 0 16,2-2-144-16,-1 0 0 0,1 0 144 0,0 2-144 16,2-1 0-16,-2 1 0 0,1 0 0 0,0-2 0 15,0 0 0-15,-3 1 0 0,0-2 0 0,0 2 0 16,-1-2 0-16,1 2 0 0,-1-3 0 0,1 0 0 16,0 1 0-16,0 2 0 0,1-3 0 0,0 2 0 15,2 0 0-15,-1-1 0 0,3 1 0 0,-3-2 0 0,1 2 0 16,1-2 0-16,2 3 0 0,-2-2 0 0,1 2 0 0,-1-3 0 15,-2 0 0-15,0 4 0 0,0-4 0 0,-1 4 128 16,1-3-128-16,-1 2 0 0,0 0 256 0,0-2-32 16,0 2 0-16,1-2 0 0,0 2-224 0,1 0 0 15,0 2 0-15,2 0 0 0,0-1 0 0,-1 0 0 16,-1 0 0-16,2-1 0 0,-1 3 0 0,1-3 0 16,1 1 0-16,0-1 0 0,-1 1 0 0,1 0 0 15,1 0 0-15,-1-2 0 0,0 2 0 0,0-1 0 16,1 1 0-16,-2-3 0 0,0 2 0 0,-2-3 0 0,-1 0 0 0,2 0 0 15,-1 1 0-15,0-1 0 0,2 0 0 16,-2 1 0-16,-2 0 0 0,1-4 0 16,0 6 0-16,0-3 0 0,0 0 0 0,-1 2 0 15,0-2 0-15,1 3 0 0,-1-3 0 0,0 1 0 16,1 2 0-16,-1-3 0 0,-1 0 0 0,0 0 0 16,0-2 0-16,-1 2 0 0,1 0 0 0,1 1 0 0,-1-1 0 15,0 0 0-15,0-1 0 0,1 1 0 0,1 0 0 0,-2 0 0 16,1 1 0-16,-1-1 0 0,-1 0 0 0,2 0 0 15,0 0 0-15,1 2 0 0,-2 0 0 0,1 1 0 16,1 1 0-16,0 0 0 0,1 0 0 0,0 2 0 0,2-2 0 16,0 2 0-16,0 1 0 0,0-1 0 0,-1 1 0 0,2-1 0 15,0-1 0-15,0 0 0 0,0-1 0 0,-1 0 0 16,0-1 0-16,-2 0 0 16,-1-2 0-16,-1-1 0 0,0 0 0 0,-1 0 0 0,2-1 0 0,-2 0 0 15,1 1 0-15,-1 0 0 0,1 1 0 0,-3-2 0 16,2 0 0-16,-2 1 0 15,2 0 0-15,-2-2 0 0,2-1 0 0,-2 1 0 16,0 1 0-16,0-1 0 0,-1-2 0 0,0 2 0 0,0-2 0 0,1 2 0 0,1 0 0 16,0-1 0-1,1 2 0-15,-1 2 0 0,1-4 0 0,0 4 0 0,0-4 0 0,0 2 0 0,1 0 0 0,1 0 0 16,-1 1 0-16,0-2 0 16,-2 2 0-16,2-2 0 0,0 2 0 0,0-2 0 15,0 2 0-15,1 0 0 0,0 0 0 0,0 0 0 16,-1 1 0-16,1 1 0 0,1 2 0 0,-1-2 0 15,3 3 0-15,-1 0 0 0,1 0 0 0,-1-1 0 0,2 2 0 0,-1-2 0 16,-3-2 0-16,1 0 0 0,2-2 0 0,-2 3 0 16,1-2 0-16,0 0 0 0,0-1 0 0,0 0 0 15,0 0 144-15,1 0-16 0,1 2 0 0,1 0 0 16,0 2 32-16,2 0 0 0,1 1 0 0,-1 3 0 0,2-2-160 16,0 1 0-16,0 0 0 0,1 2 0 0,0-2 0 0,0 0 0 15,-2 0 0-15,-1-1 0 0,0 0 0 0,-4-2 0 31,2 3 0-31,-1-1 0 0,0-2 0 0,1 0 0 16,0 0 0-16,0-1 0 0,0 0 0 0,-1 0 0 0,2 1 0 0,0-4 0 16,1 4 0-16,0-4 0 0,2 4 0 0,1-2 0 0,-3 0 0 0,1 1 0 15,3-2 0-15,-1 2 0 0,0 0 0 0,0 0 0 0,0 1 0 16,-3 0 0 0,2 0 0-16,-3 1 0 0,2 0 0 0,-2 0 0 15,0 3 176-15,2-2-48 0,-2 1-128 0,2-1 192 0,-1 2-32 0,2 0-16 0,2 2 0 0,2 1 0 16,-2-1-144-16,1-2 0 15,4 4 144-15,0-1-144 0,-1-1 0 0,0-2 0 16,0 1 0-16,-1-2 0 16,0 2 0-16,-1-1 0 0,1 0 0 0,0-2 0 15,1-1 0-15,-2 1 0 0,2-1 0 0,-1 2 0 16,-1-1 0-16,4 0 0 0,0 2 0 0,-1 1 0 16,0 1 0-16,-1-1 0 0,1 1 0 0,1 2 0 0,-1 2 0 15,1-1 0-15,2 0 0 0,1 2 0 0,-1-1 0 0,0 0 0 16,1-1 0-16,2 2 0 0,3 1 0 15,0-2 0-15,0-2 0 0,-3 1 0 0,-1-2 0 0,0 2 0 16,-2-1 0-16,-1 1 0 0,1-1 0 0,-2-2 0 16,1 0 0-16,-2 0 0 0,0-2 0 0,1 1 0 15,1-2 0-15,-2 5 0 0,1-2 0 0,1 0 0 16,-5 0 0-16,4 3 0 0,-1-1 0 0,1 2 0 16,1 0 0-16,0 1 0 0,1-3 0 0,-2 2 0 15,3 1 0-15,1-1 0 0,0 2 0 0,2 0 0 0,1-1 0 16,0 2 0-16,0-1 0 0,-3 0 0 0,-2 0 128 15,-1-3-128-15,-2 3 0 0,-1-6 0 0,-1 3 0 0,-4-6-128 16,-2 0 128-16,-1-3 0 0,0 2 0 0,-2-3 0 16,-1 1 0-16,-2 0 0 0,0-4 0 0,-3 1 0 15,-1 2 0-15,-1-3 0 0,-1 0 0 0,-1 2 0 16,0-2 0-16,-2 0 0 0,0-1 0 0,-3-1 0 16,-1-1 0-16,0 1 0 0,0 1 0 0,-2-1 0 15,1-2 0-15,0-1-128 0,-2 2 0 0,2-1 0 16,-1-2 128-16,0 2 0 0,1 0 0 0,1 1 0 15,1-3 0-15,1 0 0 0,3 1 0 0,0 1 0 16,3-1 0-16,0 2 0 0,3-1 0 0,2 5 0 0,0-4 0 0,3 3 0 16,1 1 0-16,1-1 0 15,-1 1 0-15,0 2 0 0,3-3 0 0,-2 2-128 16,0 0 128-16,-4-4-128 0,0 2 128 0,-3-2-128 0,-4 1-96 0,-2-5-16 16,-2 1 0-16,-5-2 0 15,0 1-144-15,-3-5-48 0,-4 1 0 0,-1 0 0 0,-2-4 48 0,-3 0 16 16,-2-2 0-16,-3-1 0 0,-1 1 240 0,-3-3 128 15,-1-2-160-15,-1 1 160 0,2 2 0 0,-2-3 0 16,1 3 0-16,0 1 0 0,1-2 0 0,1 5 0 16,2-2 0-16,-1 0 0 0,0 1 0 0,0-1 0 15,1 0 0-15,-1 4 0 0,-1-2 0 0,1 0 0 0,0 2 0 16,-1 0 0-16,0 0 0 0,-1-1 0 0,2 1 144 16,1 0-144-16,0-1 0 0,-1 0 0 0,-2 1-128 0,1-2 128 15,-1 0 0-15,-1 2 0 0,0-3 0 0,1-1 0 16,-2 1 0-16,-2-3 0 0,1 0 0 0,-1 1 0 15,0-4 0-15,1 3 0 16,0-2 0-16,-3-1 0 0,2-1 0 0,-3 0 0 16,0 0 0-16,0 0 0 0,2 1 0 0,-2-1 0 15,-1 0 0-15,0 1 0 0,0 2 0 0,-1-4 0 0,0 8 0 0,1-8 0 16,0 6 0-16,-2-1 0 0,1 1 0 0,-1-1 0 16,1-1 0-16,-1 1 0 0,1-3 0 0,-2-1 0 15,1 0 0-15,-6-3 0 0,0 2 128 0,-1-4-128 16,2 2 0-16,2 0 0 0,0-1 0 0,-1 1 0 0,5 1 0 15,-1-1 0-15,2 1 0 0,1 0 0 0,3 0 0 0,1 2 0 16,1 0 0-16,1 1 0 0,0 1 0 0,0-1 0 16,-1 2 0-16,-2-5 0 0,2 5 0 0,-3-3 0 15,-1 1 0-15,1 1 0 0,-1 2 0 0,-1-2 0 16,-1 3 0-16,1 1 0 0,0 0 0 16,0 2 0-16,0 0 0 0,1 0 0 0,0 1 0 0,2 0 0 0,2 5 0 15,0-7 0-15,0 4 0 0,1-1-128 0,2-3 128 0,-2 3 0 16,0-1 0-16,-1-2 0 0,-1 0 0 0,-1 2 0 31,1-3 0-31,0 1 0 0,1 1 0 0,0 0 0 0,0-2 0 0,1-1 0 16,-1 4 0-16,1-3 0 0,1 1 0 0,-3-1 0 15,3 0 0-15,-2 2 0 0,1-2 0 0,-1 1 0 0,1 2 0 0,2-2 0 16,-2 2 0-16,-1-2 0 16,-2-1 0-16,-1 1 0 0,-2 2 0 0,-1-4 0 15,1 4 0-15,-3-3 0 0,-2-3 0 0,-5 1 0 0,1-3 0 0,-3 1 0 16,0-2 0-16,0 2 0 0,-1 0 0 0,2-2 0 15,4 1 0-15,-2 1 0 0,1-2 0 0,-1-1 0 16,0 1 0-16,1 0 0 0,-1 0 0 0,-1 0 0 16,0 1 0-16,-1 1 0 0,2-2 0 0,-3 1 0 0,3-1 0 0,-3-2 0 15,4 0 0-15,-2 0 0 0,0-1 0 0,-2 3 0 16,-1-2 0-16,0-1 0 0,1 2 0 0,-2-2 0 16,-1 3 0-16,2-2 0 0,0 2 0 0,5-3 0 15,0 4 0-15,2-2 0 16,-1 0 0-16,-1-1 0 0,0-3 0 0,-2 1 0 15,0-1 0-15,-2 2 0 0,-1-4 128 0,0 2-128 16,-2 4 0-16,0-1 0 0,-1-2 0 0,0 2 0 0,3-1 0 0,0 0 0 0,2-1 0 16,1 2 0-1,3 2 0-15,-5-3 128 0,-3-1-128 0,-4-2 0 16,2 1 0-16,0-1 0 0,-1 2 0 0,2-2 0 0,3 3 0 0,-1-2 0 0,2 4 0 0,-2-5 0 16,1 3 0-16,-3-3 0 15,-2 1 0-15,-1 1 0 0,-1-1 0 0,-4 1 0 16,1 0 0-16,2 2 0 15,1-3 0-15,3 1 0 0,-2-2 0 0,2 1 0 0,2 3 0 0,1-3 0 0,0 2 0 0,-1 0 0 16,-2-3 0-16,0 1 0 0,1 1 0 16,-2 0 0-16,3-2 144 0,2 3-16 0,-2-3 0 0,0 1 0 15,0 1 48-15,-2-2 0 0,1 1 0 0,-2 4 0 16,2-1-176-16,0 5 160 0,3 0-160 0,1 0 160 16,3 2-160-16,4 0 160 15,2-2-160-15,0 1 160 0,2 0-160 0,0-1 0 0,-2 0 0 0,0-2 0 0,1 1 0 0,0 2 0 16,-2-4 0-16,-1 1 128 0,1-4-128 0,-1 3 0 15,-2 0 0-15,1-2 0 0,-1 0 0 0,1 1 0 32,6 3 0-32,-4-2 0 0,-3-5 0 0,-4 1 0 15,0-2 0-15,-2 1 0 0,2 4 0 0,0-4 0 0,-1 5 0 16,1-4 0-16,-2 3 0 0,1-1 0 0,1 2 0 16,0-2 0-16,2-1 0 0,-1-1 0 0,-1 2 0 0,-2-3 0 15,-1 1 0-15,2 0 0 0,1 2 0 0,-3-1 0 16,-2 3 176-16,1-2 0 0,5 1 0 0,2 1 0 15,0 0-176-15,3 1 160 0,2 2-160 0,2 1 160 16,2-1-160-16,-1 1 0 0,0-4 0 0,-3 3 0 16,1 0 0-16,-2-2 0 0,-1 1 0 0,0-1 0 15,1 3 0-15,-3 0 0 0,0-1 0 0,0 2 0 16,-1-1 0-16,1 0 0 0,1-1 0 0,2 1 0 16,-1 2 0-16,1-2 0 0,1-1 0 0,-1 1 0 15,2 1 0-15,-1 0 0 0,2-2 0 0,1 2 0 0,3-1 0 16,-2-3 0-16,0 1 0 0,-2-2 0 0,0 0 0 0,-3-1 0 15,0 1 0-15,2 0 0 0,-1 0 0 16,-1-1 0-16,-4 1 0 0,-2-2 0 0,0-1 0 0,-4-1 0 16,-2 2 0-16,-2-1 0 0,0 3 0 0,0 0 0 15,1 1 0-15,-1 2 0 0,2 0 0 0,1 0 0 16,-1-2 0-16,2 0 0 0,1 2 0 0,-1-4 0 16,-2 5 0-16,0-4 0 0,-1 1 0 0,-1-2 0 15,1 2 0-15,0-5 0 0,1 2 0 0,2-1 0 16,2 3 0-16,1-4 0 0,-1 2 0 0,-1-1 0 0,-2-3 0 15,2 3 0-15,-1 0 0 0,-2-4 0 0,-1 5 0 0,-3-3 0 16,4 3 0-16,-1-3 0 0,2 2 0 0,-2-2 0 16,3 3 0-16,-2-4 0 0,-2 4 0 0,-1-4 0 15,-1 3 0-15,1 0 0 0,-1-1 0 0,0 2 0 16,4-3 0-16,1 1 0 0,3 1 0 0,2 3 0 16,-1-2 0-16,2 1 0 0,2 2 0 0,-2-1 0 15,-2-3 0-15,-2 3 0 0,-1-3 0 0,1 3 0 16,-1 3 0-16,-2-2 0 0,1-1 0 0,-2-3 0 15,1 3 0-15,0 0 0 0,0 0 0 0,-3 1 0 16,3 2 0-16,-1-3 0 0,1 3 0 0,1-2 0 0,1 3 0 16,2-2 0-16,2 2 0 0,2-4 0 15,-1 1 0-15,-1 1 0 0,2 0 0 0,-1 0 0 16,-1-1 0-16,0 2 0 0,3-3 0 0,-1 3 0 0,-1-2 0 0,-3 2 0 16,0-3 0-16,-1 1 0 0,3 1-128 0,-1-1 128 15,-1 2 0-15,1-2 0 0,4 1 0 0,-3-1 0 16,-1 2 0-16,0-3 0 0,1 0 0 0,1-2 0 15,3 5 0-15,4-3 0 0,1 3 0 0,3 1 0 16,2-2 0-16,2 0 0 0,2 0 0 0,1-1 0 16,3 2 0-16,-1-2 0 0,1-1 0 0,-1 1 0 0,2 1 0 15,-1-2 0-15,-1 0 0 0,1 1 0 0,-1 3 0 16,-1-2 0-16,1 2 0 0,-4 2 0 0,2-2 0 0,1 3 0 16,1 3 0-16,-1 0 0 0,-1-1 0 0,1 2 0 15,-1 3 0-15,3-2 0 0,0 2 0 0,2-2 0 16,1 2 0-16,2 2 0 15,3-4 0-15,-1 4 0 0,4-4 0 0,-1 4 0 0,3-2 0 0,0-1 0 16,2 2-384-16,-1-1 64 0,2 2 0 0,-2-4 0 16,2 1 96-16,0 1 32 0,-1 1 0 0,2-4 0 15,-2 1 0-15,0 0 16 0,-1-2 0 0,-1 2 0 16,0-2 176-16,-2 0-208 0,0 2 80 0,-1-1 128 16,-1 4-224-16,-1-1 80 0,-2 2 16 0,1 0-18176 15</inkml:trace>
  <inkml:trace contextRef="#ctx0" brushRef="#br1" timeOffset="-207801.55">18265 3992 29487 0,'-1'0'2624'0,"0"0"-2112"0,-1 0-512 0,2 1 0 0,0 1 832 0,0-2 64 15,0 3 16-15,-1-2 0 16,0 1-912-16,0 1-352 0,-2 1 16 15,-1-2 0-15,-2-2 80 0,-2 1 32 0,-2 2 0 0,-4 1 0 0,1-1 480 0,-4 2 112 16,1 3 16-16,2 3 0 16,0-1 240-16,2 2 48 0,2 2 16 0,2 0 0 15,6 4-304-15,3-1-64 0,3 3-16 0,3-2 0 16,4 0-48-16,4-1-16 0,2 3 0 0,2-5 0 0,3-2-112 0,2 0-128 0,2-3 176 0,1-4-176 16,0-3 0-16,2 0 0 15,-1-3 0-15,-1-4 0 0,0 2 128 0,-2-6-128 16,0 2 0-16,-4-6 0 0,-1 1 176 0,-4-1-176 15,-1-2 160-15,-3-2-160 16,-2-1 128-16,-4 3-128 0,-1 0 0 0,-4 2 144 16,-1-1-144-16,-2 6 0 0,-3-2 0 0,-1 6 128 0,-3 0 0 15,-2 1 0-15,-3 4 0 0,-2 1 0 0,-1 0-128 0,-2 3 128 16,-3 1-128-16,0 2 128 0,-2 0 80 0,2 1 16 16,0 0 0-16,2 0 0 0,3 0 0 0,4 1 0 15,3-1 0-15,3-2 0 0,5 0-224 0,3 0 128 16,2-1-128-16,4-4 0 15,3 4-736-15,-1-7-240 0,5 0-48 0,0 0-15760 0</inkml:trace>
  <inkml:trace contextRef="#ctx0" brushRef="#br1" timeOffset="-207348.28">19623 4653 43311 0,'5'-10'1920'0,"-4"3"384"0,0 4-1840 0,-1 1-464 0,0 2 0 0,0 2 0 15,0 0-400-15,-2 3-176 0,-1-2-48 0,-3 6 0 16,-4 1-2224-1,-5 0-448-15,-2 0-96 0,-4 2 0 16,-4-2 2064-16,-2 1 432 0,-1 0 64 0,0 0 32 0,1 3 2224 0,4 1 448 0,4-2 96 0,7 2 16 0,4 5-432 0,10-4-80 16,4 3 0-16,5-1-16 15,5-2-784-15,6 3-160 0,9 0-16 0,9 0-16 16,4 0-624-16,8-2-128 0,8-2-32 0,3-3 0 16,3-4-336-16,1-4-80 0,2-4-16 0,-2-2 0 0,-4-2 448 0,-5-2 96 15,-7-4 0-15,-9-2 16 0,-7-4 176 0,-10-3 0 16,-8 1 0-16,-9-1 0 0,-6 1 480 0,-8 0 32 15,-7 2 0-15,-5 1 0 0,-5 2 128 0,-1 2 16 0,-2 3 16 16,0 2 0-16,0 6-288 0,1 0-64 0,3 6-16 0,2 2 0 16,4 0-96-16,2 5-16 0,3-3 0 0,3 3 0 15,1 2-192-15,5 1 176 0,2 0-176 0,2 0 160 16,6 2-160-16,0-1 0 0,6 1 0 0,2 1 0 31,5-3-432-31,1 3-160 0,2-6-48 0,2 2 0 0</inkml:trace>
  <inkml:trace contextRef="#ctx0" brushRef="#br1" timeOffset="-206956.68">21488 5456 35935 0,'4'-4'3200'0,"-1"2"-2560"0,-2 0-512 0,-2 1-128 0,0 1 1136 0,-1 0 208 16,1-1 32-16,0-3 16 0,-1 2-1392 0,-2-5-128 15,-2 1-112-15,-3 3-16 16,-1-1-832-16,-2 3-160 0,-3-1-32 0,0 2-16 16,-1 3 704-16,-3 1 144 0,1 2 16 0,-1 0 16 0,2 4 416 0,2 0 0 0,3 2 0 0,4 2 0 15,5 1 0-15,4 1 224 0,5-2-32 0,5 2 0 31,7 4-576-31,5-1-112 0,4-1-16 0,7 0-16 16,2-1-2144-16,1-3-416 0,2-2-96 0,-2-3-16 16,-1-6 304-16,-4 1 48 0,-5-8 16 0,-3 1 0 0,-4-6 3136 0,-5-1 624 0,-2 1 128 0,-3 0 32 15,-2-4 1856-15,-2 3 384 0,-1-2 80 0,-2 2 16 0,-1 1-704 16,-4 2-144-16,-1-2-16 16,-4-1-16-16,-1 2-1296 0,-5 0-256 0,0 0-48 0,-2 0-16 15,-2 2-512-15,1 0-96 0,-2 0-32 0,2 2-12224 16,3 4-2448-16</inkml:trace>
  <inkml:trace contextRef="#ctx0" brushRef="#br1" timeOffset="-193224.28">23561 6441 13823 0,'1'-5'1216'0,"1"2"-960"0,-1 0-256 0,0 2 0 0,2-2 208 0,-2 0 0 16,3-1 0-16,2-5 0 0,2-4 688 0,0 0 128 15,-2 1 16-15,0 0 16 0,-1 2 272 0,-1 1 48 16,0 2 16-16,-2-2 0 0,1 3 144 0,-2-2 48 15,2 2 0-15,1-2 0 0,0 1 0 0,1 0 0 16,1 1 0-16,0-3 0 0,2 3-640 0,-2-1-128 16,0 0-32-16,-1 5 0 0,0-2-448 0,-3 4-80 15,0 0-32-15,-5 4 0 0,-1 0-224 0,-4 4 144 16,-3 2-144-16,-3 0 128 0,-2 2 80 0,-3 1 16 16,1 3 0-16,-2-1 0 0,0 1-224 0,2 0 144 15,-2 2-144-15,1 0 128 0,1 3-128 0,2-3 192 0,1 2-192 16,1-1 192-16,4-1-64 0,3-2 0 0,2 0 0 0,1-2 0 15,3-3-128-15,1 0-176 0,3 0 48 0,-1-5 0 16,2 2 128-16,0-2 0 0,2 0 0 0,0-3 0 16,0 0 0-16,1 0 0 0,2 1 0 0,0-4 0 15,2 2 0-15,0-4 176 0,1 2-48 0,3-4 0 16,-1-1-128-16,3 1 160 0,2-4-160 0,1 0 160 16,2-2-160-16,1-2 128 0,2 2-128 0,2-5 128 15,2 2-128-15,-2-2 0 0,-2 1 0 0,-1 2 0 16,-1-3 0-16,-4 3 0 0,-3 0 0 0,-3 1 0 0,-5 1 0 0,-3 1 0 15,-3 0 0-15,-5 1 0 16,-2 0 128-16,-2 0-128 0,-3 2 128 0,-2-2-128 16,-2 1 0-16,-2 1 0 0,-1-1 0 0,-3 1 0 15,0 2 0-15,0-1 192 0,0 4-64 0,1 1 0 0,-1 3-128 0,0 1 0 16,0 5 144-16,0 1-144 0,1 2 0 0,-1 4 0 16,1 0 0-16,0 5 0 0,-4 5 0 0,1 5 0 15,-1 1 0-15,0 3 0 0,4-3 0 0,1-1 0 16,5-3 0-16,3-2-192 0,5-1 192 0,4-5-208 15,3-5 80-15,3-2 128 0,4 0 0 0,0-7 0 16,3 0 0-16,1-5 0 0,1-1 0 0,1-3 0 0,1-1 0 16,0-6 128-16,0 1-128 0,1-3-176 0,-1 0 48 0,0-5 0 15,0 4 128-15,-1-6 0 0,-1 3 0 0,-1-2 0 16,0-2 0-16,-3 3 0 0,-2-1 0 0,1 0 0 16,-2 2 0-16,1-3 0 0,-2 1 0 0,0 1 0 15,0 1 0-15,-2 2 0 16,0 0 0-16,-2 4 0 0,1 0 0 0,-3 4 0 0,0 0 0 0,-1 0 0 15,-1 3 0-15,-1-1 0 16,-2 4 0-16,-3 0 0 0,1 2 0 0,-1 3 0 0,-1-4 0 0,-3 4 0 0,1 1 128 0,-2 1-128 16,-1 2 128-16,2 1-128 0,1-1 192 15,-1 1-48-15,1-1 0 16,4 4 0-16,2-3 48 0,1-2 16 0,3 3 0 0,2 1 0 16,3-5-208-16,1 2 144 0,2-3-144 0,3 0 128 15,-1-2-128-15,0-1 0 0,3 0 0 0,0-2 0 0,2-1 0 0,-1 0 0 16,1-1 0-16,-2-2 0 0,1 2 0 0,-1-5 0 15,-1 1 0-15,0-1 0 0,1 0 0 0,-3-2 0 16,3-2 0-16,-4 1 0 0,1 0 0 0,-2-1 0 16,1 0 0-16,-2-2 0 0,-1 3 0 0,0-1 0 15,-2 1 0-15,0 3 0 0,-2 3 0 0,-1 0 0 16,0 2 0-16,-2-2 0 0,-2 3 0 0,-2 4 0 0,-2 1 0 16,-1 1 0-16,-4 4 0 0,0 0 0 0,-1 2 0 15,-1 1 0-15,-1-1 0 0,-1-1 0 0,1 4 0 0,-2-3 0 16,2 1 0-16,3-6 0 0,0 2 0 0,2-3 0 15,3 0 176-15,-2 0 48 0,2-2 16 0,1-1 0 16,1 0-64-16,-1 0-16 0,1 1 0 0,1-1 0 16,-1 0-160-16,0 0 0 15,-2 1 0-15,2-1 0 0,0-1-176 0,0-1-64 16,1 2-16-16,0-2 0 16,3-1-208-16,0 0-48 0,5-1-16 0,1-3-11968 0,2 2-2400 0</inkml:trace>
  <inkml:trace contextRef="#ctx0" brushRef="#br1" timeOffset="-189389.22">23512 2314 1839 0,'-1'-10'160'0,"1"3"-160"0,-2 4 0 0,1 0 0 0,0 1 144 0,-2 1 0 15,-2-6 0-15,-2-3 0 0,-3-2 160 0,-5-3 16 16,-1 2 16-16,-2 0 0 0,-2 3 672 0,-1-2 128 31,0 2 16-31,0 1 16 0,-1 0 144 0,-2-1 32 0,-1 1 0 16,1 0 0-16,-2 2-160 0,-2 3-32 0,0 2 0 0,0 4 0 15,-3 2-512-15,-3 2-96 0,-2 7-32 0,-2 3 0 16,-4 3-512-16,-4 6 0 0,-2 6 0 0,-1 1 0 16,-2 7 128-16,1-1-128 0,3-1 192 0,4 1-192 15,4-1 1536-15,5-2 192 0,6 0 32 0,2 3 16 16,4 3-512-16,4-2-112 0,6 7 0 0,6-4-16 15,4 3-928-15,6-5-208 0,5 1 0 0,2-2 0 16,6 1 0-16,3-4 0 0,2-1 0 0,5-2 0 31,7-1-320-31,7-1-160 0,8-5-32 0,7-6-16 0,2-3-512 0,2-9-112 0,4-4 0 16,2-6-16-16,1-4 592 0,2-6 112 0,2-4 16 16,-2-7 16-16,-2-1 608 0,-2-5 112 0,0-3 32 0,-6-3 0 0,-6-2 64 0,-8 2 0 15,-7-4 16-15,-8 2 0 0,-10-4 80 0,-9-1 16 16,-13-1 0-16,-7 2 0 0,-8 5-256 0,-7-3-48 15,-12-3-16-15,-6 1 0 0,-5 0 272 0,-8 0 64 16,-5 3 16-16,-8 2 0 0,-5 1-528 0,-3 2 0 16,3 3 0-16,5 6 0 0,3 4-384 0,1 4 32 15,2 3 0-15,5 7-11936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39:13.8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6990 4437 7359 0,'-7'-6'656'0,"-1"3"-528"16,3-1-128-16,3 4 0 0,-1-2 128 0,0 2-128 0,-6-4 192 0,-4-2-64 31,-6 0-512-31,-5-3-128 0,0 2 0 0,-1 2-16 0,4 0 688 0,1 0 144 0,2 1 16 0,2-2 16 16,1 0 736-16,1-2 144 0,3 2 16 0,0-2 16 16,1-2-416-16,-1-3-96 0,1 3-16 0,-1 1 0 15,-2 0-352-15,1-1-80 0,0 0-16 0,-3 1 0 16,0 0 48-16,-2 2 0 0,-1-1 0 0,1 0 0 15,-1 2-320-15,-1 0 0 0,-1-3 0 0,0 2 0 16,-1 1 0-16,-1 1 0 16,0 3 0-16,-4 2 0 0,0 0 320 0,-2 2 0 15,-2 3 0-15,-4 1 0 0,1 4 48 0,-3 2 16 16,0 2 0-16,-1 4 0 0,1 1 16 0,2-3 16 16,2 2 0-16,1-2 0 0,2 3-160 0,1-3-16 15,-1 3-16-15,3-2 0 0,0 2-224 0,-2 2 0 0,-2 1 0 16,-2 1 0-16,-1 5-368 0,-2 0-112 0,2-2-32 0,-4 0 0 15,-2 5 112-15,-1 0 16 0,0 3 0 0,-1 1 0 16,4 1 384-16,2 1-128 0,5-2 128 0,2-6 0 0,6 0 0 0,1-2 0 16,3 1 0-16,0 1 0 0,5-3 0 0,2 2 0 15,1-2 0-15,2 1 0 16,3 2 0-16,2 3-192 0,0 0 192 0,2 3-192 0,-2 3-16 0,1 2-16 16,-1-1 0-16,1 1 0 15,-2-2 224-15,1 3 0 0,-4 3 0 0,2 1 0 16,-1 2 0-16,0 1 0 0,1-1 0 0,3-2 0 15,0-7-560-15,6-1-16 0,2-8 0 0,3-6 0 0,3-4 384 0,3-5 64 0,5 0 128 0,2-2-208 16,0-3 640-16,6 1 128 0,3 0 16 0,1-2 16 16,0 0 176-16,5 2 16 0,6 2 16 0,4 1 0 31,4 1-544-31,-2 0-96 0,-4-2-32 0,3 4 0 16,7 5-128-16,3-1 0 0,1 5 0 0,2 3-176 15,2 1-240-15,1 3-48 0,1 0-16 16,0-1 0-16,-1-5-1328 0,-1-7-272 0,1-7-48 0,2-10-16 15,0-4 608-15,0-4 112 0,2-9 16 0,-5-2 16 0,-6-2 1824 0,-1-6 352 16,0-1 80-16,-1-6 16 0,-2-1 528 0,-1-2 128 16,-3 3 0-16,-1-3 16 0,1 0-560 0,1-6-112 15,-2 2-32-15,1-4 0 0,1 1-320 0,1-7-64 16,-1-2-16-16,2-3 0 0,-4 4-448 0,-1-2 128 16,0-4-128-16,-3 0 0 0,-2-3 0 0,-5 0 0 15,-4-1 0-15,-6 0-160 0,-4 7 160 0,-6-1 0 16,-2-3 0-16,-5-3 0 0,-7 3 320 0,-4 1 80 0,-4 1 32 15,-6 2 0-15,-4 1 784 0,-5 1 144 0,-3 4 48 16,-6 0 0-16,-4 3-368 0,-6 1-64 0,-4 4-16 16,-3 1 0-16,-5 0-240 0,-1-1-48 0,0 2-16 0,2-1 0 15,6 3-384-15,-1 3-80 0,2-1 0 0,0 0-16 16,0 5-176-16,-2 2 160 0,2 4-160 0,-3 6 160 16,0 1-160-16,-1 3-144 0,0 4 144 0,3 3-208 31,2 5-448-31,-5 5-96 0,-9 5-16 0,-4 4 0 0,-7 7-720 0,-1 2-160 0</inkml:trace>
  <inkml:trace contextRef="#ctx0" brushRef="#br0" timeOffset="2958.69">9970 7769 39615 0,'4'0'3520'0,"-2"0"-2816"0,1 0-560 0,-2 0-144 16,0 0-1056-16,2 0-240 0,3 2-48 0,3-1-16 31,2 0-3920-31,2-1-784 0,0 0-144 0,-1 0-48 0,-2-2 4960 0,-2 0 976 0,-2-1 320 0,-3 0 0 16,0 1-192-16,-3 0 192 0,1 2-160 15,-2 4 160-15,0 2-2080 0,-2 1-352 0,1 2-64 0,-2 0 32 0,0 5 4016 0,-2-6 816 0,1 2 144 0,-1 0 48 16,-1-1 448-16,-1-2 80 0,-1 2 32 0,1-3 0 16,-2 0-560-16,-1-2-128 0,-2 2 0 0,-1-2-16 31,-2 2-944-31,-2-2-192 0,-3 2-48 0,0-1 0 0,-1 2-880 0,-3-1-176 15,-1 3-48-15,0-3 0 0,-1-1-128 0,0 0 0 16,1-1-160-16,1-4 160 0,-1 0 0 0,1 0 0 0,-1 0 0 0,1-3 0 16,1 2 0-16,1-1 208 0,-2 2-32 0,-1 0-16 15,0 0 304-15,-1 2 64 0,-3-1 16 0,-1 4 0 16,-1 2-224-16,-1-4-64 0,-2 3 0 0,2 1 0 16,-2-1-256-16,0-2 0 15,1-2 0-15,0-2-144 0,1-2 144 16,-1-2 0-16,2-1 0 0,-2-3 0 0,-1-1 0 0,-1-3 256 15,2 1-48-15,-2-4 0 0,0 2-208 0,-1-4 144 16,3-1-144-16,2 0 128 0,3-1 0 0,0-3 0 16,3 0 0-16,0-1 0 0,3 1 64 0,-1 4 16 15,1-2 0-15,-1-1 0 0,1 2-80 0,0 2 0 16,2-2-128-16,-1 1 192 0,-1 2-48 0,-2-3-16 16,1 1 0-16,0 0 0 0,-2 0-128 0,1-1 0 0,-1-1 0 15,0-2 0-15,-2 1 0 0,-1-4 0 0,0-3 0 0,-2-2 0 16,1-7 0-16,-1 1 128 0,4 2-128 0,5-3 0 15,2 2 160-15,1-1-160 0,3-1 192 0,3-5-192 16,0-1 192-16,2-4-64 0,1 1 0 0,0 3-128 16,2 2 0-16,-1 3 0 0,-1 3 0 0,1 0 0 15,0 4 0-15,-1 2 0 0,-1 0 0 0,-2-2 0 16,1 5 128-16,-2 2-128 0,2 4 0 0,-2-2 0 16,-1-1 0-16,2 1 128 0,-1 1-128 0,-1-1 0 15,3 0 0-15,-2-1 0 0,1-3 0 0,0 3 0 0,0-1 0 16,2 2 0-16,0-3 0 0,1 1 0 15,2 4 0-15,1-2 0 0,-2-1 0 0,2-1 0 0,-1 1 0 16,0 1 0-16,0 3 0 0,2 0 0 0,0 0 0 16,0 3 0-16,-2 1 0 0,1 2 0 15,-1 0 0-15,1 1 0 0,1 0 0 0,-2 2 0 0,2 0 0 0,-1 4 0 16,1-1 0-16,-1 1 0 0,2 2 0 0,1 2 0 16,0 2 0-16,0-2 0 0,2 4 0 0,-1-2 0 15,2 4 0-15,0 1 0 0,-1 1-192 0,2 1 48 16,2 2 16-16,-1 1 0 0,1 0 0 0,1 2 0 15,1 0 0-15,-2 1 0 0,2-1 128 0,-2 2 0 16,1-2 0-16,-1 1-128 0,1-1 128 0,-1 1-160 0,-1 0 160 0,1-1-160 16,-2 1 160-16,0-1 0 0,-2 4 0 0,0-2 0 15,-1 4 0-15,-2 1 0 16,1 3 0-16,-3-2 0 0,1 2 0 0,0 0 0 0,0 1 0 0,0-2 0 16,-1-3 0-16,1-1 0 0,1 1 0 0,-1-2 0 15,1-3 0-15,1 0 0 0,1-3 0 0,0-2 128 16,1-4-128-16,-1 0 128 0,1-2-128 0,1-2 128 15,-2 0-128-15,1-3 0 0,-1 0 0 0,1-3 0 16,-2-2 0-16,2-3-160 0,-2 0 160 0,1-4-160 0,2-1 160 0,0-5 0 16,1 1 0-16,0-2 0 0,2 0 0 0,1-3 0 15,-1 0 0-15,1 2 0 0,2 1 0 0,-3-3 0 16,2 3 0-16,0 1 0 16,-2 3 0-16,-1-3 128 0,1 2-128 0,-1-2 176 15,-1 1-176-15,-1 0 0 0,1-1 0 0,-2 2 0 0,0 3 0 0,1 0 0 16,-1 3 0-16,1 0 0 0,0 1 0 0,0 2 0 15,1-1 0-15,-2 1-176 0,2 3 176 0,0-5 0 16,2 5 128-16,0-3-128 0,1-1 0 0,0 1 0 16,1 0-160-16,0-2 160 0,2 2 0 0,0-2 0 15,0 2 0-15,1 0 0 0,-1-3 0 0,0 4 0 16,1 0 0-16,1-1 0 0,-1 1 0 0,1 3 0 0,-2 2 128 0,-1 1-128 16,0-1 192-16,0 2-48 0,0 2-16 0,-2 0 0 15,1 0 112-15,0 0 16 0,-1 2 0 0,0 2 0 16,1-1-256-16,-2 1 0 0,2 1 0 0,-1 1 0 15,1 1 0-15,1 0 0 0,1-3 0 0,3 1 0 16,1 1 0-16,1-3 0 16,3-1 0-16,2-2 0 0,2 0 0 0,2-2 0 15,1-1 0-15,2-3-160 0,2-1 160 0,1 1 0 0,-2 0 0 0,2 0 0 0,0-3 0 16,0 2 0-16,0-3 128 16,-3-1-19712-16</inkml:trace>
  <inkml:trace contextRef="#ctx0" brushRef="#br0" timeOffset="9590.36">21138 8525 26719 0,'-2'1'2368'0,"2"0"-1888"0,3-1-480 0,-1-1 0 15,2 0 1472-15,1-3 192 0,2 2 32 0,6-4 16 16,4-3 16-16,5-2 16 0,4-2 0 0,1-1 0 15,2-3-992-15,1-2-208 0,1 0-32 0,1-3-16 16,1 0-336-16,0-3-160 0,3-1 160 0,0-2-160 16,3-1 0-16,-1 1 128 0,3-3-128 0,-2-4 0 0,1 3 0 0,-3 0 0 15,-5-2 0-15,3-1 0 0,2-4 0 0,0-4 0 16,1-2 128-16,1-4-128 0,0 3 176 0,-1-5-16 16,2 1 0-16,1-3 0 15,0-2 48-15,2 2 16 0,-1-3 0 0,1-1 0 0,0 2-224 0,0 2 0 16,-1-1 128-16,0 4-128 0,1 2 0 0,4-3 0 15,2-2 0-15,3 0 0 0,3 4 0 0,-1-1 0 16,-2 3 0-16,0 0 0 16,-4 5 128-16,2-4-128 0,2 0 176 0,0 2-176 0,-5 0 0 0,1 2 0 0,0-1-192 15,-4-2 48-15,-4 5 144 0,-3-2 0 0,-1 1 0 0,-3 0 0 16,-3 4 0-16,-3 1 176 16,-1 1-48-16,-1-2 0 0,0 3-128 0,-2 1 0 15,1-2-192-15,-2 1 192 0,1 2 0 0,-2 0 0 16,-1 3 0-16,-2 2 0 0,0 4 0 0,-2 1 128 15,-1-2 0-15,0 4 0 0,-3 0-128 0,-1 2 0 0,0-1 0 0,-2 3 0 16,1 1 0-16,-1-1 0 0,-1 3 0 0,1 0 0 16,-2 1 0-16,1 0 0 15,-1 2 0-15,-1 1 0 0,1 2 0 0,-1-3 0 0,-1 4 0 0,0-3 0 16,0 2 128-16,-3 0-128 0,2 1 128 0,-3 0-128 0,0 0 192 16,-1 2-64-16,0-1 0 0,-1 1 0 0,0 1-128 0,0-2 0 15,-1 1 144-15,1 0-144 0,0 1 0 0,0 0 0 16,1-1 0-16,-2 2 128 0,2 0-128 0,0 0 0 31,-1 0 0-31,1 2 0 0,0 0 0 0,-1 0 0 0,0 0 0 0,-1 0 0 16,1 0 0-16,-1 0 0 0,-2 0 0 0,4 0 0 0,0 0 0 0,0 0 0 15,-20 6 0-15,14-4 128 16,-3 2 0-16,0 0 16 0,-1 1 0 0,-3-1 0 0,0 2-16 0,-2 0-128 16,-2 1 192-16,-2 2-64 15,-1-2-128-15,-1 2 160 0,0 1-160 0,1 0 160 16,1 1-160-16,-2-1 0 0,1 0 0 0,0-2 0 0,3-1 0 0,1 0 0 0,1-1 0 0,2-3 0 15,2-2 0-15,1 1 0 0,0-2 0 0,2 0 0 16,-2-2 0-16,1 1 0 16,2-2 0-16,-2 1 0 0,-1 1 0 0,2-2 0 0,0 1 0 0,0 0 0 15,0 0 0-15,2 1 0 0,1-2 0 0,1 3 0 16,2-2 0 0,2 0 0-16,0 0 0 0,4-2 0 0,3-1 0 0,3-1 0 15,2 1 0-15,4-1 0 0,5-3 0 0,5-3 0 16,9-2 0-16,6-2 0 0,6-1 0 15,1 0 0-15,6-4 0 0,0 1 0 16,-4 1 0-16,-3 0 0 0,-4 1 0 0,-4 2 0 0,-6 4 0 0,-4 1 0 0,-3 2 0 0,-7 3 0 0,-1-2 0 0,-5 6 0 16,-3-2 0-16,-2 4 0 0,-2 4 0 0,-2-2 0 15,-1 3 0-15,-2 2 0 0,2 1 0 16,-3 2 0 0,-1 2 0-16,-1 1 0 0,1 0 0 0,-2 3 0 15,0 2 0-15,-2-2 0 0,1 0 0 0,-1 2 0 16,-1 2 192-16,-1 1-64 0,-1-1-128 0,-1 2 0 15,-1 1 0-15,0-2 0 0,1 1 0 0,-2-2-176 0,1 2 176 0,0-2-128 16,2 1 128-16,0-3 0 0,2-2 0 0,0 0 0 16,3 1 0-16,1-3 0 0,2 2 0 0,1-2 0 15,1 1 0-15,2 1 0 0,1-4 0 0,1 4-128 32,-1-3-528-32,3 0-112 0,-1 3 0 0,2-1-18704 0</inkml:trace>
  <inkml:trace contextRef="#ctx0" brushRef="#br0" timeOffset="10470.93">25192 4732 8287 0,'-11'-3'736'0,"4"0"-592"0,1 2-144 0,2 1 0 0,3 0 2880 0,1-3 528 15,0 3 112-15,0-2 32 0,0-2-2224 0,1 0-448 16,1-2-96-16,2-2-16 0,1 0 448 0,0 0 64 16,-1 0 32-16,-1-2 0 0,1 2 48 0,-2-1 16 15,1 2 0-15,-3 0 0 0,0-3-112 0,-1 2-32 16,-2-2 0-16,-2 1 0 0,-1 2-384 0,-1 1-80 16,1-1 0-16,-2 1-16 0,-2 0-432 0,-1-3-64 0,0 3-32 0,0 1 0 15,2 0-224-15,-1 4 0 0,2 1 128 0,0 0-128 16,1 0 0-16,-1 4 0 0,0 2 0 0,-3 4 0 15,-1 0 0-15,-1 5 0 0,-3 3 0 0,-3 4 0 16,-2 1 0-16,-2 3 144 0,-2 2-144 0,-1 3 192 16,1 1 0-16,1 0 16 0,-1 3 0 0,1 2 0 15,2-2-80-15,1 1 0 0,1-2-128 0,5-3 192 16,3-2-192-16,2 0 128 0,3 2-128 0,2 0 0 16,2 1 192-16,6-1-64 0,1-2-128 0,0-3 192 0,5-2-192 15,1-1 0-15,2-1 0 0,2-4 0 0,1-2 0 0,2-2 0 16,0 1 0-16,1-5 0 0,0 2 208 0,2-4-48 15,1 0-16-15,0-4 0 0,0 1-144 0,1-1 128 16,2-3-128-16,2-2 128 16,0 1-128-16,0-5 0 0,0 1 0 0,0 0 0 0,0-2 0 0,0 0 0 15,0-2 0-15,-3 2 0 0,-1-2 0 0,-3-1 0 16,-2-1 0-16,-2 3 0 16,-4-2-800-16,-2 3-144 0,-3 0-16 0,-2 2-17792 0</inkml:trace>
  <inkml:trace contextRef="#ctx0" brushRef="#br0" timeOffset="11746.27">24933 4295 13823 0,'-4'1'1216'0,"1"1"-960"0,2-2-256 0,1 1 0 16,0-1 1120-16,0 0 176 0,-1 3 48 0,-2-1 0 15,1-2 576-15,0 4 112 0,-2-4 16 0,1 3 16 16,1-3 160-16,-1-3 16 0,2 3 16 0,-1-2 0 15,-1 0-656-15,1 0-128 0,0-2-16 0,1 2-16 16,0 1-784-16,1-2-144 0,1 1-48 0,0 0 0 16,3 0-192-16,1 2-32 0,1-4-16 0,1 4 0 15,1-2-224-15,2 2 176 0,1 0-176 16,0 0 160-16,0 0-160 0,1 0 0 0,-3 0 144 0,3 0-144 16,-1 0 176-16,1 0-48 0,0 0 0 0,3 0 0 15,0 0-128-15,1-3 192 0,2 3-192 0,0-1 192 16,3-1-64-16,1-1-128 0,3 2 192 0,1-2-64 15,1 2-128-15,3-4 160 0,0 4-160 0,2-4 160 0,1 4-160 0,1-2 160 16,4 0-160-16,-5 3 160 0,-1-4-160 0,-2 3 0 16,-3-1 0-16,-1-1 0 0,-1 3 0 15,-4-3 0-15,-2-1 0 0,-3 4 0 0,-4-2 176 0,-3 2-48 16,-2 0-128-16,-4 0 192 0,-2 0 32 0,-1-2 0 0,-4 2 0 16,0-2 0-16,-1 2 64 0,-1-2 16 0,0 2 0 0,-1-4 0 15,-1 2-304-15,1-2 160 0,-2 0-160 0,0-2 128 16,2 1-128-16,-2-1 0 0,2 0 0 0,0-2 0 15,-2 2 0-15,0-4 0 0,1 2 0 0,-2-2 0 16,1 1 0-16,-2-1 0 0,0 0 0 0,-2 0 0 16,1 0 0-16,-3-1 0 0,2 1 0 0,-3 1 0 15,-2 0 0-15,1 1 0 0,-2-1 0 0,2 2 0 0,1-1 0 16,2 2 0-16,4 2 0 0,1-2 0 0,1 2 0 0,2-2 0 16,2 0 0-16,2 2 0 15,2-1-688-15,4 1-64 16,0 0-16-16,5-2-19168 15</inkml:trace>
  <inkml:trace contextRef="#ctx0" brushRef="#br0" timeOffset="14752.33">18516 1152 28559 0,'-9'51'2544'0,"1"-6"-2032"15,3-11-512-15,2-8 0 16,1-1-320-16,-3 19-176 0,-4 36-16 0,-4 49-16 15,-5 40-864-15,0 22-160 0,3 0-48 0,1-11 0 0,2-9 1216 0,1-7 224 0,1 0 160 0,1 0-192 16,1 0 432-16,-2 3 80 0,0-1 0 0,1 5 16 16,2 4 560-16,-2 13 96 0,3 14 32 0,-1 3 0 15,0 4-256-15,0 6-64 0,2 3 0 0,-1 7 0 16,1 9-448-16,-1 16-112 0,0 14-16 0,-2 3 0 16,1 8-128-16,-2 1 0 0,-1 4 0 0,-1 5 128 15,0 11-128-15,0-5 0 0,-2-3 0 0,2-1 0 16,3 1 0-16,-4 0 0 0,1-1 0 0,-1 8 0 15,-2 5 0-15,1 4 0 0,-1 8-144 0,-1-5 144 0,-1-1 0 16,1-11 0-16,2-10 0 0,-2 21 0 0,1 4 0 16,1-1 0-16,2-8 0 0,-2-3 0 0,3-2 896 15,1-5 64-15,-1-4 32 0,1-8 0 0,3-13-640 0,0 0-128 16,2 1-32-16,1-16 0 0,2-8-192 0,0-12 0 16,1-7 0-16,1-9 0 15,-1-6-1088-15,-1-16-144 0,1-8-48 0,-1-7 0 16,-2-3-1136-16,0-5-224 0,0-3-48 0,-1-8-7088 0</inkml:trace>
  <inkml:trace contextRef="#ctx0" brushRef="#br0" timeOffset="15428.07">10565 12569 24879 0,'-36'-3'2208'0,"10"2"-1760"0,14-3-448 0,9 2 0 31,2-2-832-31,-5-2-256 0,-11-3-64 0,-11-11 0 0,-1-4 592 0,7-9 112 0,12-1 32 0,11-4 0 16,13 0 992-16,11 0 208 0,14 0 48 0,12 1 0 15,10-2-464-15,10 2-96 0,7 5-16 0,7 1 0 16,7 5-256-16,10-2 0 0,9 5 0 0,16 1 0 15,10 0-288-15,14 3 32 0,11 3 16 0,12 2 0 16,9 1-400-16,6 2-96 0,5 0-16 0,7 1 0 0,8 3 544 0,16-2 208 16,11-1-176-16,14 0 176 0,11-1-128 0,13-3 128 15,13 2 0-15,15-4-144 0,13 1 272 0,15-1 48 16,12-1 16-16,6 2 0 16,-3-1 336-16,27-3 80 0,23 3 16 0,7-4 0 0,-12 3-64 0,21 0-16 15,24-4 0-15,20 1 0 16,15-5 208-16,8 3 32 0,-1-4 16 0,31 1 0 15,25-1 224-15,10 2 32 0,-10 1 16 0,36 1 0 0,27 4-608 0,13-1-112 0,7 5-32 0,10 2 0 32,4 6-320-32,-3 2 0 0,-10 5 0 0,28 8-9440 15,15 7-1808-15</inkml:trace>
  <inkml:trace contextRef="#ctx0" brushRef="#br0" timeOffset="20350.66">21159 8493 911 0,'6'-6'0'0,"-2"-1"0"16,-2 2 0-16,2 4 0 0,-2-1 1152 0,-1 1 160 16,2 1 32-16,-1-3 0 0,3-1-1344 0,1 2-176 0,-2-2-80 0,-3 2 0 15,-2 2 384-15,-3 0 64 0,-2 2 32 0,-1 4 0 16,-3-2 928-16,-2 2 192 0,-1 0 48 0,1-2 0 31,0 5 112-31,0-3 32 0,1-1 0 0,3 0 0 0,0 1-720 0,2-2-144 0,1-1-32 0,1 2 0 16,1-1-448-16,1 0-192 0,0 0 128 0,2 0-128 15,-1 0 0 1,1 0 0-16,-2 0 0 0,1 1 0 0,0-2 720 0,0 3 112 0,-2 1 32 0,0-1 0 16,-2 0 464-16,-2 4 80 0,0-1 32 0,0 0 0 0,-3 4-576 15,-1-1-112-15,-2 4-32 0,0 0 0 0,-2 0-224 16,-4 4-48-16,1 1-16 0,-3 1 0 0,-2 3-304 0,0 1-128 15,-2-1 0-15,-2 3 128 0,-1 2-128 0,-5 1 0 16,1-1 0-16,-1-1 0 16,-2 3 0-16,-1 3 0 15,1 0 0-15,-3 3 0 0,3 4 0 0,-4 3 0 16,1 0 0-16,0 1 0 0,-1 0 0 0,0-2 0 16,-2 2 0-16,-2-3 0 0,2-2 0 0,-4 0 0 15,-1 4 0-15,2-3 0 0,1 2 0 0,-1-1 0 0,2 2 0 16,2-3 0-16,4-2 0 0,-1-2 0 0,0 0 0 15,1-1 0-15,1-2 0 0,-1 3 128 0,0 1-128 16,2 1 0-16,2 2 0 0,-1 2 0 0,5-3 0 0,1-6 0 16,1 2 0-16,1-4 0 0,0-1 0 0,-1 1 0 15,2-1 0-15,-2-1 0 0,1-1 0 0,-1 1 0 16,1-2 0-16,-1 0 0 0,2-1 0 0,-2 0 0 16,0-4 0-16,1 0 0 0,0-3 0 0,3-1 0 15,0-2 0-15,-1-2 0 0,1 0 0 0,0-1 0 16,0-1 0-16,-1 1 0 0,0 1 0 0,-2 2 0 0,-1 2 128 15,-1-1-128-15,-2-1 0 0,2 2 128 0,0-2-128 16,2-1 0-16,-1-1 144 0,3-2-144 0,1 4 0 0,2-2 0 16,0 1 0-16,3-1 0 0,1-2 224 0,0 1 128 15,2 1 32-15,-1-3 0 0,3 2 128 0,-2-2 16 16,3-1 16-16,1-2 0 0,1 0-224 0,1-4-32 16,0 3-16-16,0 0 0 0,0-1-16 0,0 3-16 15,0-1 0-15,-2 0 0 0,0 2-240 0,1 0 0 16,-3 1 0-16,1-2 0 0,0 1 0 0,-1 1 0 15,-2 2 0-15,-1-4 0 0,1 4 0 0,-3-3 0 16,3 0 0-16,-5 2 0 0,1 1 0 0,-2 1 0 16,0-3 0-16,-1 2 0 0,0-2 0 0,0-2 0 15,0 0 0-15,2-1 0 0,5-4 0 0,-1 1 0 16,1 0 0-16,3-1 0 0,1-1 0 0,3 0 0 0,-1 0 0 0,3 1 0 16,0 0 0-16,0-2 0 0,2 3 0 0,-1 4 0 15,0-1 0-15,1 0 0 0,-2 5 0 0,1-2 0 16,-1 0 0-16,0 0 0 0,0 0 0 0,-1-2 0 15,0-1 0-15,1-4 0 0,-1 0 0 0,2 0 0 16,0-4 0-16,2 0 0 0,0-2 0 0,1-2 0 16,1 0 208-16,0-3 0 0,1 2 0 0,-1-4 0 0,2 1 0 15,-2-1 0-15,1-2 0 0,1-1 0 0,1 0-352 0,1-2-80 16,-1 1-16-16,2 0-10944 16,3-2-2192-16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40:45.1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23447 9486 23039 0,'-2'0'2048'15,"0"0"-1648"-15,2 1-400 0,0-1 0 16,1 0 736-16,-1-1 64 0,2 1 16 0,-1-3 0 0,2 1 0 0,3-3 0 16,3-1 0-16,2-5 0 0,4-1-640 0,2-2-176 15,4-2 0-15,3-4 0 16,-2 2 576-16,6-1 64 0,7-7 0 0,3-3 0 0,3-5 384 0,2-1 64 15,1-3 32-15,0 1 0 16,-2-1-352-16,6-4-80 0,6-2-16 0,4-3 0 16,2 2-528-16,6-4-144 0,2 1 0 0,2-7 0 15,3-4 0-15,3 0 0 0,0 0 0 0,5 3 0 0,4 0-192 16,-2 4 64-16,-1-1 0 0,-7 5 0 16,-7 4-320-16,0 2-64 0,-1-1-16 0,-3 2 0 0,-3 3 336 15,-7 3 192-15,-3 3-192 0,-1 0 192 0,0 1 0 16,-3-1 0-16,-1 3 0 0,-4 1 0 0,-3 6 0 0,-3-1 0 15,-1 1 0-15,-3 4 0 0,-5-1 0 0,-2 3 0 0,-3 1 0 16,-5 2 0-16,-1 3 0 0,-2-3 0 0,-3 5 0 16,-1 0 0-16,-2 2 352 0,-1-3-32 0,-1 6 0 0,-2-4 0 15,-2 4-96-15,1 0-32 0,-2 0 0 0,0-2 0 16,0 1 16-16,1 0 0 0,-2 2 0 0,0-2 0 16,0 0-64-16,0 2-16 0,1-2 0 0,-1-2 0 15,0 1-128-15,1 0 160 0,0 0-160 0,-1 1 160 16,2-2-160-16,-2 0 0 0,-2 2 0 0,2-2 0 15,-1 0 0-15,0 2 0 0,1-2 0 0,-3 4 0 16,2-2 352-16,0 0-16 0,-1 2 0 0,0-2 0 16,0 2-208-16,1-2-128 0,-2 1 160 0,1 0-160 15,-1 0 192-15,1 3-48 0,-1-2-16 0,1 0 0 0,-1 2-128 16,1-2 0-16,-1 1 0 0,0 1-176 16,-1 0 176-16,-1 0 0 0,-1 0 0 0,-2 1 0 15,0-1 176-15,-2 0 64 0,-3 0 16 0,-1 0 0 0,-4-1 0 0,-1 1 0 16,-5-3 0-16,-3 1 0 0,-2 1-64 0,-3-4 0 15,-2-2 0-15,0 4 0 0,3-3 64 0,-1 2 0 16,-1-2 0-16,-2 2 0 0,-1-2-256 0,2 0 0 16,-1 2 0-16,4 1 0 0,4 1 0 0,2 1-128 0,4 2 128 0,5 1-160 15,2-2 160-15,5 3 0 0,0-2 0 0,5 2 0 16,3 0 0-16,3-3 0 16,5 0 0-16,3 0 0 0,2-2-144 0,4 1 144 0,3-3-160 0,3-1 160 15,3-1-272-15,2 2 32 0,6-2 16 0,3-2 0 16,4 2 96-16,0 0 128 0,2 0-208 0,4 0 80 15,2 2 128-15,1 2-160 0,-1-2 160 0,-4-1-160 16,-3 1 160-16,-1-3-160 0,1 1 160 0,-3-1-160 0,-1 2 160 16,-4 2 0-1,-3 0 0-15,-3 3 128 0,-2 3-128 0,-3-3 0 0,-2 3-176 16,-4 4 176-16,-4-1 0 0,0 2 0 0,-3 5 0 0,-1-2 0 16,-1 4 128-16,-2 1 80 0,-1 2 16 0,0 5 0 0,-4-1 96 0,-2 3 0 15,-1 3 16-15,-3 1 0 16,-2-1-96-16,-4 2-32 0,-3 3 0 0,-2-3 0 0,-2 1-32 15,-3-3-16-15,-5 3 0 0,-4 1 0 0,-3 0-16 0,0-3 0 16,-1 2 0-16,0-3 0 0,4-2-144 0,2-5 0 16,3-1 0-16,4-8 0 15,4-2-384-15,5-6-96 0</inkml:trace>
  <inkml:trace contextRef="#ctx0" brushRef="#br1" timeOffset="11195.53">16784 9729 26719 0,'7'-6'2368'0,"2"0"-1888"0,-2 2-480 0,1 4 0 16,0-2 1376-16,5-2 176 0,9-2 48 0,13-6 0 15,13-2-880-15,9-3-160 0,3 1-48 0,2-1 0 32,-1 4-512-32,-1 1 0 0,1 2 0 0,1-1 0 0,1 3-320 15,3-2-128-15,4 2-32 0,1 1 0 0,5 1 80 0,2-1 16 0,3 4 0 0,5 1 0 0,3 4 384 0,2-2 144 32,-2 3 0-32,7 0 0 0,5 1 560 0,4 2 96 15,5-2 32-15,1 2 0 0,-6-1-96 0,6 0-16 16,7 0 0-16,6 1 0 0,3-4-112 0,9 0-32 15,6 0 0-15,4 0 0 0,5 0-160 0,1 2-32 16,7 2-16-16,5 3 0 0,10-2-240 0,0 5-128 16,-4 1 128-16,2 0-128 0,5 2 0 0,2 1 0 15,3 0 0-15,0 1 0 0,-2 0 0 0,0 0 0 16,-2-1 0-16,-2 2 0 0,4-5 0 0,2 2 0 0,2-5 0 16,0 0 0-16,-1-4 0 0,6 3 0 0,3 1 0 0,5-1 128 15,4 4 192-15,6-6 32 0,8 4 16 16,-1-6 0-16,0 0-208 0,1 1-32 0,4 1-128 0,7-1 192 15,3 1-192-15,-2 2 0 0,-1-3 0 0,-2 0 0 16,-5-1 0-16,3 4 0 0,3-3 0 0,-2 0 0 16,-1 0 0-16,2 1 0 0,2-4 128 0,1 0-128 15,-5-3 0-15,2 1 0 0,4-1 0 0,0-1 0 16,-2-2 0-16,-1 0 0 0,-6 0 0 0,-8-1 0 16,-5 2 0-16,-7 2 0 0,-3-1 0 0,-3 1 0 0,-6 3-192 15,-6-3 32-15,-5 0 0 0,-9 4-12384 16,-7 2-2496-16</inkml:trace>
  <inkml:trace contextRef="#ctx0" brushRef="#br1" timeOffset="16299.84">28310 9879 15663 0,'-2'-1'1392'0,"1"-3"-1120"16,0 3-272-16,1 0 0 15,0 1 1024-15,0-3 160 0,0-1 32 0,0 1 0 16,1-6-784-16,0-1-160 0,2-2-16 0,-1-3-16 16,2 1 336-16,0-4 64 0,-1-1 0 0,1-1 16 15,0-2 192-15,0-3 48 0,-3-1 0 0,1-4 0 16,1-3 80-16,-2-1 32 0,0-7 0 0,2-1 0 0,-1-5 144 16,-1-7 48-16,2-3 0 0,-1-9 0 15,0-1-304-15,1-2-48 0,1-4-16 0,1-6 0 16,2 1-256-16,2-5-64 0,1-2-16 0,0 0 0 0,3 2-496 0,0-3 128 15,0 5-128-15,0-2 0 0,-2 1 0 0,-1 1 144 16,0 2-144-16,-2-1 128 0,0 4-128 0,-1-2 0 16,-2 4 0-16,-4-1 0 0,1 9 176 0,-4-4 96 15,1 0 32-15,-1 3 0 0,-1 0-48 0,-1 6 0 16,1 2 0-16,-1 4 0 0,-1 3-256 0,1-1 0 16,2 2 0-16,-1 2 0 0,2 6 0 0,1 5 0 15,-1 5 0-15,1 3 0 0,1 5 0 0,0 3 0 16,1 2 0-16,0 3 0 0,1 6 0 0,-1-2-272 15,1 5 48-15,-1-2 16 0,1 4 208 0,-1-4 0 16,2 0 144-16,-2 1-144 0,2-1 0 0,-2 2 0 0,1-2-176 0,1 0 176 16,-1-2 0-16,1 2 0 15,0-3 0-15,-2 3 0 0,1-1 0 0,0 0 0 0,0 3 0 0,-1-5 0 16,-1 3 0-16,1 2 0 0,-1 0 0 0,-1 2 0 16,0-4 0-16,0 5 0 0,-1 1 0 0,-1-2 0 15,0 5-128-15,0-1 128 0,-1-2 0 0,-1 1 0 16,-1 3 0-16,0-2 0 0,1 1 0 0,-1 1 0 15,0 0 0-15,0-3 0 0,0 3 0 0,0-2 0 16,0 2 0-16,1-1 0 0,0 1 0 0,1-3 0 0,0 3 0 16,1 0 0-16,-1 0 0 0,2-2 0 0,0 2 0 0,0-2 0 15,-1 2 0-15,2-3 0 0,-1 0 0 16,1 1 0-16,-1-2 0 0,1 1 0 0,0 0 0 0,-3 0 0 16,2 2 0-16,0-1 0 0,-2-2 0 0,1 4 0 15,0-3 0-15,-2 2 0 0,0 1 0 0,0 0 0 16,1 0 0-16,-2 1 0 0,1 2 0 0,0-3-144 15,1 4 144-15,-1-2 0 0,1-1 0 0,1 2 0 16,1-1 0-16,-1-1 0 0,1 2 0 0,1-3 0 16,0 0 0-16,0 2 0 0,0-2 0 0,1 0 0 15,-1 0 0-15,0 0 0 0,2 2 0 0,-2-2 0 16,0 0 0-16,0 0-160 0,0 0 160 0,0 0 0 0,0 0 0 16,0 0 0-16,0 0 0 0,0 0 0 0,-10 21 0 0,6-15 0 15,0 0 0-15,1-1 0 0,-2 1 0 0,0 0 0 16,0 1 0-16,-1 1 0 0,1 0 0 0,-1 3 0 15,-1-1 0-15,2 2 0 0,-1-1 0 0,0 4 0 16,-1-1 0-16,0 4 0 0,-1 3 0 0,-1 1 0 16,-1 4 0-16,-1 5 0 0,-1 4 0 0,-3 1-128 15,0 1 128-15,-1 1 0 0,-1 3 0 0,1-3 0 0,-2-1 0 16,1-2 0-16,2-3 0 0,-1-3-128 0,1-3 128 0,2-5 0 16,1-5 0-16,3-4 0 0,1-2 0 0,3-6 0 15,3-4 0-15,2-4 0 0,2-2 0 0,2-7 0 16,2 0 0-16,3-8 0 15,3-1-464-15,4-4-16 0,3-5 0 0,2-1 0 32,4-3-1008-32,0 0-208 0,5-3-32 0,0-5-16 0,-2 1 208 15,1 1 64-15,-2 0 0 0,-1 3 0 0,0 3 432 0,-3 3 80 0,1 3 32 0,-3 2 0 0,0 4 624 0,-4 1 128 16,1 3 32-16,-5 3 0 0,-2 1 768 0,0 1 144 16,-1 2 48-16,-1 2 0 0,0 2 528 0,-3 1 128 15,0-1 0-15,-1 3 16 0,-1 2-32 0,-1 0-16 16,0 3 0-16,-1-3 0 0,1 3-352 0,-1 3-80 15,2-2-16-15,1 5 0 0,1 4-480 0,1 5-112 0,3 4-16 0,1 6 0 16,2 4-224-16,-1 2-160 0,2 3 192 0,1 5-192 16,1-1 128-16,0 4-128 0,0 4 0 0,1-4 0 15,-1 1 0-15,0-1 0 16,2 1 0-16,-3-4 0 0,-1 1 0 0,2-1 0 0,0-1 0 0,-1 0-12368 16,1 1-2416-16</inkml:trace>
  <inkml:trace contextRef="#ctx0" brushRef="#br1" timeOffset="17466.5">29596 5551 29487 0,'0'-4'2624'0,"0"0"-2112"0,0 2-512 0,1 2 0 0,0 0 624 0,-1-2 16 0,1 0 0 0,1-4 0 16,1 0 256-16,0-3 48 0,-2 2 16 0,0 1 0 16,-3 2-496-16,-1-2-80 0,0 3-32 0,-4 3 0 15,-1 3-352-15,-3-2 0 0,-4 4 0 0,-3 2 0 16,-4 3 0-16,-1 3 0 0,-1 1 0 0,-2 0 0 15,-1 5 0-15,-1 0 144 0,-1 6-144 0,1 0 160 16,-1 3-160-16,1 2 0 0,2 1 144 0,4 0-144 16,3-3 0-16,3 2 0 0,4-2 0 0,4-3 0 15,4-3 0-15,4-1 0 0,5-3 0 0,5-2 0 16,4-1 0-16,4-7 0 0,6 2 0 0,3-6 0 16,2-4 0-16,3-4 0 0,2-2 0 0,5-6 0 15,3-3 0-15,1-3 0 0,-1 2 0 0,-1-5 0 16,-2 2 0-16,1-4 0 0,-3-1 0 0,-2 1 0 0,-4-4 0 0,-4-1 0 15,-4 1 0-15,-3-1 0 0,-4 2 0 0,-3 2 128 16,-5-1-128-16,-2 1 0 0,-2 0 288 0,-4-1-16 16,-2 1 0-16,-3 0 0 0,-1 1 416 0,-3 2 80 15,-1 4 0-15,-1 0 16 0,0 6-416 0,-2 2-96 16,1 5-16-16,1 4 0 0,0 2-256 0,0 2 0 16,1 6 0-16,1 0 0 0,0 5 0 0,2 1 0 15,0 4 0-15,0 2 0 0,1 3 0 0,1 0 0 0,2 1 0 16,0-2 0-16,2 2 0 0,0 0 0 0,2-1 0 0,1 0 0 15,1-3 0-15,0 0 0 0,2-2 0 16,-1 1 0 0,2-2 0-16,-1-2 0 0,1-1 0 0,-1-1 0 0,3 0 0 0,-1-2 0 0,2-3 0 0,0 0 0 15,0-1 0-15,1-3 0 16,1 0 0-16,2-5 0 0,-1 2 0 0,1-6 0 16,1 2 0-16,1-5 0 0,0 0 0 0,0-4-176 0,0 0 176 0,-2-1-160 31,2 1-384-31,-1 0-80 0,-2 1-16 0,1 2 0 15,-2 1-1024-15,-1 0-224 0,-1-1-32 0,-1 4-13504 0</inkml:trace>
  <inkml:trace contextRef="#ctx0" brushRef="#br1" timeOffset="18404.68">29244 5197 17503 0,'-14'5'1552'0,"1"-4"-1232"0,6 2-320 0,3-3 0 0,2 0 656 0,-3 0 80 16,-5 2 16-16,-8 0 0 0,-4 3 528 0,-1-4 96 15,3-1 32-15,4 0 0 0,5 0 192 0,5-1 64 16,2-2 0-16,4 1 0 0,4 0-320 0,2-3-64 16,6 4-16-16,3-1 0 0,6-2-464 0,5 0-96 15,6-2 0-15,5 1-16 0,5 1-240 0,4 1-64 16,0-2 0-16,3 0 0 0,6-1-256 0,-1-1-128 16,3 1 0-16,0-2 128 0,2 0-128 0,-1 0 0 15,-2-2 0-15,-4 4 0 0,-5-4 0 0,1 1 0 16,0-1 0-16,-2 0 0 0,-5 4 0 0,-4-4 0 0,-2 4 0 0,-6 0 0 15,-3 1 0-15,-4 1 0 0,-2 0 0 0,-5 2 0 16,-3 1 0-16,-3 1 0 0,-1-3 0 0,-5 3 0 16,-2-2 0-16,-1 2 0 0,-2 0 0 0,-3-2 0 15,-1 2 128-15,-3-2-128 0,-1 2 192 0,-1-4-64 16,-1 2-128-16,-2-2 192 16,-2-2-192-16,0 0 192 0,0-3-48 0,-3 2 0 0,1-3 0 0,-2-3 0 15,0 4 0-15,2-4 0 0,-3 1 0 0,0-4 0 0,1 3-16 16,-1 1-128-16,2-3 192 0,0 2-64 0,-1-2-128 15,0 1 0-15,0-2 144 16,-1 4-144-16,1-3 0 0,-1 1 0 0,-1 2 0 16,1-1 0-16,0 4 0 0,1-1 128 0,2 0-128 0,2 1 0 15,1-1 144-15,1 4-144 0,3-4 192 0,1 4-192 16,4-3 0-16,2 2 0 0,4-2 0 0,4-1-18880 16</inkml:trace>
  <inkml:trace contextRef="#ctx0" brushRef="#br1" timeOffset="23855.29">22481 3689 23039 0,'-44'28'2048'0,"8"-3"-1648"0,1 3-400 0,6-3 0 15,8-3 4192-15,4-2 752 0,-10 8 160 0,-19 27 16 31,-27 30-4416-31,-24 28-896 0,-7 13-192 0,-1 1-16 0,5-3 208 0,3-2 64 0,-1 6 0 0,3-2 0 16,1-4 128-16,-3 6 0 0,-2 8 0 0,-5-2 0 16,4-3 0-16,-7 8 0 0,-8 11 0 0,-5 0 0 15,0-5 0-15,-6 7 0 0,-10 7 0 0,-4 1 0 0,-2 6 208 16,-2-3 32-16,3-7 0 0,-7 7 0 0,-4 3-112 16,0 1 0-16,1 0-128 0,5-9 192 0,7-6 0 0,7-10 0 15,8-6 0-15,5-7 0 0,4-5-192 0,4-7 176 16,10-5-176-16,8-12 160 0,12-11-160 0,9-11 0 15,11-5 0-15,11-10-176 16,6-6-896-16,10-13-176 0,9-9-32 0,9-7-15936 0</inkml:trace>
  <inkml:trace contextRef="#ctx0" brushRef="#br1" timeOffset="24361.97">25745 3237 39615 0,'-17'5'3520'0,"1"1"-2816"0,4 4-560 0,5-2-144 0,1 0 256 0,-5 6 32 15,-10 9 0-15,-14 12 0 16,-13 16-1328-16,-9 13-272 0,-7 9-48 0,-4 6-16 15,-3 6 400-15,-2 3 80 0,-2-2 0 0,-3 5 16 0,-4 4 496 0,-4 9 80 0,-6 10 32 0,-3 1 0 16,0-5 528-16,-2 6 96 0,0 8 32 16,-1 0 0-16,6-11 1024 0,-8 14 192 0,-8 11 64 15,-7 8 0-15,-5 4-832 0,-4 0-144 0,-1 3-48 0,-4 1 0 16,-3 2-384-16,-3-3-96 0,2-4-16 0,0 3 0 16,4 2 176-16,5-10 16 0,14-18 16 0,-6 6 0 15,-1 10-64-15,5-2-16 0,3-8 0 0,5 1 0 16,7 0-144-16,1-3-128 0,7-4 144 0,1-6-144 15,4 0-256-15,4-9-128 0,6-7-48 16,1-8-12432 0,5-2-2480-16</inkml:trace>
  <inkml:trace contextRef="#ctx0" brushRef="#br1" timeOffset="24994.31">16677 5300 40543 0,'11'33'3600'0,"3"-4"-2880"0,1-8-576 0,1-8-144 0,0 2 0 0,9 7 160 0,21 25-160 0,30 33 160 15,32 25-160-15,17 7 0 0,-2-4 0 0,7-7 0 16,10 10 0-16,0-3 0 0,-7-8 0 0,1-5 0 16,3-2 0-16,6 1 0 0,8 5 0 0,3 1 128 15,3 2-128-15,-3 2 0 0,-4-7 0 0,3 11 0 16,4 7 0-16,4 4 0 0,2 4 0 0,-2 1 0 16,-2 3 0-16,-1 2 0 0,0 3 0 0,6 4 0 15,7 6 0-15,-4 1 0 0,-6-1 0 0,-1-2 0 16,1 2 0-16,-5 0 0 0,-4-4 0 0,-6-4 0 0,-8-12 0 0,-2 0 0 15,-1-2 0-15,-7-10 0 0,-12-13 0 0,0-8 0 16,-5-6 0-16,-4-11 0 16,-7-8-640-16,-9-11-224 0</inkml:trace>
  <inkml:trace contextRef="#ctx0" brushRef="#br1" timeOffset="25440.36">19881 3394 12895 0,'32'19'1152'0,"-2"1"-928"0,3 4-224 0,1 1 0 0,-4-1 4320 0,0 3 816 16,17 12 176-16,35 29 16 0,45 35-4304 0,37 32-848 16,21 21-176-16,9 7 0 0,5 3 0 0,0 0 0 15,-4 1 0-15,-6-5 0 0,-5-3 0 0,2 4-144 16,3 5 144-16,7 9 0 0,8 7 0 0,0 3 0 15,-2-2 0-15,-2 2 0 0,7 4 0 0,-2 0 0 16,2 2 0-16,-2-6 0 0,3-3 0 0,-1-5 0 16,5-2 0-16,-2-5 0 0,-4-2 0 0,2-3 0 15,1-3 0-15,-6-8 0 0,-8-10 256 16,8 5-32-16,5 3 0 0,-4-4 0 0,-4-4 480 0,-11-8 112 0,-13-9 16 0,-7-2 0 16,1 3 0-16,-3-6 16 0,-4-6 0 0,-7-9 0 31,-8-5-1216-31,-4-4-240 0</inkml:trace>
  <inkml:trace contextRef="#ctx0" brushRef="#br1" timeOffset="25945.22">22462 2215 39615 0,'-27'-31'1760'0,"11"11"352"0,5 8-1680 0,6 7-432 16,5 5 0-16,3 5 0 0,3 1 272 0,8 6-16 0,8 10-16 0,18 10 0 15,21 17-400-15,20 16-80 16,13 11-16-16,16 13 0 0,18 15 256 0,11 9 0 16,6 7 0-16,11 5 0 15,9 14 0-15,6-1-144 0,1 2 144 0,6 6 0 0,9 8-208 16,4 3 32-16,5 3 16 0,0 4 0 15,-1 1-480-15,5 8-80 0,6 4-32 16,2 0 0-16,0-4 480 0,1 1 80 0,3 1 32 0,7 4 0 0,6 5 160 0,4-1 0 16,7-2 0-16,2-2 0 0,0 2 752 0,10-1 80 15,5 7 0-15,1-8 16 0,-2-3-384 0,-2-6-80 16,1 1 0-16,-3 0-16 0,0 2-368 0,-10-5 144 16,-5 3-144-16,-9-4 0 0,-10-7 176 0,-2 11-176 15,2 3 160-15,-4 7-160 16,-1 4-336-16,-2 2-176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42:21.9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24086 10277 41471 0,'-13'11'3680'0,"5"-6"-2944"0,4-2-592 0,4-5-144 16,2 1 0-16,0 0 0 0,-2 2 0 0,0-1 0 15,3-3 0-15,6-5 0 0,7-7 0 0,9-7 0 16,6-6-256-16,7-5 0 0,8-5 16 0,4-8 0 15,6-2 240-15,7-9 0 0,4-2 144 0,7-5-144 0,10-9 272 16,5-5-32-16,-2 1-16 0,4-5 0 0,7-4-64 0,8-8-16 16,7-4 0-16,-1 3 0 0,-9 3-144 15,8-3 0-15,9-5 0 0,-1-3 128 0,-5 2-128 0,-2 3 0 16,1 4 0-16,-3 5 0 0,-3 4 0 0,-3 2 0 16,-4 3 0-16,-1 3 0 0,0 4 0 0,-7 6 0 15,-7 4 0-15,-5 4 0 16,-5 8 0-16,-4 1 0 0,-1 1 0 0,-6 4 0 0,-10 9 0 0,1-3 0 0,-1 2 0 15,-1 1 0-15,-3 3 160 0,-2 3 0 0,-3 2 0 16,-3 3 0-16,-4 3-32 0,-3-3-128 0,-3 3 192 0,-5 0-64 16,-2 2-128-16,-3 1 0 15,-2 3 0-15,-3 0 128 0,-2 4 0 0,-2-1-128 16,-3 4 192-16,0 0-64 0,-2 0 0 0,0 4 0 16,-3 3 0-16,0-2 0 0,-2 2-128 0,-1 2 0 0,-2 0 0 0,-1 0 0 15,0 0 0-15,-3 2 0 0,-1-2 0 0,0 1 0 16,-1 2 0-16,6-3 0 15,0 0 0-15,-22 2 0 0,14-2 0 0,1 2 0 0,-1-2 128 0,1-2-128 16,1 2 0-16,-2-2 0 0,3-1 144 0,-2 2-144 16,1-1 176-16,0-2-48 0,-2-1 0 0,-1 1 0 0,1 1 0 0,-2-4 0 15,-2 4 0-15,-2-2 0 0,-5 1-128 0,0 4 0 16,-4-4 0-16,-4 4 0 0,-5 2 0 0,-4 0 0 16,-3 2 0-16,-3 1 0 0,-5 1 0 15,0-1 0-15,0 3 0 0,2 1 0 0,3 1 0 0,2-3 0 16,5 2 0-16,2 0 0 0,5-2 0 0,2-1 0 15,1-2 0-15,4 1 0 0,1-4 0 0,4 2 0 16,2-3 0-16,1 0 0 0,5 0 0 0,3-4 0 0,3 2 0 16,4-1 0-16,3-1 0 0,4 1 0 0,6-4 0 0,5-1 0 31,5 0-144-31,6 0 144 0,5-2-192 0,3 0 192 16,3-2-272-16,1 2 48 0,2-3 16 0,0 3 0 0,1-4 208 0,1 0 0 0,0 2 0 0,0-4 0 15,-2 3 0-15,-4 1 0 16,-3-1 0-16,-4 1 0 0,-5 5 0 0,-4-2 0 15,-2 3 0-15,-2-2 0 0,-2 6 0 0,0-2 0 0,-1 4 0 0,1 0 160 16,-1 6 32-16,1 4 0 0,0 6 0 0,-1 0 0 16,-2 9-192-16,0 1 0 15,-1 9 0-15,-4 6 128 0,-2-1-128 0,-6 2 0 0,-3 2 144 0,-5-2-144 0,-2-1 208 0,-7-3-16 16,-3 3-16-16,-3-3 0 0,0-3 32 0,-4-1 16 16,-3 5 0-16,-3 0 0 15,-2 0 16-15,-3-1 0 0,0-1 0 0,0-1 0 0,-1-2-240 0,-1-3 128 16,0-2-128-16,1-1 0 0,0-2 0 0,4-1 0 31,2-5 0-31,5-2-14080 16,8-4-2928-16</inkml:trace>
  <inkml:trace contextRef="#ctx0" brushRef="#br1" timeOffset="81606.47">4602 4109 36863 0,'-11'-4'3264'0,"3"-2"-2608"0,3 4-528 0,5 0-128 0,1 2 544 0,-2-2 80 15,-2-2 16-15,-2-2 0 0,-1-4-480 0,0-2-160 16,2 3 0-16,4-1 144 0,3 4-320 0,4 2-64 15,3-1-16-15,6 4 0 16,6-1 256-16,7 4 0 0,8-1 0 0,6 4 0 0,0-1 128 0,13 0 128 16,13 4 32-16,10-1 0 0,6-1-48 0,5-2-16 15,8 2 0-15,3-4 0 0,3 3-224 0,0 0 144 16,0-5-144-16,-1 0 128 0,0 0-128 0,1 0 0 16,1-2 0-16,-1-1 0 0,-5-1 128 15,-5 3-128-15,2 1 0 0,-6-2 128 0,-2 4-128 0,-2-1 0 16,-4 2 0-16,0 3-18048 0</inkml:trace>
  <inkml:trace contextRef="#ctx0" brushRef="#br2" timeOffset="85594.08">12098 5629 41471 0,'2'-3'3680'0,"-1"0"-2944"0,1 0-592 0,1 3-144 15,-1-2 0-15,1 0 0 0,0-1 0 0,4-2 0 16,1-1 0-16,2-2-272 0,-1 3 64 15,-2 4 16-15,1 1-272 0,-2 4-48 0,-1 4-16 16,0 6 0-16,0 7 336 0,0 7 64 0,-3 12 128 0,-1 7-208 0,-1 6 208 0,-3 2 240 31,-2 6-48-31,-4 4-16 0,-1 6 128 0,-5 12 16 16,1 9 16-16,-4-6 0 0,1-4-336 0,2-10 128 0,1-12-128 0,3-3 0 16,1-4-480-16,3-8-160 0,2-7-48 0,4-9 0 15,2-5-1200-15,2-8-240 0,0-6-48 0,3-10-12512 0</inkml:trace>
  <inkml:trace contextRef="#ctx0" brushRef="#br2" timeOffset="85863.46">12131 5333 25791 0,'0'-13'2304'0,"0"3"-1856"0,0 1-448 0,1 5 0 16,0 1 2336-16,2 3 368 0,0-3 80 0,2 0 16 0,4 0-1648 15,2-1-320-15,4 1-64 0,0 4 0 0,1 3-224 16,0 2-32-16,2 2-16 0,3-1 0 0,5-1-160 0,2-3-16 16,2 4-16-16,6-7 0 0,4 0-48 0,3 0-16 15,4-4 0-15,0 1 0 0,0-3-96 0,-1 0-16 16,-4 0 0-16,-1-1 0 15,-3 0-464-15,-5-3-112 0,-2 4 0 0,-2 0-18112 0</inkml:trace>
  <inkml:trace contextRef="#ctx0" brushRef="#br2" timeOffset="86074.9">12206 5895 43311 0,'-1'0'3840'0,"2"0"-3072"0,3 1-608 0,2-1-160 15,4-1 640-15,2 1 80 0,9-4 32 0,10-1 0 0,15-2-752 0,12-2 0 16,9-1-160-16,1-2 32 16,-3-4-704-16,-2-3-128 15,-3 1-16-15,-7 0-18288 0</inkml:trace>
  <inkml:trace contextRef="#ctx0" brushRef="#br2" timeOffset="86577.36">14266 6299 12895 0,'-4'4'1152'0,"-1"-1"-928"0,2 2-224 0,0-1 0 0,2 0 6288 0,1 2 1216 0,0 0 240 0,0 4 64 16,0 9-6032-16,0 3-1200 0,2 6-256 0,3 4-32 16,2 2-288-16,0-2 0 15,2-2 0-15,-1-2 0 16,2-1 0-16,-2-2-352 0,0 1 48 0,-3-6 16 16,-1 5-1040-16,-2-7-208 0,-3-2-32 0,-3-3-15072 0</inkml:trace>
  <inkml:trace contextRef="#ctx0" brushRef="#br2" timeOffset="86735.3">14249 5743 41471 0,'-11'-9'3680'0,"2"5"-2944"16,2 1-592-16,3 1-144 0,4 2 1248 0,2 0 224 15,2 0 32-15,1 0 16 16,4-1-2928-16,7-3-592 0</inkml:trace>
  <inkml:trace contextRef="#ctx0" brushRef="#br2" timeOffset="87355.55">15411 5446 43311 0,'-2'-10'3840'0,"0"-2"-3072"0,2 3-608 0,0 3-160 0,0 0-128 0,-1-4-64 15,-1-6-16-15,-4-13 0 0,-2-9 0 0,-3-1 0 16,-4 2 0-16,-1 5 0 16,-1 7-528-16,-4 9-96 0,-3 6-32 0,0 6 0 15,-5 6 160-15,-1 8 16 0,-3 6 16 0,0 9 0 0,-2 3 480 0,2 3 192 16,2 4-176-16,1-1 176 0,4 1 0 0,1 3 208 15,3 4-16-15,2 5 0 0,3 0 448 0,1 8 96 16,4 2 16-16,0 2 0 16,4 2-144-16,-1-2-32 0,0-2 0 0,1-3 0 0,-1 3-400 0,0 2-176 0,2-2 128 15,0-2-128-15,3-5 0 0,1-5 0 0,5-2 0 0,-2-7 0 16,2-5 0-16,2-3 0 0,0-3 0 0,1-3 0 16,1-5 0-16,-1-4-176 0,0-1 16 0,0-3 0 31,-2-5-1248-31,0-2-256 0,-1-2-64 0,-2-2-14816 0</inkml:trace>
  <inkml:trace contextRef="#ctx0" brushRef="#br2" timeOffset="87530.1">14536 6306 41471 0,'-13'-1'3680'0,"5"1"-2944"0,4 0-592 0,5-2-144 0,2 2 864 0,-3-3 144 16,-2 0 16-16,1-4 16 15,2 0-544-15,6-5-112 0,5-3-32 0,6 1 0 0,7-2-352 0,5 1-208 16,5-1 16-16,4 0 16 31,3 0-208-31,3 0-32 0,-1 1-16 0,2 0-12880 0,2 2-2592 0</inkml:trace>
  <inkml:trace contextRef="#ctx0" brushRef="#br2" timeOffset="88053.71">16842 5942 41471 0,'-1'-18'1840'0,"1"5"368"0,0 0-1760 0,1 1-448 16,0 5 0-16,0-2 0 0,1-1 0 0,0-6 0 0,0-9-192 0,1-3 192 31,-2-4-496-31,-2 3 32 0,-3 4 0 0,-2 9 0 16,-1 2-976-16,-4 9-192 0,-3 5-32 0,-2 3-16 15,-5 7 624-15,-5 6 128 0,-5 7 32 0,-5 7 0 0,-3 1 1360 0,-2 2 288 0,0-1 48 0,0-1 16 16,2 1 864-16,-4 0 176 0,1 6 48 0,4-1 0 16,6-2-1040-16,6-4-208 0,5-1-32 0,5-2-16 15,5-1-144-15,3 2-16 0,3-3-16 0,4 2 0 0,4-2-272 16,2-1-160-16,4-3 192 0,3-3-192 0,2-1 0 15,4-2 0-15,4 0 0 0,1-3 0 0,2 0 144 0,4 0-144 16,4-1 0-16,4-2 144 0,1 0-144 0,2-2 0 16,1-1 0-16,-2-4 0 0,0 0 0 0,-3-3 0 15,-1-3 0-15,-4 0 0 0,-3-1-224 0,-2-2-32 16,1 0 0-16,-5-3-12656 16,-6 3-2528-16</inkml:trace>
  <inkml:trace contextRef="#ctx0" brushRef="#br2" timeOffset="88735.48">17362 5913 32255 0,'-2'1'2864'0,"1"-1"-2288"16,1 0-576-16,1 0 0 0,1 0 1152 0,1 0 128 16,2 3 32-16,3-3 0 0,6 0-160 0,8 0-48 31,8-4 0-31,6 2 0 0,8-2-816 0,6-2-160 16,6 0-128-16,0-4 144 0,4-1-144 0,-2 0 160 0,-1-1-160 15,-3 3 160-15,-2 1-160 0,-6 2 0 16,-5 0 0-16,-5 0 0 15,-6 1-384-15,-2 1-64 0,-6 3-16 0,-6-2-17520 0</inkml:trace>
  <inkml:trace contextRef="#ctx0" brushRef="#br2" timeOffset="88978.81">17283 6185 41471 0,'0'6'1840'0,"2"-2"368"0,1 2-1760 0,2-2-448 15,3-1 0-15,-1-2 0 0,4 1 304 0,8 1-32 16,10 3 0-16,12-2 0 0,9-1-32 0,4-3-16 16,2-1 0-16,-4-5 0 0,-2-3-416 0,-4-1-64 15,-3-2-32-15,-2 0 0 16,-4-1-416-16,-5 0-64 0,-2 0-32 0,-4-2-17168 0</inkml:trace>
  <inkml:trace contextRef="#ctx0" brushRef="#br2" timeOffset="89590.97">16492 5414 30399 0,'-4'-7'2704'0,"2"1"-2160"16,0 1-544-16,4 4 0 0,-1 1 704 0,0-5 16 0,0 0 16 0,1-3 0 16,-1-5-912-16,3 1-176 0,-1 2-32 0,2 4-16 15,0 2 16-15,1 2 16 0,1 2 0 0,0 2 0 16,2 1 112-16,-1 0 0 16,3 1 16-16,2 0 0 0,2 2 240 0,-1 0 0 15,5-1 0-15,1 0 0 0,2 0 704 0,3-5 224 16,2 0 48-16,1 0 16 0,1-3-128 0,-1 0-32 15,2-2 0-15,-2 0 0 0,2-1-416 0,-1-1-96 16,-2 1 0-16,-3 0-16 0,-1 2-304 0,-3-2 0 16,-1 1 0-16,-3 1 0 0,-1 1 0 0,-1-2 0 0,-2 4 0 15,-1-2 0-15,0 2 0 0,-2 1 0 0,0 1 128 16,-3 2-128-16,-1-3 432 0,-1 0-32 0,-1 1 0 0,0-2 0 16,-2 1-192-16,0 0-32 0,-1 0-16 0,-1-3 0 15,0 2 112-15,-3 1 32 0,0-3 0 0,4 3 0 0,0 0-112 16,-21-9-32-16,13 6 0 0,-2-1 0 15,-1 1-160-15,0-2 0 0,-1 1 0 16,0-2 128-16,0 0-128 0,-2-2 0 0,2 2 144 0,-2 0-144 16,2 0 128-16,-3 1-128 0,1 0 128 0,-2-1-128 0,1 3 0 0,-1-3 128 15,1 2-128-15,1-2 0 16,-1 2 0-16,1-1 0 0,2 2 0 16,3-1 0-16,2 1 0 0,3 0 0 0,4 0 0 0,1 0 0 15,4 0-624-15,4 2-80 0,2-4-32 0,5-1-16928 16</inkml:trace>
  <inkml:trace contextRef="#ctx0" brushRef="#br2" timeOffset="90480.89">19526 4612 34095 0,'-6'-3'3024'0,"0"0"-2416"0,2 2-480 0,1 1-128 0,-1-3 224 0,-2 2 32 16,-3-4 0-16,-7-1 0 0,-6-1 544 0,-7-6 112 16,-3 3 32-16,-1-2 0 0,-3 2-624 0,0 1-112 15,0 2-16-15,-2 1-16 0,1 0-176 0,-2 3 0 16,4 3 0-16,-1 0 0 0,-1 3 0 0,1 0 0 16,0 4 0-16,0 0 0 0,1 2 160 0,1 1-160 15,-1 2 192-15,2-2-192 0,2 1 304 0,2 0-48 16,2 0-16-16,1-1 0 0,4 2-240 0,2-2 0 0,0 3 128 15,4-1-128-15,1 2 0 0,3 1 0 0,0 1 0 0,2 0 0 16,0 0 0-16,3 2 0 0,2 2 0 0,1 1 0 16,3 3 0-16,1 3 0 0,2-1 0 0,2 5 0 15,1-2 304-15,1 6-48 0,1 3 0 0,1 8 0 16,-1 2-128-16,-1 5-128 0,-1 11 144 0,-1 0-144 16,-3 1 0-16,-2-2 0 0,-1 1 0 0,-3 2 0 15,-5 7 0-15,-1 3 0 0,-2 0 0 0,0-4 0 16,2-14 128-16,-2-5-128 0,3-2 0 0,-1-6 144 0,0-1-144 0,0-1 0 15,1-2 0-15,-1 1 0 0,1 2 352 0,-2-6-16 16,0 0 0-16,-1-1 0 16,0 3-208-16,0 1-128 0,-2 3 128 0,0 2-128 0,3-2 0 0,-3 7 0 15,0 6 0-15,2 1 0 16,-2 4 0-16,2-1 0 0,2-8 0 0,1-5 0 0,2-7 0 0,-1 0 0 16,2-3 0-16,-3 0 0 0,1-3 0 0,2-7 0 15,-1-5 0-15,2-5 0 0,1-5 272 0,0-4 48 16,1-5 0-16,3-1 0 0,1-1 96 0,0-4 32 0,1 2 0 15,2-4 0-15,2 1-64 0,1 1-16 0,1 1 0 16,2-2 0-16,2 1-368 0,3 2 144 16,1 2-144-16,1-2 0 0,2 6 0 0,0-2 0 0,1 1 0 0,1-1 0 15,-1 2 0-15,1 0 0 0,-1 0 0 0,1 1 0 16,-1-4-176-16,-1 1-80 0,1 0-32 0,-2-2 0 31,-1-4-336-31,1 0-64 0,0-3-16 0,-1-2 0 0,0-2-384 16,0-4-64-16,0-3-32 0,0-7-17168 0</inkml:trace>
  <inkml:trace contextRef="#ctx0" brushRef="#br2" timeOffset="90923.99">19293 5082 40543 0,'-14'-12'1792'0,"4"3"384"0,2 3-1744 0,1 2-432 0,4 3 0 0,1 1 0 16,1 0-128-16,-3 1-128 16,-2 2 0-16,-2 3-16 15,-5 1-992-15,0 8-192 0,-3 4-32 0,-1 4-16 16,-1 6 512-16,-1 4 96 0,1 5 32 0,2 1 0 0,2-2 720 0,3-1 144 0,2-4 0 0,3-1 0 15,2-3 1440-15,4 3 240 0,3-1 48 0,2 1 16 16,4-3-800-16,2-2-176 0,2 1-16 0,3-7-16 31,5-1-528-31,3-6-208 0,3-2 176 0,4-4-176 16,4-4 0-16,2-5-128 0,-3-2-16 0,5-5 0 16,1-3-240-16,3-5-64 0,-4 1 0 0,1-8 0 15,0 1 176-15,-4-4 16 0,-4 1 16 0,-7 0 0 0,-3-3 240 0,-7 1 0 16,-4-1 0-16,-7-2 0 0,-4-1 448 0,-6-6 64 15,-5 1 32-15,-4-2 0 0,-2 2 96 0,-3 5 0 16,-1 1 16-16,-3 8 0 0,3 4-288 0,-1 3-64 16,1 5-16-16,-1 4 0 0,0 3-288 0,1-1 0 15,2 5 0-15,2 2 0 16,1 2-272-16,2 2-112 0,3 3-32 0,0 1-18192 16</inkml:trace>
  <inkml:trace contextRef="#ctx0" brushRef="#br2" timeOffset="91483.51">19320 6561 43311 0,'-6'-15'1920'0,"2"5"384"0,0 1-1840 0,3 2-464 0,2 1 0 0,1 3 0 16,0-2-240-16,0-3-144 0,2-7-16 0,0-1-16 0,-2 0 208 0,-2 0 32 0,-1 4 16 0,-5 6 0 31,-3 3-976-31,-4 8-192 0,-5 5-32 0,-3 2-16 16,-3 8-16-16,-4 5 0 0,1 3 0 0,0 1 0 0,1 3 1776 0,-1 2 368 0,1 5 64 0,1-1 16 15,4 5 512-15,3-7 96 16,1 1 32-16,5-6 0 0,3-5-880 0,3-1-160 0,3 1-48 0,3-6 0 16,2 1-96-16,4-5-32 0,4-1 0 0,4-2 0 15,2-3-256-15,4-1 0 0,2-5 0 0,3-1 0 0,2-3 0 0,1-3-176 16,2-1 0-16,0-5 0 15,-1-1 176-15,2-2-160 0,0-4 160 0,0-4-160 0,0-2 160 0,-1-3 0 16,-1-1 0-16,0-2 0 0,-2-1 0 16,-4 1 0-16,-3-1 0 0,-5 1 176 0,-1-1-176 0,-6-1 192 15,1-3-192-15,-4-1 192 0,-3 3 48 0,0-1 16 16,-2 4 0-16,-3 2 0 0,-1 4-48 0,-2 2 0 16,-1 2 0-16,-1 3 0 15,0 3-64-15,-1 1-16 0,0 2 0 0,2-1 0 16,-2 0-512-16,3 1-128 0,1 0 0 0,3-1-16 0</inkml:trace>
  <inkml:trace contextRef="#ctx0" brushRef="#br2" timeOffset="92304.84">19620 4602 34095 0,'-13'-7'1504'0,"5"1"320"0,3 1-1456 0,4 4-368 15,2-2 0-15,2 2 0 0,1 1 0 0,1 0 0 31,4 0 0-31,6 0 0 0,5 4 0 0,4-1-208 16,3 6 16-16,1 3 16 0,2 4 176 0,1 2-160 16,0 3 160-16,-2-1-160 0,2 1 160 0,-2-2 0 0,-1 0 0 0,-1-1 128 15,1-1 48-15,-1-5 16 0,1 0 0 0,-1-4 0 16,1-2 576-16,0-4 112 0,0 0 16 0,2-4 16 16,1-4-352-16,0-2-80 0,1-2-16 0,-1 1 0 15,-4 2-208-15,0 0-64 0,-1-1 0 0,-1 2 0 16,-4 2 80-16,-1-2 16 0,-1 4 0 0,-5 0 0 15,0 2 32-15,-4 0 0 0,-3 2 0 0,-2 2 0 16,-1 2-160-16,-3 0-32 0,0 1 0 0,-3-1 0 16,-2 4 112-16,-1 0 16 0,-2 2 0 0,-1-2 0 0,0 2-112 15,-1 1-16-15,0-1 0 0,0-2 0 0,0 3-128 16,-1 2 0-16,1 1 0 0,-1 0 0 0,2 4 0 0,-1 4 0 16,2 2 0-16,-1 5 0 0,1 2 0 0,-1 8 0 15,1 6 0-15,-2 6 0 0,2 4 0 0,0 3 0 16,-2 0 0-16,2 3-176 0,-2 7 176 0,1 2 0 15,-1 5 0-15,0-4 0 0,-1 2 0 0,1-6 0 16,1-6 0-16,0-4 0 0,1 0 0 0,-1 2 0 16,2 2 0-16,-1 0 0 0,-1-4 0 0,2-5 0 15,-1-7 0-15,-2 0 0 0,2-2 0 0,-2-1 128 16,-1 1-128-16,-2-4 0 0,1 0 320 0,-3-1 0 0,0 0 0 16,2 0 0-16,0-2-320 0,1-6 128 15,2-4-128-15,0 3 0 0,3-2 192 0,0-1-16 0,3 1-16 0,0-3 0 16,2 0 80-16,-1-3 16 0,2-1 0 0,-1 1 0 15,1-1 0-15,0 0 0 0,0-2 0 0,0 2 0 16,0 1-64-16,-1-2-16 0,0 1 0 0,-1 0 0 16,0 0-32-16,-1 1 0 0,2-4 0 0,0 2 0 15,0-2-144-15,1-2 0 0,0 1 0 0,-2-7 0 16,1 1 0-16,1-2 128 0,0-1-128 0,0-3 128 0,0-4 80 16,0 2 16-16,0-4 0 0,0 2 0 0,0-2 144 0,0-2 16 15,0 2 16-15,0-3 0 16,-1 2-64-16,1-4-16 0,-1 2 0 0,1 3 0 15,0 0 32-15,0 0 0 0,0 0 0 0,-21-14 0 0,13 14-96 0,0-2-32 16,-1 2 0-16,-3 2 0 0,-2-1-96 16,-1 2 0-16,-2 3-128 0,-2-2 192 0,2 2-192 0,-2-4 0 15,3 4 128-15,-2-4-128 16,-3 0-352-16,-3-2-112 0,3-4-32 0,0-4-23360 0</inkml:trace>
  <inkml:trace contextRef="#ctx0" brushRef="#br0" timeOffset="144955.78">29037 6963 9215 0,'2'-9'816'0,"-1"2"-656"0,-1 1-160 0,2 3 0 15,-2 0 4464-15,0 0 848 0,0 1 192 0,-2-3 16 0,4-4-3952 0,-5-1-800 16,2-5-144-16,-2 2-48 16,2-3-1136-16,0 1-224 0,1 1-48 0,0 2-16 15,2 0 336-15,0-1 80 0,-1 3 16 0,-1 0 0 0,1 2 848 0,0 0 160 0,-1 2 48 0,0 1 0 16,-1 4 992-16,-1-2 208 15,0 1 32-15,-1 4 16 0,-1-2-560 0,-2 3-112 0,0 1-32 0,-3 2 0 32,-1 0-640-32,-2 4-128 0,-2 0-32 0,1 5 0 0,-2-2-240 0,0 6-144 0,-2 3 160 0,0-1-160 31,3 5 0-31,-1 2 0 0,2 1 0 0,1-3 0 16,3 2 192-16,3 1 0 0,1-1 0 0,2-1 0 15,1 2-48-15,1-3-16 0,2 2 0 0,1 1 0 16,0-1 0-16,1 1-128 0,0-3 192 0,1-2-64 15,1 1-128-15,1-3 0 0,-1 1 144 0,0-1-144 0,-1 0 144 16,-1-3-144-16,2-1 192 0,2-1-192 0,-1 0 0 0,1-3 0 16,2-1 0-16,1-1 0 0,3-2 160 0,1 0-160 15,2-4 128-15,0 0-128 0,3-3 160 0,-1-2-160 16,2-2 192-16,0-2-192 0,-2 0 0 0,-2-6 0 16,2 3 0-16,-5-4 0 15,0 0-320-15,-4 1-112 16,-1-1-16-16,-3 0-18752 0</inkml:trace>
  <inkml:trace contextRef="#ctx0" brushRef="#br0" timeOffset="145717.07">28897 6410 24879 0,'-1'-3'2208'0,"1"0"-1760"0,0 3-448 0,0 0 0 16,1 0 1136-16,-1 0 144 0,1 0 16 0,2-2 16 15,-1 0 320-15,3 2 64 0,1-3 16 0,2 3 0 16,0-3-448-16,1 3-96 0,2 0-16 0,0-2 0 0,2 2-576 16,-1 2-128-16,3-2-32 0,-2 3 0 0,5-3-224 0,0 3-64 15,1-1 0-15,1 3 0 0,-1-4-128 0,4 1 0 16,1 1 0-16,2-2 128 0,2 2-128 0,-1-3 0 15,1 0 0-15,-2 0 0 0,0-3 0 0,-1 2 0 16,0-2 144-16,-2 0-144 0,-1 0 144 0,-1-1-144 16,-2 2 192-16,-3 1-192 0,-1 1 272 0,-3-3-48 15,-2 3-16-15,-1 0 0 0,-1 0-208 0,-3 0 0 0,0 0 0 16,-2 0 0 0,1 0 0-16,-3-2 0 0,1 2 0 0,-2-1-160 0,1 1 160 0,2-3 0 0,-3-1 128 0,1 2-128 15,0-4 272-15,-1 2-16 0,2 0 0 0,-1-4 0 16,-1 1-128-16,0-2-128 0,0-1 144 0,-1 1-144 15,-1-3 144-15,0-1-144 0,-3 2 128 0,-1-1-128 16,0-1 208-16,-4 1-32 0,-1 0-16 0,-2 2 0 16,0 0 16-16,-3-2 0 0,-2 3 0 15,-2-1 0-15,1 4-48 0,-2-3-128 0,1 2 192 0,1 1-64 16,3-1-128-16,1 0 0 0,2 2 0 0,2 1 128 0,3-2-128 16,1 2 0-16,3 2 0 0,3-2 0 15,-2 2 0-15,3-1-224 0,2 2 48 0,1 1-13488 16,5 0-2704-16</inkml:trace>
  <inkml:trace contextRef="#ctx0" brushRef="#br3" timeOffset="161092.38">24094 10339 9215 0,'1'-5'816'0,"-1"1"-656"0,2 2-160 0,-2 1 0 15,1 1 320-15,0 0 16 0,0-5 16 0,1 0 0 16,0 0 320-16,1 1 64 0,-2 0 16 0,0-1 0 15,-1 4-320-15,-1 1-64 0,0-2-16 0,-2 0 0 16,1 2 544-16,-1-1 96 16,-1 1 32-16,1 0 0 0,-1-1 576 0,-1 1 112 0,1 0 16 0,-1 0 16 0,0 0-560 15,2 0-112-15,-2 0-32 0,0 0 0 16,1 0-720-16,-2 0-128 0,-1 1-48 0,-1 2 0 16,1-1-144-16,-2 2 160 0,0 2-160 0,1 0 160 15,-2 0-160-15,0 1 0 0,1-1 0 16,-2 1 0-16,3 2 624 0,-1 1 144 0,1 0 16 0,1 0 16 0,2-2-400 0,0 1-80 15,3 1 0-15,-1-4-16 0,3-2-304 0,1-1 128 16,3 0-128-16,0-3 0 0,2 0 0 0,1-4 0 16,2-1 0-16,0-1 0 0,2 1 0 0,-1-1 0 15,0-3 0-15,-2-1 0 0,2 2 0 0,-2-2 0 16,-2 1-144-16,0-1 144 16,-1 3 0-16,-3-3 0 0,1 1 0 0,-2-1 0 0,0 4 0 0,-1-4 128 0,-1 4-128 0,0-3 128 15,0 2 144-15,-2 1 48 0,1 1 0 0,-2 1 0 16,2 1-320-16,-2 0 128 0,0 3-128 0,0 0 0 31,2 0 0-31,-2 3 0 0,3 0 0 0,-1 3 0 0,0-2 0 0,2 2 128 0,0 0-128 0,0 3 0 16,2-3 0-16,0 0 0 0,-1 2 0 0,2-2 0 15,0 0 0-15,0 0 0 0,1-2-144 0,-1 2 144 0,2-3-256 0,-1 1 16 16,2-2 16-16,-1-1 0 16,0 2-1888-16,0-1-368 0,-1-2-80 0,-1 1-9680 15</inkml:trace>
  <inkml:trace contextRef="#ctx0" brushRef="#br3" timeOffset="168186.75">23894 10475 2751 0,'1'-2'256'0,"-1"2"-256"16,0-3 0-16,1 3 0 15,-1 0 640-15,2-1 64 0,-2 1 32 0,1-3 0 16,1 0 608-16,0 0 128 0,-1 2 32 0,-1-2 0 0,1 1 0 0,-1 1 0 16,0 1 0-16,-1 0 0 15,2 0-368-15,-1-3-80 0,0 3-16 0,1 0 0 0,-1 0-672 0,1-3-144 0,-1 3-32 16,0 0 0-16,0 0-192 0,0 0 0 15,0 0 0-15,13-16 0 0,-11 13 448 0,0-1 64 16,0 2 0-16,-1-2 0 0,1 2 192 0,-1-2 64 0,-1 2 0 0,1-1 0 16,-1 2 176-16,1-2 32 0,-1 2 16 0,1-1 0 15,1 2-368-15,-1-3-80 0,0 2-16 0,2 1 0 16,-2-3-528-16,1 3 0 16,1 0 0-16,-1 0 0 0,1 0 0 0,-1 0 0 0,2 0 0 0,-2-2 0 15,0 2 0-15,0 0 0 16,-1 0 0-16,1 0 0 0,-1-1 0 0,-1 1 0 15,0 0 0-15,0 0 0 0,0 0 768 0,-3 0 128 0,2 0 48 0,1 0 0 0,0 0-96 0,0 0-16 32,0 0 0-32,0 0 0 0,0 0-544 0,0 0-112 0,0 0-32 0,0 0 0 0,0 0-144 0,0 0 0 15,0 0 0-15,0 0 128 0,0 0-128 0,0 0 0 16,0 0 0-16,0 0-176 0,0 0 176 0,0 0 0 16,0 0 0-16,0 0 0 15,0 0 368-15,0 0 48 0,0 0 16 0,0 0 0 16,0 0-144-16,0 0-32 0,0 0 0 0,0 0 0 0,0 0-256 0,0 0 0 15,0 0 0-15,0 0 0 0,0 0 0 0,0 0 0 16,0 0 0-16,0 0 0 16,0 0 0-16,0 0 0 0,0 0 0 0,0 0 0 15,0 0-432-15,0 0-144 0,0 0-16 0,0 0-16 16,0 0-1344-16,0 0-272 0,0 0-48 0,0 0-12240 0</inkml:trace>
  <inkml:trace contextRef="#ctx0" brushRef="#br3" timeOffset="170515.26">23950 10413 17503 0,'-3'0'1552'0,"2"0"-1232"0,0 0-320 16,1 0 0-16,1 0 448 0,0-1 48 0,-1 1 0 0,1-2 0 15,1-1-912 1,1 2-176-16,1-3-48 0,0-1 0 0,1 1 0 0,-2 2-16 16,2-2 0-16,0 2 0 0,-1 1 496 0,0-2 160 0,-1 1 0 0,1 0 0 0,0 0 480 0,-2 2 208 15,1-1 32-15,-2 1 16 0,1-3 1008 0,0 3 208 16,-1 0 32-16,0-2 16 0,0 2-160 0,1-2-48 16,-1 2 0-16,0 0 0 0,0-2-752 0,2 2-144 15,-1 0-48-15,1-2 0 0,0 0-592 0,0 0-128 16,1 2-128-16,-3-3 176 0,1 2-176 0,0 1 0 15,-1-2 0-15,0 2 0 0,-1 0 320 0,0 0 16 16,0 0 16-16,-1-3 0 0,1 3 32 0,-1 0 0 0,1 0 0 16,0 0 0-1,0 0-128-15,0 0-32 0,0 0 0 0,0 0 0 0,0 0-224 0,0 0 176 16,0 0-176-16,0 0 160 0,0 0 0 0,0 0 0 16,-18 11 0-16,16-9 0 0,-1 0 160 0,2-2 16 15,-1 2 16-15,-1-2 0 0,1 2-112 0,0 0-32 16,2-2 0-16,-1 3 0 0,0-2-208 0,0 1 176 0,-1 2-176 0,2-1 160 15,-1-2-160-15,1 1 0 0,-1 2 0 0,1-2 0 16,-1 1 0-16,0-2 0 0,1 2 0 0,-2-1 0 16,1-2 0-16,0 1 0 0,0 2 0 0,-1-3 0 15,1 1 128-15,0 2-128 0,0-3 192 0,-2 2-64 16,1-2 96-16,-1 4 16 0,-1-4 0 0,2 2 0 0,-2-1-240 16,-1 2 0-1,0-1 0-15,0 2 0 0,-1-1 0 0,1 0 128 0,-1 1-128 0,0-2 0 0,1 2 0 0,-1-1 0 16,1-2 0-16,0 1 0 0,0 1 0 0,1 0 0 15,1-3 0-15,0 3 0 16,1-3 0-16,-1 0 128 0,1 0-128 0,-1 0 0 16,1 1 288-16,-1-1-32 0,2 0-16 0,-1 3 0 0,-1-3-240 0,-1 0 0 15,2 3 0-15,-2 0 0 0,2-2 128 0,-3 2-128 16,1 0 176-16,0 2-176 0,1-1 208 0,-1-2-64 16,0 2-16-16,2 0 0 0,1-2-128 0,-1-2 0 15,1 4 0-15,1-4 0 16,-1 2 0-16,1-2 0 0,0 2 0 0,-1 0 128 0,1-2-128 0,-2 3 0 15,1-2 0-15,0 1 0 0,-2 1 0 0,1 1 0 16,-1-1 0-16,0 3 0 16,-1 1 0-16,0-4 0 0,-1 4 0 0,0-1 0 0,2 2 0 0,-2-1 0 0,0 0 0 0,1 2 0 15,-1 1 128-15,1-1 112 0,1 4 16 0,-1-5 0 16,2 4-256 0,-1-1 176-16,-1 0-176 0,1 0 160 15,0-1-160-15,-1 0 0 0,1 2 0 0,-2-3 0 0,0 1 0 0,-1 0 0 16,1-2 0-16,-3 2 0 0,2-2 0 0,-1 3 0 15,-2-4 0-15,0 2 0 0,1 1 0 0,-1-4 0 16,-1 1 0-16,-1 2 0 0,1-3 0 0,-1 0 0 16,-1 2 0-16,1 0 0 0,-2-2 0 0,0 4 0 15,-1-1 128-15,0-2-128 0,1 3 288 0,-2 1 32 16,-1-1 0-16,-1 3 0 0,-1-1-192 0,0-1-128 0,-1 4 144 0,-1-1-144 0,2 1 0 0,-2 1 0 16,0 2 0-1,0 1 0-15,1-2 0 0,0 0-128 16,1 3 128-16,-2-4 0 0,3 3 0 0,-2-3 0 15,2 2 0-15,-1-2 0 0,2 1 0 0,0-3 0 16,-1 2 0-16,0 0 0 0,-1-2 0 0,0 1 0 0,-1 1 0 16,1-4 0-16,-2 2 0 0,1 1 0 0,-2-2 0 0,1 2 0 15,1-2 0-15,-2 0 0 0,0 2 128 0,0-1-128 16,-2 1 0-16,1 1 0 0,1 2 0 0,-1-2 0 16,2-2 0-16,0 1 0 0,4-3 0 0,-2 4-160 15,-1-2 160-15,1 4 0 0,-1-3 0 0,0 2 0 16,2 2 0-16,-1-4 0 0,0 5 0 0,1-6 0 15,-2 2 0-15,2 1 0 0,0-5 0 0,-1 4 0 16,0-4 0-16,-1 2 0 0,1 1 0 0,-2-4 0 16,0 4 0-16,0-3 0 0,-1 2 0 0,0 1 0 15,3 1 0-15,-3-3 0 0,-1 5 0 0,-2-1 0 0,-1 4 0 0,-1-3 0 16,0 2 0-16,-1 3 0 0,4-5 0 0,-6 2 0 16,0 5 0-16,-2-1 0 0,1 2 0 0,0-1 0 15,-1 0 0-15,1 1 0 0,-1-2 0 0,-2 0 0 16,4 1 0-16,-2-1 0 0,2-1 0 0,-1-5 0 15,0 2 0-15,-1-4 0 0,1-1 0 0,-1 1 0 16,2-4 0-16,-1 4 0 0,4-3 0 0,-1 0 0 16,2 2 0-16,-1-1 0 0,3 1 0 0,0 1 0 15,1 0 0-15,1 0 0 0,3-1 0 16,-1 1 0-16,0 0 0 0,2 0 0 0,1-2 0 0,1 0 0 16,2 2 0-16,-1-1 0 0,2 1 0 0,-1-3 0 0,2-2 0 15,1 0 0-15,4-4 0 0,-1 2 0 16,-1-3 0-16,0 0 0 0,3 1 0 0,-2-4 0 0,4 4 0 0,-1-4 0 15,2-3 0-15,-1 0 0 16,2-2 0-16,1 1 0 0,0-2 0 0,0 1 0 0,1-2 0 0,-1 0-128 16,1 0 128-16,1 2 0 0,-1-2 0 0,0 2 0 15,2-2 0-15,-3 4 0 0,1-4 0 16,-1 3 0-16,0 0 0 0,-1 1 0 0,-1 0 0 0,0 0 0 16,1 0 0-16,1 0 0 0,0 0 0 0,0 0 0 15,0 0 0-15,0 0 0 0,0 0 0 0,0 0 0 16,0 0 0-16,-21-3 0 0,19 0 0 15,1-3 0-15,0 2 0 0,0-2 0 0,1-1 0 0,-2 1 0 0,2-2 0 0,-1-2 0 16,0 2 0-16,-2-3 0 0,2 4 192 0,0-2 64 16,-2 2 0-16,1-4 16 15,1 3-144-15,-2-2-128 0,2-1 144 0,-1 1-144 0,0 0 0 0,1 0 0 16,1-2 0-16,0-3 0 0,1 2 0 0,2-2 0 16,1-1 0-16,0 0 0 0,1 0 0 0,2-1 0 15,1 1 0-15,0-2 0 16,0-1 0-16,1 0 0 0,-2 2 0 0,3-1 0 0,-1-1 0 0,-2 3 0 0,0 0 0 0,0 1 0 15,-1 2 0-15,0 3 0 0,-1 1 0 0,0 3 0 16,0 2 0-16,-2 2 0 0,0 1 0 0,0 1 0 16,-2 3 0-16,0 4 0 0,-1-1 0 0,0 5 0 15,-1 4 0-15,-1 0-128 0,-2 4 128 0,-1 1 0 16,-1 1 0-16,-2 1 0 0,0 4 0 0,-1-1 0 16,0 3 0-16,1-3 0 0,-2 1 0 0,2-1 0 15,1 1 0-15,-2 0 0 0,1 2 0 16,0 1 0-16,0 2 0 0,0-5 0 0,1 1 0 0,-1-5 0 0,2-2 0 15,-1-2 0-15,2 1 0 16,-1-7 0-16,1-1 0 0,0-2 0 0,2 0 0 0,1-6 0 0,1 4 0 0,1-6 0 16,0 1 0-16,1 1 0 0,1-2 0 0,2 2 0 15,0-3 0-15,1 3 0 0,1 2 0 0,1 1 0 16,3 2 0-16,2 0 0 16,3 5 0-16,4-2 0 0,2 1 0 0,4 3 0 15,1-2 0-15,1 0 0 0,1 0 0 0,3-4 0 0,4 1 0 0,-1-1 0 16,3 0 0-16,-4-2 0 0,-2-3 0 15,2 1 0-15,4-2 0 0,-2 4 0 16,-1-4-304-16,-3 3 0 0,-2-3 0 0,-6 1-13552 0,-2 2-2720 0</inkml:trace>
  <inkml:trace contextRef="#ctx0" brushRef="#br3" timeOffset="172576.68">20006 12985 33167 0,'-1'-5'2944'0,"1"2"-2352"0,0 1-464 0,-1 2-128 0,1 0 320 0,0-2 64 15,0-1 0-15,-2 0 0 0,1-3-128 0,1 2-32 16,-1 0 0-16,1-1 0 0,-1 4-224 0,1-1 0 15,-1-1 0-15,1 2 0 0,-2 1 288 0,0-3 112 16,-2 3 32-16,0-2 0 0,-2 2 352 0,-1-1 80 0,-2 1 16 16,-2-3 0-16,-3 1-352 0,0 0-64 0,-1 2-16 0,-3-2 0 15,1 2-192-15,0 0-64 0,-1 2 0 0,1 0 0 16,2 3-192-16,0-2 0 0,2 4 0 0,2-1 0 16,1 1 0-16,1 2 0 0,1 1 0 0,1 2 0 15,2-2 0-15,0 5 0 16,2 1 0-16,0 2 0 0,1 5 0 0,1-4 0 0,2 4 0 0,0-2 0 15,3 1 0-15,-1-3 0 16,1 0 0-16,1-3 0 0,1-1 0 0,-1-1 0 0,3-2 0 0,0-2 0 0,0-1 0 0,0-2 0 16,2-1 0-16,-1-1 0 0,2-1 0 0,0-4 0 15,2 0 0-15,-1-2 0 16,2-2 0-16,0 0 0 0,1-2 0 0,1-3 0 0,-1 2 0 0,1-2 0 16,2-3 0-16,-4-1 0 15,1 0 0-15,0 0 0 0,1-3 176 0,-1 0-176 16,1-2 192-16,-4 2-192 0,2-3 192 0,-3 3-192 0,0 0 128 0,-2-1-128 15,-3 3 0-15,0-2 0 0,-1 1 0 0,-2 2 0 16,-2 0 0-16,-2-2 0 0,-2 4 0 0,-2 3 0 16,0-2 0-16,-1 0 0 0,-1 1 176 0,-1-1-176 15,1 4 160-15,-1 0-160 0,1 2 272 0,2 2-32 0,0 2-16 16,1 0 0-16,2 0-64 0,1 3-16 0,-1 2 0 0,4 3 0 31,0 0-144-31,2 5 0 0,2-1 0 0,3 4 0 0,1-2 0 0,3 2 0 0,2 2 0 0,4 1 0 16,0 0 0-16,4-2 0 0,-2 1 0 0,1 1 0 31,0 0 0-31,-1 0 0 0,-2 2 0 0,-2-1 0 16,-1 2 0-16,-1-1 0 0,0 2 0 0,-4-1 0 0,1-2 0 0,-3 1 0 15,-3-5 0-15,-1 0 0 0,-2 0 0 0,-2-2 0 16,-1-3 0-16,-1-1-176 16,-1-4-416-16,1-3-96 0,0 1-16 0,0-1-18304 0</inkml:trace>
  <inkml:trace contextRef="#ctx0" brushRef="#br3" timeOffset="173161.98">19513 12648 29487 0,'-8'-1'2624'0,"2"1"-2112"0,5 0-512 0,2 1 0 16,0-1 1824-16,-1 0 256 0,0 2 48 0,-1-4 16 15,2 2-880-15,4-1-176 0,4 1-48 0,-9 0 0 0,28-2-640 16,-8 1-128-16,2-1-16 0,4 0-16 0,2 4 16 0,-1-2 0 15,-1 2 0-15,0 1 0 0,-3 0 0 0,-2 3 0 16,0-2 0-16,-2 2 0 0,-1-3-80 0,2 0-16 16,-1 4 0-16,1-4 0 0,-1 0-16 0,1-2 0 15,1 2 0-15,0-3 0 16,0-3-144-16,3 2 0 0,-1-2 0 0,2 0 0 0,-2-4 0 0,1 4 0 16,-3-6 0-16,-3 3 0 0,0 0 0 0,-5 0 0 15,0-1 0-15,-3 1 0 0,-3 2 0 0,-3 1 0 16,-2 3 128-16,-2-3-128 0,-1 2 144 0,-3 1 0 15,-1 1 0-15,-2 2 0 0,-2-2 240 0,-3 1 64 0,1 2 0 16,-3-1 0-16,2 0-192 0,-1 0-16 16,2-1-16-16,0 2 0 0,1-4-224 0,0 0 176 15,1 0-176-15,-1 0 160 0,1-4 48 0,0 2 16 0,2-2 0 16,-1-1 0-16,1-1-16 0,0 0 0 0,-1 1 0 0,2-4 0 16,0 3 48-16,0-4 0 0,-2 4 0 0,1-4 0 15,-2-1-16-15,1 0 0 0,-2 0 0 0,0 0 0 16,0-2-16-16,-1 1 0 0,0-1 0 0,-2 1 0 15,2 0-80-15,-1-1-16 0,1 2 0 0,1-1 0 16,0-1-128-16,2 1 0 0,1 2 0 0,0-2 0 0,2 2 0 16,2 0 0-16,2-2-176 0,3-3-15408 15,5 1-3088-15</inkml:trace>
  <inkml:trace contextRef="#ctx0" brushRef="#br3" timeOffset="180614.42">23830 10662 15663 0,'0'0'1392'0,"0"-3"-1120"31,1 3-272-31,-1 0 0 0,1-1 2240 0,0 0 384 0,1 0 64 0,0-2 32 0,2-1 288 0,1 1 64 16,-2 0 16-16,2-3 0 0,-1 2-1488 0,0 1-288 16,-2 0-64-16,-1 1-16 15,1 0-688-15,-2 2-144 0,0-2-16 0,-2 2-16 0,-1 2-80 0,0-2-16 16,0 2 0-16,-2 0 0 0,2-1-16 0,3-1-16 0,0 0 0 16,0 0 0-16,0 0-112 0,-11 18 0 15,11-15-128-15,1 0 192 0,3 1-192 0,0 2 0 0,1 0 128 0,2 0-128 16,-1 0 160-16,3 4-16 0,-2 0 0 0,2 2 0 15,0 1-144-15,-1 0 128 16,2 4-128-16,-1 1 128 0,-1-2-128 0,0 3 0 0,-2-4 0 0,0 1 0 16,2-3 0-16,-2 2 0 0,0-1 0 0,0 0 0 15,0-1 0-15,2-3 0 0,-1 2 0 0,2-2 0 16,2 0 0 0,0-1 0-16,0-2 0 0,3 2 0 0,-1 1 0 0,2-4 0 0,1 4 0 0,-1-4 0 0,0 4 0 15,1-2 0-15,-2 2 0 0,1-1 0 0,-2-3 0 31,-2 1 0-31,-1-3 0 0,-1 2 0 0,-2-1 0 0,-1-1 0 0,-1 2 0 0,-1-2 0 0,0 0 0 0,-2 1 0 32,1-4 0-32,-1 4 0 0,1-2 0 0,-2-1 0 15,0-1 0-15,0 3 0 0,-1-4 0 0,2 0 0 16,-2 1 0-16,0-1 0 0,0 0 0 0,0-1 0 16,0 1 0-16,0 0 0 0,0 0 0 0,0 0 160 15,0 0-160-15,0 0 160 0,0 0 48 0,0 0 16 16,0 0 0-16,0 0 0 0,0 0-224 0,0 0 0 15,0 0 0-15,0 0 0 0,0 0 0 0,0 0 0 0,0 0 0 16,0 0 0-16,0 0 0 0,11-21 0 0,-6 17 0 0,0 0 0 16,0 0 0-16,1 0 0 0,0 0 0 0,1-2 0 15,1-1 0-15,0-1 0 0,4-2 0 0,-1-2 0 16,2-2 144-16,2-2-144 0,0-3 128 0,1 0-128 16,1 0 320-16,1-6-32 0,2 3 0 0,-1-4 0 15,1 1-288-15,-1 1 0 0,0 1 0 0,1 1 0 16,0 0 0-16,0 0 0 0,0 2 0 0,-2 1 0 15,-1 1 0-15,-1 2 0 0,2 1 0 0,-5 2 0 0,1 6 0 0,-4-2-144 16,0 6 144-16,-4 3 0 0,-1-3-224 16,-1 3 32-16,-3 3 16 0,0-3 0 0,0 2-96 0,-2-1-32 15,1 2 0-15,-1-3 0 0,1 0 144 16,0-3 32-16,0 3 0 0,0 0 0 0,0 0-32 0,0 0 0 16,0 0 0-16,12-22 0 0,-8 16-144 0,1-2-16 15,1 2-16-15,-2-2 0 0,1 1 112 0,-2 4 32 16,0-3 0-16,-1 2 0 0,0 1-144 0,-1 2-32 15,-1 1 0-15,-1 0-12112 16,-2 1-2432-16</inkml:trace>
  <inkml:trace contextRef="#ctx0" brushRef="#br1" timeOffset="202991.37">29996 8578 26719 0,'-3'-9'2368'0,"0"3"-1888"0,2 3-480 0,0-1 0 16,-1 1 640-16,1 0 16 0,-3-4 16 0,-2-4 0 16,-2-2 1008-16,-4-3 208 0,-1 0 32 0,-3 3 16 15,0 5-672-15,-4 4-144 0,-1 1-32 0,-4 6 0 0,-2 3-528 0,-4 4-112 16,-1 5-32-16,-3 2 0 0,1 5-224 0,-2 6-32 15,-1 4-16-15,2 5 0 16,3 1-144-16,1 3 0 0,3 3 0 0,3-3 0 0,4 0-176 0,5 1 48 16,3-1 0-16,5 0 0 0,4-3 128 15,6 3-128-15,6-3 128 0,3-1-128 0,8 2-16 0,0-5 0 16,5-2 0-16,2-6 0 0,2-1-48 0,4-6 0 16,3-3 0-16,5-6 0 0,0 0-48 0,2-6-16 15,3-4 0-15,-4-6 0 0,-2 0 112 0,1-6 16 16,1-4 0-16,-3-3 0 0,-2-1 512 0,-3-2 96 15,-3-1 32-15,-2-1 0 0,-3-4-96 0,-3-3-16 16,-2-1 0-16,-1-3 0 0,-4-3 80 0,-2-2 16 0,0-2 0 16,-2-3 0-16,-1-2-208 0,-3-1-32 0,0-1-16 0,-2 1 0 15,-3 1-240-15,-2 2 0 0,-5 4 0 0,-3 3 0 16,-2 6 0-16,-5 1 0 0,-1 6 0 0,-2 5 0 16,-1 2-320-16,-3 2 32 0,0 3 16 15,-2 3 0-15,3 4-128 16,-1 0-32-16,-1 2 0 0,2 4 0 0,1 0-208 0,4 0-64 15,1 4 0-15,2-1-17200 0</inkml:trace>
  <inkml:trace contextRef="#ctx0" brushRef="#br1" timeOffset="205958.95">29507 9288 17503 0,'-4'-1'1552'0,"1"1"-1232"0,3 0-320 0,0-3 0 16,0 3 416-16,0-1 32 0,-1 1 0 0,-1-3 0 0,-1 0-448 0,2 0-304 15,-1 0 48-15,0-2 16 16,2 3-144-16,-1-3-16 0,1 4-16 0,0-2 0 0,0 0 1408 0,1 1 288 16,-1 0 48-16,0 2 16 15,0 0 1072-15,0 0 208 0,-1 0 64 0,1 0 0 16,-1 4-704-16,0-4-144 0,-1 3-32 0,-1 0 0 0,3-3-944 0,0 0-192 31,0 0-32-31,-16 19-16 0,9-13-416 0,1-2-80 0,1 2 0 0,-1 0-128 0,1 0 144 0,-1-2-144 16,1 2 0-16,-1 0 144 0,0 2-144 0,-2 0 192 31,1-1-192-31,-2 2 192 0,-1 0-192 0,-1 1 128 16,-3 0-128-16,0 2 128 0,-2 1 32 0,-2 0 0 0,-2 2 0 0,-1 1 0 0,2-2 80 0,-1 2 16 15,-2 1 0-15,-1 0 0 16,2 1 48-16,-1-2 16 0,0 4 0 0,1 1 0 0,0-4-80 0,0 4-16 0,0-2 0 0,1-2 0 31,1 1-224-31,1 1 128 0,-1-1-128 0,1-1 0 16,-1 1 144-16,1 2-144 0,-2-2 128 0,-2-1-128 0,-1 1 0 0,-1 2 0 15,-2 1 0-15,-3-4 0 16,1 2-128-16,-2-1 128 0,-1 1 0 0,-2 1 0 16,-1 1 0-16,0 1 0 0,-1 1 0 0,1 2 0 15,1 0 0-15,1-3 0 0,0 0 0 0,1 1 0 16,2 1 0-16,-2-1 0 0,0 0 0 0,1 1 0 16,0-1 0-16,2-2 0 0,-1-1 0 0,2-2 0 0,0 2 0 0,1-1 0 15,0 1 0-15,1 1 0 0,-1-3 320 0,2 2 0 16,0 1-16-16,3-4 0 0,0 2-304 0,1-3 0 15,1 2 0-15,-1 1 0 0,1 0 0 0,1-3 0 16,-2 2 0-16,0-1 0 0,-1 5 0 0,1-5 0 16,2 1 0-16,-1 1 0 0,2-1 0 0,0 1 0 15,-1-3 0-15,3 0 0 0,1 0 0 0,0-1 0 16,0 1 0-16,1 0 0 0,0-2 0 0,1 1 0 16,-2-2 0-16,1 2 0 0,-1-3 0 0,1 2 0 15,-1-2 0-15,0 1 0 0,1 0 0 0,-1 0 0 16,-2 2 0-16,0-3 0 0,0 2 0 0,0-2 0 0,-1 2 0 15,1-2 0-15,-1 0 0 0,1 1 0 0,0-1 0 0,-1 0 0 16,2 1 0-16,0-3 0 0,2 2 0 0,-1-2 0 16,1 2 0-16,-1-2 0 0,-1 0 0 0,2 2 0 15,-1-3 0-15,0 1 0 0,-1 0-128 0,2-1 128 16,-2 0 0-16,1 1 0 0,1-1 0 0,-2 1 0 16,1 0 0-16,0-2 0 0,-1 2 0 0,0-4 0 15,0 4 0-15,0-2 0 0,0 0 0 0,-1 1 0 16,3-3 0-16,0 2 0 0,1 0 0 0,1-1 0 15,0-1 0-15,1 1 0 0,0 2 0 0,1-2 0 16,1-1 0-16,-1 3 0 0,3-3 0 0,-2 0 0 16,3 1 0-16,-1 0 0 0,0-1 0 0,0 0 0 0,1 2 0 0,-1-2 0 15,1 0 0-15,-1 3 0 0,-2-3 0 0,2 0 0 16,-1 2 0-16,-2 0 0 0,1-2 0 0,0 1 0 16,0-4 0-16,0 4 0 0,0-1 0 0,0-3 0 15,-1 2 0-15,0-1 0 0,2 2 0 0,-2-2 0 16,2 2 0-16,-1-2 0 0,2 2 0 0,0-2 0 15,0 1 0-15,1-2 0 0,1 1 0 0,1 1 0 16,-1-1 0-16,0 0 0 0,0 2 0 0,2-4 0 16,-2 2 0-16,-1-2 0 0,2 2 0 0,-2 0 0 0,1-1 0 15,-2 2 0-15,1-1 0 0,-3 0 0 0,1 1 0 16,-2 1 0-16,2-1 0 0,-2 0 0 0,1 1 0 0,0-2 0 16,1 2 0-16,1-4 0 0,-1 2 0 0,2 0 0 15,2-2 0-15,0 0 0 0,1 0 0 0,2-2 0 16,0 0 0-16,0 0 256 0,0 0-48 0,1-2-16 15,-1 2-48-15,1-2-16 0,-1 2 0 0,1 0 0 16,-1 0 0-16,0 0 0 0,0 0 0 0,0 0 0 16,0 0-128-16,0 0 0 0,0 0 0 0,0 0 0 15,-16 16 0-15,13-12 0 0,-1 0 0 0,0 1 0 16,1-2 0-16,-1 0 0 0,1 1 0 0,0-1 0 16,0 2 0-16,-1-3 0 0,2 0 0 0,0 2 0 15,-1-2 0-15,1-1 0 0,0 2 0 0,0-3 0 0,1 2 0 0,-2-2 0 16,2 2 0-16,-2 0 0 0,2-2 0 0,-1 3 0 15,0-2 0-15,0 1 0 0,0-1 0 0,-1 2 0 16,1-1 0-16,-2 2 0 0,1-1 0 0,2 0 0 16,-1 0 0-16,-1 1 0 0,2-1 0 0,-1 0 0 15,0 0 0-15,1 0 0 0,0 1 0 0,0-2 0 16,-1-1 0-16,2 2 0 0,-1-1 0 0,-1-1 0 16,0 2 0-16,1-1 0 0,-1 2 0 0,-1-3 0 0,0 2 0 15,-1 1 0-15,0-2 0 0,-1 2 0 0,1-2 0 16,-1 2 0-16,2-2 0 0,0 1 0 0,0-2 0 0,0 2 0 31,2-3 0-31,0 1 0 0,1-1 0 0,-2 0 0 0,2 1 0 0,-1-1 0 16,1 0 0-16,0 1 0 0,0-1 0 0,0 3 0 15,0-3 0-15,0 0 0 0,0 0 0 0,0 0 0 0,0 0 0 0,0 0 0 16,0 0 0-16,0 0 0 0,0 0 0 0,0 0 0 16,0 0 0-16,0 0 0 0,0 0 0 0,0 0 0 15,0 0 224-15,0 0-32 0,0 0-16 0,0 0 0 16,0 0-176-16,0 0 0 0,6-19 0 0,-4 16 128 15,0-4-128-15,-1 4 0 0,2-2 0 0,-1-2 0 16,1 4 0-16,-2-3 0 0,1-1 0 0,0 1 0 0,0 3 0 16,-2-4 0-16,1 1 0 0,1-1 0 0,-2 2 0 0,1-1 0 15,-1-1 0-15,1 1 0 0,-1 1 160 0,0 0-160 16,0 2 192-16,0-4-192 0,0 4 0 0,0-2 0 16,0 1 0-16,-1 3 0 0,0-2 0 0,-1 0 0 15,1 0 0-15,0 1 0 0,-2 0 0 0,2-2 0 16,-1 2 0-16,-1 0 0 0,1-2 128 0,-2 0-128 15,2-1 0-15,-2 2 0 0,0-1 128 0,-1-2-128 0,0 1 192 16,0 0-192-16,-1-1 192 0,-3 0-192 0,3-1 192 0,0 1-192 31,0 0 128-31,-1 0-128 0,-1 0 0 0,-1 0 0 0,2-2 0 0,0 3 0 16,-2 4 0-16,2-2 0 0,-2 1 0 0,0 2 0 0,-1 2 0 0,-1 1 0 16,1-2 0-16,-1 2 160 15,0 0-160-15,-1 1 192 0,1 1-32 0,-2 1 0 16,2 0 0-16,-1 4 0 0,1 0-160 0,-1 2 192 0,4 2-192 0,-2 1 192 15,4-1-192-15,1 0 0 16,1 2 0-16,0-1 0 0,3-1 0 0,0 1 0 0,1 1 0 0,0-3 0 16,1 2 0-16,2 1 0 0,-1-2 0 0,2 1 0 15,-1 1 0-15,2-3 0 0,0 5 0 0,0-5 0 16,0 2 0-16,1 1 0 0,1-2 0 0,-1 1 0 0,-1-3 0 16,1 2 0-16,1-2 0 0,1 0 0 0,-1 4 0 0,1-3 0 15,-1-1 0-15,0-2 0 0,1 2 0 0,-2-2 0 31,1 0 0-31,1-1 0 0,1 1 0 0,-2-3 0 0,0 2 0 0,2 0 0 0,0-3 0 0,-1 1 0 16,3-1 0-16,-1-2 0 0,3 1 0 0,-1-1 0 16,0-1 0-16,1 1 0 0,-1 1 0 0,2-4 0 15,-1 2 0-15,1-1 128 0,0 2-128 0,0-2 160 16,0-2-160-16,0 4 160 16,-2-4-160-16,0 1 0 0,0 1 0 0,-3-1 0 15,1-1 0-15,1 0 0 0,1 0 0 0,-1-3 0 0,2 2 144 0,0-3 0 0,-1-2 0 16,-1 1 0-16,0-1-144 0,3-1 0 0,1-3 0 0,0-5 0 31,1 1 0-31,0-2 0 0,0 1 0 0,-3-4 0 0,2 0 0 0,-4 1 0 16,0-1 0-16,-1 0 0 15,-1 0 0-15,-2-1 0 0,0 1 0 0,-2-2 0 16,0 2 0-16,-3-1 0 0,0 5 128 0,0-1-128 16,-2 0 0-16,-3 1 0 0,2 3 0 0,-3 0 0 15,1 0 0-15,-2 0 0 0,0-1 0 0,-1 1 0 0,1 2 0 0,-2-2 0 16,1 2 0-16,0 0 0 0,-1-1 0 15,-1 1 0-15,2-2 0 0,0 0 0 0,0 1 0 16,-2-1 0-16,2 1 0 0,-3-4 0 0,2 1 0 16,-2 2 0-16,-1 0 0 0,2-1 0 0,-2 1 0 0,0 2 0 15,0 0 0-15,0 4 0 0,0-3 0 0,0 2 0 16,2 1 0-16,-1 1 0 0,0 0 0 0,1-1 0 16,-1-1 0-16,0 5 0 0,3-4 144 0,-1 2-144 15,-1 0 160-15,1-1-160 0,0 4 0 0,-1-1 0 16,1-1 0-16,-1 3 0 0,0 0 0 0,-1 3 0 15,0-1 0-15,-1 2 0 0,2 2 0 0,-2 0 0 0,0 0 0 16,1 1 0-16,2-1 0 0,-2 0 0 0,1 1-208 16,-1-3 64-16,2 2 144 0,-1-1 0 0,1 0 0 0,-1 0 0 15,1-1 0-15,-2 2 0 16,2-2 0-16,-1 1 0 0,1 0 0 0,0 1 0 0,-1-1 0 0,-2 1 0 16,4 1 0-16,0 2 0 0,-2-3 0 0,2 4 0 15,0-3 0-15,0 2 0 0,1 1 0 0,0-1 0 16,0 1 0-16,3-1 0 0,-1 0 0 0,2 1 0 15,0 0 0-15,1 0 0 0,0 1 0 0,1-4 0 16,-1 3 0-16,1 1 0 0,0-1 0 0,1 3 0 16,-1-3 0-16,0-1 0 0,0 4 0 0,-1-5-128 15,2 2 128-15,-1 0 0 0,0 0 0 0,0 0 0 16,2 1 0-16,-2-3 0 0,0 1 0 0,-1 3 0 0,1-3 0 16,1 1 0-16,-1-1 0 0,0 1 0 0,-1 0 0 0,0-2 0 15,0 2 0-15,0-2 0 0,0 3 0 0,0-4 0 16,0 2 0-16,-1 1 0 0,1-1 0 0,-1 0 0 15,1 1 0-15,-2-1 0 0,2 1 0 0,0 0 0 16,0-2 0-16,3 2 0 0,-1 0 0 0,1-1 0 16,2 1 0-16,1-4 0 0,1 4 0 0,1-4 0 15,2 0 0-15,1-2 0 0,0 0-192 0,1-2 64 16,-1 1 0-16,1-3 0 16,-1 0-288-16,-1-3-48 0,0-3-16 0,-1 0 0 15,-1 0-480-15,-3-2-112 0,-3-1-16 0,-1-3-19680 0</inkml:trace>
  <inkml:trace contextRef="#ctx0" brushRef="#br1" timeOffset="-203811.94">11511 9404 447 0,'-2'4'0'0,"0"1"0"0,4 1 0 0,0-2 0 0,1-2 8096 0,0 2 1568 0,2-3 320 0,4 4 64 16,7 1-12928-16,7 0-2608 0,8 1-512 0,4-2-96 0,1-3 5504 0,2-2 1104 0,2-4 208 0,1-1 48 15,-2 0 3600-15,-1 0 720 16,0-1 144-16,-5 3 16 0,-3-1-3008 0,-6-1-624 0,-6 1-112 0,-6 1-32 15,-5-1-896-15,-5-2-192 16,-5 1-48-16,-4-2 0 0,-3 3-208 0,-5-5-128 0,-2-1 128 0,-4 1-128 16,-3 2 0-16,-3-2 128 15,-4 3-128-15,-4 0 0 0,-2 2 0 0,-3 0 0 0,-2 2 0 0,-2-2 0 0,1 2 0 16,0 2 0-16,-2 0 0 0,2 0 0 16,5 2 128-16,-2 2-128 0,0 0 128 0,6 2-128 15,3 3 128-15,7-3-128 0,6 1 128 0,5-2-128 16,10 0 0-16,6-4 144 0,9 1-144 0,10-5 0 15,11 2 368-15,14-8-48 0,18-1 0 0,12-3 0 0,12-6 48 16,8-3 0-16,2-3 0 0,2-1 0 0,2 1-176 16,-5-1-16-16,-11 5-16 0,-11 5 0 0,-12 3-160 0,-10 0 0 15,-9 1 0-15,-13 6 0 16,-12 0-304-16,-10 6-80 0,-11 0-32 0,-14 3-13248 16,-9 4-2656-16</inkml:trace>
  <inkml:trace contextRef="#ctx0" brushRef="#br3" timeOffset="-185577.96">20878 6325 25791 0,'-19'0'2304'0,"7"-4"-1856"0,1 2-448 0,3-1 0 15,5 2 1616-15,2-3 240 0,-2 2 32 0,-1-4 16 16,-2-3-1904-16,0-1-448 0,1-2-48 0,4 1-16 15,1 0 352-15,2 3 160 0,2 2-160 0,2 0 160 0,0 3 0 16,2 3 0-16,-1 3 0 0,2-2 0 0,1 5-128 16,-2 3 128-16,2 0 0 15,0 2-144-15,-1 4 352 0,-1 1 80 0,1-2 16 0,1 4 0 0,-1-2-112 0,-1 1-32 16,2-1 0-16,0 3 0 0,1 1 208 0,0 2 32 16,2-2 16-16,0 1 0 0,1-2 48 0,3 2 16 15,4 2 0-15,2-1 0 0,3 3-240 0,-1-3-48 16,3 1-16-16,0 2 0 15,1 1 80-15,-3 1 0 0,-1 2 16 0,0 3 0 0,-1-1 304 0,-1 1 48 16,-2-1 16-16,0 1 0 0,-2-2-224 0,-1 4-32 16,2 3-16-16,-1 1 0 0,-1 0-224 0,2 3-144 0,1 3 192 15,3-3-192-15,0 1 0 0,2-5 0 0,1 1 0 16,2-2 0-16,1-2 0 0,0-2 0 0,3-4 0 0,-2 1 0 31,1-3 0-31,0-2 0 0,-2-1 0 0,0-1 0 0,4 3 0 0,-1-3 0 0,1 0 0 0,-2 3 0 16,2 1 0-16,-1-1 0 0,-1 3 0 0,-3 1 0 15,1-1 0-15,-3 4 0 0,-1-1 0 0,-2 1 0 16,-2 0 0-16,-4 2 0 0,2 2 0 0,-2-2 0 0,0-2 160 16,2 2-32-16,0-2 0 0,3-2 0 0,2-1-128 15,2-2 0-15,2-3 0 0,1-4 0 0,3 0 0 0,1-3 0 32,2 0 0-32,0-1 0 0,1-1 0 0,-2 1 0 0,-3-1 0 0,-1 1 0 15,-3 0 0-15,-2 0 0 0,0 3 0 0,-2 1 0 0,-1 4 0 0,-2 1 0 31,-4 1 0-31,0 2 0 0,-1 3 0 0,-3-1 0 0,1 3 0 0,-1-3 0 0,0 1 144 0,0-1-144 16,1 1 160-16,2-5-160 0,1-2 224 0,2 1-48 16,3-3-16-16,2 1 0 0,0-5-160 0,4 1 0 0,-1-6 0 15,0 2 128-15,0-5-128 0,3 2 0 16,0-2 0-16,-2 3 0 0,0-3 0 0,-2 2 0 0,-1 1 0 16,0 4 0-1,-2 0 0-15,0 3 0 0,-2-2 0 0,-2 2 0 0,0 2 0 0,-3 1 0 0,0-1 0 0,-1 0 0 16,0 2 0-16,0-5 0 0,0 4 0 0,1-1 0 31,0-2 0-31,0-2 0 0,1 1 0 0,0-4 0 0,1 1 0 0,-1-4 0 0,2-1 0 0,2 1 0 31,-2 3 0-31,0-2 0 0,1-1 0 0,-3 2 0 16,-1-2 0-16,0 4 0 0,1 0 0 0,-2 5 0 16,0-1 0-16,-3-1 0 0,1 3 0 0,-3 3 0 15,0 0 0-15,-2 0 128 0,0 4-128 0,0-3 128 0,0 0 16 0,-1-2 0 16,3-1 0-16,-1-4 0 0,3 2-144 0,2-2 0 15,2-1 0-15,2 0 0 0,2-3 0 0,2 1 0 16,2-4 0-16,-1 0 0 0,0 2 144 0,-1-4-144 16,0 2 160-16,2 1-160 0,-1 2 144 0,-1 1-144 15,1 1 128-15,-2 1-128 0,-2 3 0 0,1-1 0 16,-2 3 0-16,-2 1 0 0,0 1 0 0,-1-2 0 16,-3 2 0-16,-1 0 0 0,1 1 192 0,1 2-64 15,-1-2 0-15,2 2 0 0,-1-2-128 0,3-4 128 16,3 2-128-16,1 1 128 0,2-5-128 0,3 0 0 0,1-2 0 0,0 1 0 15,0-4 0-15,3 2 0 0,2-1 0 16,1 1 0-16,1 1 0 0,-1 0 0 0,-1 1 0 16,-3-1 0-16,0 5 0 0,-3-1 0 0,0 4 0 0,-3 1 0 15,-2 3 0-15,-3 1 0 0,-2 3 0 0,-1 1 0 16,-2 0 0-16,-1-3 0 0,0 2 0 0,0 1 0 16,1-3 0-16,0 0 0 0,2 2 0 0,0-5 0 15,2 2 0-15,2-2 208 0,3-3-48 0,1-2-16 16,3 1 48-16,3-3 0 0,2 1 0 0,1-1 0 15,0-2-32-15,1 2 0 0,3 3 0 0,-2-1 0 0,-1 2-160 16,-1-1 0-16,0 4 0 0,-4 0 0 0,0 2 0 0,-3 1 0 16,-2 2 0-16,-2 0 0 0,1 2 0 0,-3 1 0 15,2-2 0-15,-1 3 0 0,1-2 0 0,-2 1 0 16,1-1 0-16,2 1 0 0,1 1 0 0,1 1 0 16,2-2 0-16,1-2 0 0,1-5 0 0,3 3 0 15,3-2 0-15,0 1 0 0,1 0 0 0,0-1 0 16,-1-2 0-16,0 2 0 0,-1-2 0 0,1 3 0 0,0 3 0 15,-1 2 0-15,0 1 0 0,-1 0 0 0,0 3 0 0,0 0 0 16,0 0 0-16,-1 1 0 0,-1 1 0 0,1 2 0 16,-2-1 0-16,1 1 0 15,-2-2 0-15,0 1 128 0,3 1 128 0,2-1 0 0,3 1 16 0,2-2 0 16,2-4-48-16,0-1-16 0,-1-3 0 0,5 2 0 16,6 5-208-16,0-2 0 0,0 1 0 0,0-2 0 15,-1 1 208-15,1 1-48 0,5 1-16 0,-2-1 0 16,-2 0-144-16,0 1 0 0,2 2 0 0,-2 3 128 15,0 3-128-15,-4 1 0 0,-1-1 0 0,3 5 0 16,3 2 0-16,-1-1 0 0,0 1 0 0,0 0 0 0,-1 0 0 16,1 6 0-16,-1 0 0 0,-1 4 0 0,-1-4 0 15,3 0 0-15,1 1 0 0,1-2 0 0,-6-5 0 0,5 1 0 16,1 4 0-16,1 1 0 0,-1-2 0 0,-1 2 0 16,-4-5 0-16,2 1 0 0,3 2 0 0,0 1 0 15,-1 1 0-15,2 1 0 0,-1-1 0 0,-1 0 0 16,-1 0 0-16,-3 0 0 0,-2-6 0 0,-1 4 0 15,3 4 0-15,0 0 0 0,0-5 128 0,2 2-128 16,0 1 0-16,-2-1 128 16,-1 1-128-16,-3-1 0 0,-5-5 0 0,2 3 128 0,2 0 32 0,0 0 0 0,1 1 0 15,-1 0 0-15,-1-2-160 0,1-2 128 0,0 3-128 0,0 2 128 32,-2-1-128-32,-2-4 0 0,-2-3-192 0,-2-1 192 0,-4-4 0 15,3 0 0-15,-2-1 0 0,1 2 0 0,-1-2 0 0,0-1 0 0,-3-3 0 0,3 1 192 16,-1-2-192-16,0-1 0 0,1-1-192 0,-2 0 192 15,-2-3 0-15,1-1 0 0,0 2 0 0,-2-7 0 16,-3-1-288-16,2-2 64 0,1 2 16 0,1-2 0 16,3-1-336-16,1-3-64 15,1-3-16-15,2-2-13392 0,5-5-2688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47:12.0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26801 8458 24879 0,'-6'1'2208'16,"0"2"-1760"-16,3-3-448 0,2 0 0 16,0 0 736-16,-1 0 64 0,-2 2 16 0,-3-2 0 15,0 0 304-15,-2 0 64 0,3-2 16 0,0-1 0 16,3 0-432-16,1-4-96 0,1 4-16 0,-1-3 0 16,2 2 80-16,-1-2 16 0,1 1 0 0,-2 1 0 0,-1-2 32 0,0 2 16 15,-1 0 0-15,-4-2 0 0,1 1-304 0,-2 2-64 16,-1-1-16-16,-1 0 0 15,0-2-80-15,-1 1-16 0,-2-1 0 0,1 0 0 0,-1-2-64 0,-1-2 0 16,0 2-16-16,1-2 0 16,-1-3 80-16,0 1 0 0,0 0 16 0,0-2 0 15,-1-2-16-15,3 0-16 0,-1-1 0 0,0-1 0 0,3 0 80 0,0 2 32 0,0 0 0 0,0-3 0 16,0 1-192 0,0 1-32-16,1 3-16 0,-1 3 0 0,1-2-48 0,-3 1 0 0,2 2 0 0,0 1 0 15,-1 3-128-15,-2-1 192 16,-1-2-192-16,0 3 192 0,1 0-192 0,-4-2 0 0,2 2 0 0,0 0 0 15,0 0 128-15,0-3 0 16,0 2 0-16,1-2 0 0,1 0 96 0,1 2 16 0,2-3 0 0,0-2 0 16,2-1 16-16,1 0 0 0,1-2 0 0,2-1 0 0,0 0-256 15,3 0 0-15,-2-3 0 0,3 0 0 16,-2 3 0-16,2-2 0 0,-1 2 0 0,-1 1 0 0,1 1 0 0,-2-1 0 16,-1 4 0-16,-1 0 0 15,-2 4 0-15,0-3 0 16,-1 4 0-16,-2 1 0 0,-3 1 0 0,-2 2 0 0,-1-2 0 0,0 4 0 0,-2-1 0 0,-1 1 0 15,2 1 0-15,0-1 0 0,2 2 0 0,3-2 0 16,-1-2 0-16,3 1-160 0,2-2 160 0,2-1 0 16,1 2 0-16,1-4 0 0,0 2 0 0,1-5 144 0,0 2-16 15,1 1-128-15,-1-3 320 0,2-1-64 16,-3 2 0-16,1 0 0 0,-1-2-256 0,0 4 0 0,-1 0 0 16,-3 0 0-16,3 1 0 0,-3 1 0 0,2 3 0 0,-3-2 0 15,0 3 0-15,0-2 0 0,-1 4 0 0,1-2 0 16,0 3 0-16,2-2 0 0,-2 2 0 0,1 0 0 15,2 0 0-15,-1 0 0 16,3-3 0-16,0 3 0 0,0 1 0 0,2-4 0 0,0 2 0 0,2-1 0 31,0 2 0-31,0-1 0 0,2 0 0 0,0 0 0 0,0 2 0 0,2 2 0 0,-1-2 0 0,2 2 0 16,0 2 0-16,-1-1 0 0,2 3 0 0,0-2 0 0,0 0 0 16,0 4 0-16,1 0-128 0,0 2 128 0,2 1 0 0,-2 1 0 15,1 0 0-15,0-1 0 0,1 2 0 0,0-1 0 16,0 3 0-16,2-1 0 0,0 3 0 0,0-1 0 15,2 2 0-15,0 1 0 16,0-2 0-16,2 1 0 16,-2 1 0-16,1 2 0 0,0-3 0 0,-1 3 0 15,1 1 0-15,-1 0 0 0,2 1 0 0,-1 2 0 16,2-3 0-16,0 2 0 0,1 1 0 0,1-1 0 16,2 0 0-16,-1 1 0 0,2-2 0 0,-1-1 0 15,0-1 0-15,0 1 0 0,1-2 0 0,-2 2 0 16,0 3 0-16,-1-1 0 0,0 3 0 0,-1-2 0 0,0 0 0 0,-1 2 0 15,0-1 0-15,-3 1 0 0,2 0 0 0,-3 1 0 16,3-1 0-16,-2 3 0 0,-1-1 0 0,0 1 0 16,1 1 0-16,-1-1 0 0,0 1 0 0,-1 1 0 15,0-1 0-15,1 2 0 0,1-1 0 0,0 1 0 16,2-1 0-16,1-2 0 0,2 0 0 0,0-2 0 16,1-3 0-16,-1 0 0 0,2 2 0 0,0-3 0 15,2 1 0-15,0-1 0 0,1 0 0 0,0-2 0 0,0 2 448 16,-1-2 128-16,1-2 16 0,-3 1 16 0,-1-3-464 15,-2 1-144-15,-1-1 0 0,-4 0 0 0,1 0 0 0,-5 1 0 16,0 1 0-16,-2 0 0 0,0 1 0 0,-1-1 0 16,0 1 0-16,-2 1 0 0,2-1 0 0,1-2 0 15,0 2 0-15,0-3 0 0,1-2 0 0,0 1 0 16,4 1 0-16,0 1 0 0,1-1 128 0,0-1-128 16,3 1 0-16,-1-2 0 0,2 0 368 0,0 1 16 15,1-2 0-15,-1 3 0 0,1 0-224 0,-2-2-32 16,-1 1-128-16,0-2 192 0,-2 1-192 0,-1 1 0 0,-3-1 0 15,0 2 0-15,-2 3 0 0,0-3 0 0,-2 3 0 16,-1 0 0-16,0 3 0 0,-2 2 0 0,1-2 0 0,0-1 0 16,1-1 0-16,2-1 0 15,1-1 0-15,1-3 0 0,2-3 0 0,2 0 0 0,0-2 0 0,2 1 0 16,0-3 0-16,2 0 0 0,-1 0 0 0,2 1 0 16,-1 1 0-16,0-3 0 0,-1 4 0 0,-1-3 0 15,0 2 0-15,-3-1 128 0,0 1-128 0,0 0 0 16,-3 1 144-16,-1-1-16 0,-1-4 0 0,-2 4 0 0,-1-4 400 0,-1 2 80 15,2 1 16-15,-1-3 0 0,-1 1-496 16,1-1-128-16,0-1 0 0,1 1 96 16,0 1-96-16,0-1 0 0,3 1 0 0,0-4 0 0,2 1 0 0,0 0 0 15,0 1 0-15,2-3 0 0,1 0 0 0,0 0 0 16,1 0 0-16,0-1 0 0,0 0 0 0,-1 2 0 16,1-1 0-16,-1 0 0 0,-1 0 0 0,-2-1 0 15,1 3 0-15,-2-1 0 0,0 0 0 0,-2 1 0 16,1 2 0-16,-3-2 0 0,2 3 0 0,-2-1 0 15,1-1 0-15,-1 0 0 0,1 0 0 0,0 1 0 0,1 0 0 16,1-1 0-16,0 0 0 0,1-1 0 16,2 0 0-16,0-1 0 0,1-2 0 0,0 2 0 0,-1-3 0 15,0 1 0-15,2 2 0 0,-2 1 0 0,2-2 0 0,-2 2 0 16,0 3 0-16,0-3 0 0,-2 2 0 0,0 0 0 16,-1 2 0-16,-1 1 0 15,-2-2 0-15,1 2 0 0,-1 1 0 0,-1-3 0 0,2 0 0 0,-2 2 0 16,1-5 0-16,1 2 0 0,1-4 0 0,-2 0 0 15,1-1 0-15,-1-1 0 0,2 0 0 0,-2-2 0 16,0-2 0-16,0 2 0 0,0-3 0 0,0 2 0 0,0-3 0 16,-1 2 0-16,1-1 0 0,-2 2 0 0,1-1 0 0,0-1 0 15,-1 2 0-15,0-1 0 0,0-2 0 0,-1 4 0 16,0-1 0-16,-1 0 0 0,0-1 0 0,-2 3 0 16,2-2 0-16,-3 0 0 0,1 0 0 0,0 1 0 15,-1 0 0-15,0-2 0 0,1 2 0 0,-1-2 0 16,1 1 0-16,0-3 0 0,0 1 0 0,1-1 0 15,0 3 0-15,0-3 0 0,0 0 0 0,2 0 0 16,0 0 0-16,-1 0 0 0,1 0 0 0,1 0 0 16,0 0 0-16,0 0 0 15,0 0 0-15,1 0 0 0,1 0 0 0,-1-3 0 0,-1 3 0 0,0 0 0 16,0 0 0-16,0 0 0 0,0 0 0 0,0 0 0 0,20 3 0 16,-15-1 0-16,0-2 0 0,1 0 0 0,-1 1 0 0,2 2 0 15,-1-1 0-15,0-2 0 0,1 4 0 0,-1-4 0 16,1 3 0-16,1-2 0 0,0 1 0 0,1-2 0 15,1 4 0-15,0-4 0 16,2 2 0-16,0-2 0 16,2 0 0-16,1 2 0 0,0 0 0 0,2-2 0 15,-1 3 0-15,1 0 0 0,2 0 0 0,2 0 0 16,1 0 0-16,2 2 0 0,2 1 0 0,1 3 0 16,1-3 0-16,2 4 0 0,-1 0 0 0,-2-2 0 0,-1 2 0 15,-2-4 0-15,1 3 0 0,-3-1 0 0,1 0 0 0,-4-4 0 16,0 2 0-16,-2-3 0 0,1 0 0 0,-2-2 0 15,0 2 0-15,-1-1 0 0,1-2 0 0,0 0 0 16,0 4 0-16,1-1 0 0,0 0 0 0,2 1 0 16,2 2 0-16,1 0 0 0,1 3 0 0,0-3 0 15,2 0 0-15,-1 2 0 0,0-4 0 0,1 2 0 16,-1-1 0-16,2-2 0 0,0 0 0 0,-2 1 0 16,-1-1 0-16,0 0 0 0,-4 0 0 0,1 0 0 0,-1 1 0 15,-2-2 0-15,2 4 0 0,-1-2 0 0,2 2 0 16,0-2 0-16,3 2 0 0,-1 0 0 0,3 0 0 0,-1 1 0 15,0-1 0-15,1-2 0 0,0-1 0 0,0 1 0 16,-2-2 0-16,2 1 0 0,0-3 0 0,-2 1 0 16,1-1 0-16,-1 3 0 0,-1-3 0 0,2 2 0 15,-2-1 0-15,-1 4 0 0,0-1 0 0,1 0 0 16,-1 1 0-16,2 2 0 0,0-1 0 0,-1 0 0 16,1 1 0-16,-2-1 0 0,-2 1 0 0,0-1 0 15,0 3 0-15,-3-3 0 0,0 2 0 0,-3 0 0 0,0-2 0 16,-2 2 0-16,2 1 0 0,0-1 0 15,0-2 0-15,1 2 0 0,0 0 0 0,2 2 0 0,-1-2 0 0,1 3 0 16,0-5 0-16,0 2 0 0,0 0 0 0,-1-2 0 16,-1 1 0-16,0 0 0 0,-2-1 0 0,0-2 0 15,-1 1 0-15,0-2 0 0,-1 0 0 0,0 1 0 16,0-3 0-16,-2 1 0 0,2 1 0 0,0-3 0 16,0 0 0-16,0 0 0 0,0-3 0 0,0 3 0 15,-1-2 0-15,1 1 0 0,0-2 0 0,0 2 0 0,-1 1 0 16,-2 0 0-16,-1-3 0 0,2 3 0 0,-3 3 0 0,1-3 0 15,-2 1 0-15,-1 2 0 0,1-3 0 0,0 1 0 16,-2 1 0-16,1-2 0 16,-2 0 0-16,0 3 0 0,0-3 0 0,1 0 0 0,-2 0 0 0,0-3 0 15,1 3 0-15,-2-3 0 0,1 0 0 0,-2-1 0 16,0-2 0-16,-1 0 0 0,0 0 0 0,-2-1 0 16,-1-2 0-16,-1-3 0 0,0 2 0 0,-2-6 0 15,-1 3 0-15,-1-2 0 0,0 2 0 0,0-3 0 16,-1 1 0-16,-1-1 0 15,0 0 0-15,0-3 0 0,0 3 0 0,0-4 0 0,1 2 0 0,1-1 0 16,0-1 0-16,0-2 0 0,1 0 0 0,0-2 0 0,1 1 0 16,1-2 0-16,0 3 0 0,-1-4 0 0,2 4 0 0,0-3 0 15,-1 4 0-15,0 1 0 0,-1 0 0 0,-1 2 0 16,0 2 0-16,-1-3 0 0,1 3 0 0,0-2 0 16,-2-1 0-16,1 0 0 0,0 2 0 0,-1-4 0 15,1 1 0-15,0-2 0 16,0 0 0-16,0 0 0 0,0-3 0 0,0-2 0 0,2-1 0 0,-1-1 0 15,1 0 0-15,2 0 0 16,0 0 0-16,-2 1 0 0,2-1 0 0,-2 3 0 0,2 2 0 0,-3 1 0 0,1 2 0 16,-2 1 0-16,1 2 0 0,-1-1 0 0,0 2 0 0,-2 0 0 15,0-1 0-15,-2 0 0 0,1-1 0 0,-1 1 0 32,2 4 0-32,-2-4 0 0,1 2 0 0,0 0 0 0,0 1 0 0,2 1 0 0,-1-2 0 0,2 1 0 15,1-1 0-15,0 1 0 0,2-1 0 0,-1 3 0 16,2-4 0-16,-1 3 0 0,2-2 0 0,-1-1 0 15,0 1 0-15,1 0 0 16,0-2 0-16,1 2 0 0,-1 0 0 0,0 1 0 16,0-1 0-16,-2 1 0 0,1 4 0 0,-1-2 0 15,2 2 0-15,-1 0 0 0,0 0 0 0,0 0 0 0,2 0 0 0,-1 0 0 0,1-1 0 0,0-1 0 16,1 1 0-16,1-3 0 0,-1 1 0 0,0-2 0 16,2 1 0-16,-2-1 0 0,2 2 0 0,-2-4 0 15,0-1 0-15,0-3 0 0,1 0 0 0,-1 0 0 16,2-1 0-16,-1 1 0 0,1 1 0 0,0 1 0 15,2 4 0-15,-1 0 0 0,1 0 0 0,-1 1 0 32,1 3 0-32,-1-2 0 0,-1 2 0 0,2 0 0 0,-1-1 0 0,0 1 0 15,0 2 0-15,-1-4 0 0,1 3 0 0,0 1 0 16,-2-3 0-16,2 0 0 0,-1 3 0 0,1-2 0 0,-2 0 0 0,1-1 0 0,-1 1 0 0,-1-2 0 16,2 2 0-16,-2 2 0 0,2-2 0 0,-1-1 0 31,0 5 0-31,0 0 0 0,-2 0 0 0,1 1 0 15,-1 1 0-15,1 0 0 0,-3 2 0 0,1 1 0 16,0-2 0-16,0 3 0 0,-2-1 0 0,1 0 0 16,-2 3 0-16,-1 0 0 0,2 0 0 0,-2 0 0 15,0 0 0-15,-1 3 0 0,0-3 0 0,1 1 0 16,-1 1 0-16,1 2 0 0,0-1 0 0,0-2 0 16,0 1 0-16,0 1 0 0,0 1 0 0,0-2 0 0,1 2 0 15,-3-2 0-15,1 2 0 0,0-3 0 0,0 4 0 16,0-1 0-16,0-2 0 0,0 2 0 0,0-2 0 0,-1 2 0 15,1-1 0-15,0-3 0 0,0 0 0 0,1 0 0 16,0 0 0-16,0-3 0 0,2 1 0 0,-1 0 0 16,0-2 0-16,1 0 0 0,-1 0 0 0,0-2 0 15,1 0 0-15,-2 0 0 0,1-3 0 0,-1 1 0 16,-1 2 0-16,0-4 0 0,-1 2 0 0,-1 0 0 16,0-3 0-16,-1 4 0 0,1-3 0 0,-2 1 0 15,0 1 0-15,-1 0 0 0,0-2 0 0,0-2 0 16,0 2 0-16,-1-2 0 0,1-3 0 0,-1 1 0 0,1-2 0 15,-1-1 0-15,-1 1 0 0,2 0 0 0,-2 0 0 0,0-4 0 16,1 1 0-16,-1 1 0 0,-1-2 0 16,-1-1 0-16,3 1 0 0,-3-2 0 0,-1 0 0 0,-1-3 0 15,0 0 0-15,-2 2 0 0,2-1 0 0,0 1 0 16,1 2 0-16,-2-2 0 0,2 4 0 0,-1-4 0 16,0-1 0-16,-2-1 0 0,2-1 0 0,-1 0 0 15,-2 1 0-15,0-1 0 0,-1 1 0 16,-1 1 0-16,-3-2 0 0,-2 1 0 0,-1-1 0 15,-2-2 0-15,0 3 0 0,1-1 0 0,-1 4 0 0,3 1 0 0,1 1 0 0,1 1 0 16,3 1 0-16,3 2 0 16,0-3 0-16,1 1 0 0,0 0 0 0,0 0 0 15,2-1 0-15,-3-1 0 0,1 2 0 0,-2-2 0 0,3 2 0 16,0-5 0-16,-1 5 0 0,3-3 0 0,3 1 0 0,0 1 0 16,0 3 0-16,0-4 0 0,0 2 0 0,0-1 0 15,0 0 0-15,-1 3 0 0,2-2 0 0,-1 1 0 16,-2 2 0-16,1-1 0 0,0 0 0 0,1 0 0 15,-1 0 0-15,-1-3 0 0,2 3 0 16,-3-2 0-16,0 2 0 0,0-3 0 0,1 3 0 0,-1 0 0 16,-1 0 0-16,0 1 0 0,1-1 0 0,0 0 0 0,-1 0 0 0,3 1 0 15,-1 1 0-15,-1-3 0 0,-1 1 0 0,0-1 0 16,1-2 0-16,1 0 0 16,-1 3 0-16,1 0 0 0,2-2 0 0,0 2 0 0,1 0 0 0,0 1 0 15,-1-1 0-15,1 1 0 0,2 4 0 0,-3-2 0 16,3 1 0-16,-1 2 0 0,-1 0 0 0,0 2 0 15,-2-2 0-15,1 3 0 0,-2-2 0 0,1 2 0 0,1-1 0 16,-2 0 0-16,1 2 0 0,-1-3 0 0,3 0 0 0,0 2 0 16,3-1 0-16,0 0 0 0,1-4 0 0,-2 0 0 15,3-2 0-15,0-1 0 0,0-1 0 0,2-3 0 32,0 0 0-32,1-6 0 0,1 0-416 0,2-1-80 0,3-2-16 0,3-4-25184 0</inkml:trace>
  <inkml:trace contextRef="#ctx0" brushRef="#br0" timeOffset="2420.44">27850 10067 26719 0,'2'0'2368'0,"1"0"-1888"0,-2 0-480 0,0 0 0 16,0 0 576-16,1 0 0 0,1 0 16 0,1 0 0 15,2 0 1360-15,0 1 272 0,2 2 48 0,-1 0 16 0,-1 0-1008 16,-1 3-208-16,1 0-48 0,-1 4 0 0,0 0-608 16,-1 5-128-16,-1 2-32 0,-2 4 0 0,0 1-32 0,-2 3-16 15,-2 4 0-15,0 3 0 0,-4 0-208 0,0 3 0 16,-2 2 0-16,-2 1 0 0,0 0 0 0,0 1 0 16,-3-1 0-16,2 2 0 0,0-8 0 0,0 0 0 15,3-4 0-15,-1-2 0 0,2-2-432 0,1-4 32 16,2-2 0-16,1-4-11888 15,0-2-2384-15</inkml:trace>
  <inkml:trace contextRef="#ctx0" brushRef="#br0" timeOffset="2719.96">27796 10040 38703 0,'3'6'1712'0,"-1"-4"352"0,2 2-1648 0,0-1-416 0,1-3 0 0,-2 1 0 0,4 1 640 0,3-2 64 15,6 3 0-15,7 0 0 0,6-3-16 0,5-2 0 16,4 1 0-16,1-5 0 0,-1-1-688 0,0-1 0 31,1 0 0-31,-1 0 0 0,-1-2 0 0,-1 1-192 0,-2 2 64 0,-5-2 128 16,-2 3-752-16,-1 2-16 0,-3 0-16 0,-4 2 0 31,0-2-2048-31,-4 4-416 0,-2 0-80 0,-1 2 0 0</inkml:trace>
  <inkml:trace contextRef="#ctx0" brushRef="#br0" timeOffset="3019.88">27932 10337 10127 0,'-12'16'896'0,"2"-6"-704"0,0 1-192 0,4-4 0 15,4-4 6432-15,2-2 1248 0,0 1 256 0,-3 4 64 0,1 1-5968 0,-1 3-1200 32,2-1-224-32,5 0-48 0,2-3-256 0,5 0-48 15,5-2-16-15,5-4 0 0,5 0 32 0,4 0 16 16,6-4 0-16,3-1 0 0,4 1-80 0,4-3-16 16,3-1 0-16,2-5 0 0,-1 1-192 0,0-2 0 0,4-4 0 0,2-1 0 31,0 1-576-31,4-2-176 0</inkml:trace>
  <inkml:trace contextRef="#ctx0" brushRef="#br1" timeOffset="8660.95">22153 12748 8287 0,'-4'-9'736'0,"2"3"-592"0,0 2-144 0,2 1 0 32,2 0 672-32,-1-1 96 0,1 2 32 0,1-2 0 0,1-2 80 0,-1-3 16 0,1 2 0 0,-3 2 0 15,-3 4-240-15,-7 5-32 0,-2-1-16 0,-6 6 0 16,-4 3 192-16,-5 1 32 15,-5 3 16-15,-4 1 0 16,-2 4 144-16,0 1 32 0,2-2 0 0,1 1 0 0,0-1 368 16,3 1 80-16,4-5 0 0,4 0 16 0,3-4 416 0,3-2 80 15,5 0 0-15,4-4 16 0,3 1-544 0,4-4-112 16,1 2-32-16,3-4 0 0,5 2-640 0,0-1-128 16,5-2-32-16,0 0 0 0,2 0-64 0,1 0 0 15,0-2-16-15,2-2 0 0,-2 4 96 0,0-2 32 16,0-1 0-16,-1 3 0 0,0-1-272 0,-3 1-48 15,0 1-16-15,-1-1 0 0,2 3-80 16,-2-3-16-16,0 0 0 0,0 0 0 0,2 0 32 0,-2 0 0 16,0-3 0-16,0 2 0 0,4 1 64 0,0-2 16 15,1-1 0-15,1 2 0 0,-1-3 32 0,3-2 16 16,0 0 0-16,4-3 0 0,3-1 32 0,3-5 16 16,3-2 0-16,3-4 0 0,5-4-16 0,5-4-16 0,9-3 0 15,2-3 0-15,3 0-112 0,7-8-32 0,9-4 0 0,1-4 0 16,5-1-160-16,1-3 0 0,6 3 0 0,2-1 0 15,2-2 0-15,-3 5 0 0,-4 3 0 0,-2 0 0 16,-4 2 0-16,-1 0 0 0,1 1 160 0,-6 3-160 16,-5 0 0-16,-2 3 0 0,-2 1-160 0,-3 2 160 15,-3 6 0-15,-5 1 0 0,-5 4 0 0,-6 0 0 16,-5 3 0-16,-7 1 0 0,-4 4 0 0,-6 4 0 16,-4 2-128-16,-2 4 128 0,-5 0 0 0,0-1 0 15,0 4 0-15,-3-2 0 0,-1 4 0 0,-1 1 0 16,-2 0 0-16,-2 0 0 0,-2 1 0 0,-5 4 0 0,-1 1 0 0,-7 1 0 15,-5 6 0-15,-7-1 0 0,-6 7-144 0,-10 0 144 16,-5 4 0-16,-4 1 0 0,-3 0-128 0,-11 4 128 16,-9 7 0-16,-4 5 0 15,-2 0 0-15,0 2-128 0,1-1 128 0,-2 4 0 0,0-1 0 16,2 0 0-16,3-2 0 0,6-5 0 0,8-3 0 0,3 0 0 16,-1-1 0-16,2-3 0 0,1 4 0 0,2 0 0 15,3 0 0-15,2-4 0 0,3 1 0 0,3-5 0 16,3 0 0-16,4-3 0 0,6-6 0 0,2-1 0 15,3-3 0-15,4 0 0 0,2-4 0 0,2 0 0 16,4-3 0-16,2-2 0 0,1 0 0 0,3-3 0 0,0 0 0 16,0-2 0-16,3 1 0 0,-1-3 0 0,0 1 0 0,2-2 0 15,1 2 0-15,-1-2 0 0,1-2 0 0,1 2 0 16,1-2 0-16,1 2 0 0,2-2 0 0,0 0 0 16,2 0 0-16,2-3 0 0,3 2 0 0,3-4 0 15,5-1 128-15,5-2-128 0,3-2 0 0,3-3 144 16,7-1-144-16,5-2-144 0,7-5 144 0,3 1-208 15,5 0 208-15,-3-3 0 0,1 5 0 0,-2-5 0 16,1 3 0-16,-3 1 0 0,-4 3 0 0,-2 0 0 16,-2 0 0-16,-4 3 0 0,-5 1 0 0,-4 4 0 0,-5 2 0 15,-5 2 0-15,-4 5 0 0,-6 4 0 16,-3 2 0-16,-7 5 0 0,-1 6-128 0,-9 3 128 16,-3 5 0-16,-10 6 0 0,-7 5-160 0,-9 3 160 15,-5 5-480-15,-6-2-32 0,-4 5 0 0,-6 1 0 16,-4 5 320-16,-5 3 48 0,-2-1 16 0,-2 0 0 0,0-1 128 0,2 1 0 15,2-3 0-15,3-2 0 0,3-4 0 0,4-3 128 16,3-1-128-16,3-1 0 0,-1 2 128 0,7-3-128 16,3-2 160-16,3-3-160 0,6 1 128 0,3-9-128 15,6 0 0-15,3-6 0 0,5-6 0 0,5-1 128 16,3-5-128-16,6-4 0 0,2-2 176 0,4-4-16 0,3 0 0 16,2-6 0-16,3-1-160 0,4-5 160 0,8-4-160 0,3-4 160 15,5 1-160-15,4-6 0 0,5 1 0 0,9-8 0 16,10-3 0-16,8-3 0 0,7 0 0 0,6 2 128 15,7-1-336-15,4-4-80 16,3 1-16-16,3-3 0 16,2 1-640-16,3-3-128 0,-1 0-16 0,-1 0-16 15,-5-1 368-15,2 1 80 0,0 1 16 0,-3 2 0 0,-1-3 272 0,-5 0 64 16,-4 7 16-16,0-3 0 0,0 2 288 0,-2 2 0 16,-4 2 0-16,-1 2 0 0,-3-2 0 0,-3 4 0 15,-1 5 0-15,-6 0 0 0,-2 1 0 0,-6 0 0 0,-6 5 0 0,-5 3 0 16,-5 1 0-16,-5 1 0 0,-5 4 0 0,-4 2 0 15,-5 1 0-15,-3 2 0 0,-3 2 0 0,-2 2 0 16,-3 1 192-16,-1 0 0 0,-3 4 0 0,-1 0 0 0,-1 3 16 0,-2 0 0 16,1 1 0-16,-3 1 0 0,0 2-208 0,-2 2 128 15,0-2-128-15,-1 2 0 0,-1-1 0 0,1 1 128 16,-1-1-128-16,1 2 0 0,1-3 192 0,-2 0-16 16,2 0 0-16,-1 0 0 0,-1 1 144 0,1-2 16 15,-2 0 16-15,-1 0 0 0,2 0-160 0,-3 1-16 16,-2-2-16-16,1-1 0 15,-2 2 16-15,1-2 0 0,-1-2 0 0,-1 1 0 0,0 0 112 0,0 0 32 0,1 0 0 0,1-4 0 16,2 4-64-16,0-2-16 0,-1 2 0 0,-1-4 0 16,1 1 32-16,0 1 16 0,-1 1 0 0,0-5 0 15,-1 3 16-15,0-1 0 0,0 1 0 0,-3-4 0 16,3 5 16 0,-2-4 16-16,-3 2 0 0,-2-2 0 0,-3 0 32 0,-1 0 0 15,-4-3 0-15,1 1 0 0,-2 0-64 0,2-2-16 16,0 1 0-16,2 2 0 0,2-3-128 0,0 0-32 15,3 1 0-15,1 3 0 0,3-2-128 0,1 0 0 16,1 4 0-16,0-2 0 0,3 4 0 0,0-2 0 0,0 2 0 0,4-1 0 0,-1 2 0 16,2 1 0-16,0 0 0 0,4 1 0 15,0 2 0-15,2-1 0 0,1-1 0 0,1 2 0 16,1-1-128-16,1-1 128 0,5 4 0 0,2 2 0 0,4 0 0 16,5 2 0-16,6 2-144 0,3 1 144 0,8 3 0 0,2-3 0 15,2-2 0-15,4 3 0 0,6-6 0 0,3 2-128 16,1-1 128-16,2 0 0 0,2-2 0 0,-2 0 0 15,-2-3 0-15,-6 0 0 0,-1-3 0 0,-6 2 0 16,-1 0 0-16,-2-2 0 0,-3 3 0 0,-2-3 0 16,-1 1 0-16,-3 1 0 0,-5-2 0 0,-1 3 0 0,-5-2 0 15,-3 1 0 1,-1 1 0-16,-3-2 0 0,-4 2 0 0,-1-1 0 16,-2-2 0-16,-1 1 0 0,-2 2 0 0,-1-3 0 15,-1 1 0-15,-3 2 0 0,0 0 0 0,-3 2 0 0,-1 1 0 0,-3 1 0 0,-2 0 0 0,-3 2 0 16,-3-2 0-16,-4 3 0 0,-5 2 0 0,-3 3 0 15,1-3 0-15,-4 8 0 16,2-4 128-16,-1 5-128 0,2-1 0 0,1 5 0 16,4-2 0-16,-1 5 0 0,2-2 0 0,2 2 128 15,-1 3-128-15,2-3 0 0,0 7 0 0,-3 0 0 16,0 3 0-16,-1 0 0 16,4-3 0-16,0 0 0 0,1-3 0 0,2-4 0 0,3-3 0 15,2-5 0-15,3-3 0 0,3-3 0 0,1-2 0 0,4-6 0 16,3-2-128-16,1-7 128 15,4-3-1152-15,6-10-160 0,8-10-32 16,8-18-21936-16</inkml:trace>
  <inkml:trace contextRef="#ctx0" brushRef="#br1" timeOffset="10562.1">28289 5708 22111 0,'12'-15'1968'0,"-3"5"-1584"0,-2 4-384 0,-1 0 0 16,-1 5 1424-16,-1-2 208 0,0 1 32 0,2-2 16 0,4-2-640 0,1 0-128 16,2-4-16-16,-1 4-16 15,-4-1-320-15,-4 1-64 0,-3 0-16 0,-3 2 0 16,-5 1-208-16,-4 3-32 0,-4-3-16 0,-2 1 0 16,-5 0 320-16,-3 0 64 0,-1 2 16 0,-2-3 0 15,-3 2 272-15,0-1 48 0,-2-2 16 0,-2 0 0 16,2-2-304-16,-3 1-48 0,0 1-16 0,-3-2 0 0,2 0-144 0,-1 0-48 15,1 2 0-15,-1 2 0 0,1 0-272 0,-1 0-128 16,0 4 0-16,-3-2 128 0,-1 4-128 0,1 2 0 16,2 1 0-16,3-1 0 0,5 0 0 0,5 0 0 15,5 0 0-15,6-2 0 0,4 0 0 0,5-1 0 16,5 2 0-16,3-3 0 0,6 0-192 0,4-2 192 0,7 0-192 16,5 0 192-16,5 0-288 0,8 0 64 0,9-4 16 15,7 2 0-15,7-2 208 0,7-2 0 0,5 0 0 0,0-3 0 16,-3 2 0-16,1-2 0 0,1 2-128 0,-4-2 128 15,-6 0 0-15,-10 2 0 0,-8 1 0 0,-8 0 0 16,-7-1 0-16,-8 4 0 16,-5-1 0-16,-5 2 0 0,-6 2 0 0,-4 0 128 0,-4 2-128 0,-5 2 160 15,-2-1 96-15,-5 1 0 16,-5 5 16-16,-4-1 0 0,-1 0-80 0,-5 0 0 16,-6 2-16-16,-6 3 0 0,-1-3-176 0,-7 2 160 15,0-2-160-15,-1 2 160 0,-1 1-160 0,0-1 0 0,0-2 0 16,1 0-176-16,4 2 176 0,2-2 0 0,5-1 0 0,4 1 0 15,7-1 0-15,5-2 0 0,7-1 128 0,4-2-128 16,6-1 0-16,3-1 0 0,3-1 0 0,5-1 0 16,3-3 0-16,5 2 0 0,3-3 0 0,7-2 0 0,5 1-128 0,6-2-112 15,8-2-16-15,3-1 0 0,0 2 256 0,4 0-176 16,3-1 176-16,-1 2-160 16,-2 1 160-16,-4 0 0 0,-3 0 0 0,-6 2 0 0,-5 1 0 0,-6 0 128 15,-5 3-128-15,-7-3 128 0,-5 3-128 0,-5 0 0 16,-3 3 0-16,-6-3 0 0,-3 1 224 0,-5 1 32 15,-4-2 0-15,-3 4 0 0,-3-1-16 0,-6 0 0 0,-5 2 0 0,-4 3 0 32,-2-2-112-32,-2 0-128 0,-1 3 176 0,3 1-176 15,4-1 0-15,1 0 0 0,4-2 0 0,5 2 0 16,5-3 0-16,5-1 0 0,5 0 0 0,6-1 0 0,4-2 0 16,3 0 0-16,5 0 0 0,4 1 0 0,6-2-272 15,6 1-16-15,6-4 0 0,4 1 0 0,9-2 32 0,3-3 0 0,1 0 0 0,2 0 0 0,2-1 256 16,2 0-192-1,3 1 192-15,-1 0-160 0,-4-3 160 0,-4 2 0 16,-3 0 0-16,-6 1 0 0,-3 2 0 0,-7 2 0 0,-5-2 0 16,-6 2 0-16,-3 2 0 0,-5-3 176 0,-3 3-176 0,-2 0 192 15,-2 3 80-15,-3-1 32 0,-3 2 0 0,-3 0 0 16,-4 4-304-16,-2 0 160 16,-4 3-160-16,-6-1 128 0,-5 2-128 0,-6 2 0 15,-2 1 144-15,-4-3-144 0,-1 2 0 0,-2-2 0 16,1 0 0-16,0 1 128 0,0-3-128 0,6-4 128 15,1 0-128-15,7-2 128 0,4-2-128 0,4-1 192 16,6-1-64-16,3 0 0 0,7-1-128 0,5 1 0 16,4-2 0-16,6 2 0 0,7-3 0 0,8 2 0 0,9 1 0 15,9-5 0-15,4 4 0 0,9-4 0 16,9 0 0-16,5-1 0 0,6 1 0 0,1 1-128 0,3 0 128 16,-6-2 0-16,-5 4 0 0,-4-2 0 0,-5 0 0 0,-7-2 0 15,-6 0 0-15,-7 0 0 0,-8-1 0 0,-4 1 0 16,-7 0 0-16,-6 2 0 0,-6-1 0 0,-3 2 0 15,-5 0 384-15,-4 2 16 0,-4 1 0 0,-5 0 0 16,-4 0-64-16,-6 3-16 0,-6 1 0 0,-4 1 0 0,-2 2-192 16,-4-1-128-16,-4 4 160 0,-4-3-160 0,0 4 128 0,1-3-128 15,2 0 0-15,3 2 0 0,2-2 0 0,3 0 0 16,3-2 0-16,7 1 0 0,3-1 0 0,6 0 0 16,4-2 0-16,6-2 0 0,2 2 0 0,6-4 0 15,1 0 0-15,4 0 0 0,2 0 0 0,5-3 0 16,5 2 0-16,4-4 0 0,6 4 0 0,0-4 0 15,4 4 0-15,1-2 0 0,2 2 0 0,2 1 0 16,-2 0 0-16,0 0 0 0,-1 1 0 0,-2-1 0 16,0 0 0-16,-3 3 0 0,-2-3 0 0,-1 0 0 15,1 1 0-15,-1 0 0 0,-3 3 0 0,-3-3 0 16,-2 2 0-16,-2-1 0 0,-3-1 0 0,-4 2 144 16,0-1-16-16,-5-2 0 0,-1 2-128 0,-3 0 0 15,-3-2-160-15,-4 3 160 0,-1-3 0 0,-4 1 0 0,-5 1 0 16,-3-1 160-16,-4 2-160 0,-4 1 0 0,-2 1 0 0,-3-2-176 15,-2 1 176-15,0 1 0 0,0-1 128 0,2-1-128 16,3 0 0-16,1 1 0 0,2-2 0 0,4 2 0 16,5-2 0-16,3-2 0 0,5 1 0 0,3 2 0 15,5-3 0-15,3-4 0 0,5 2 0 0,4-2 0 0,5-2 0 16,5 0 0-16,8-4 0 0,5 1 0 0,6-1 0 0,6-5 0 16,2 3 0-16,2-2 0 0,-1-2 0 0,-1 0 0 15,4 0 0-15,-5 1 0 0,-3 2 176 0,-6-2-48 16,-7 5 0-1,-6 0 0-15,-2 1-128 0,-6 3 0 0,-3 3-192 0,-5-4 192 0,-2 5 0 16,-4 1 0-16,-4 1 0 0,-2 1 0 0,-4 1 0 0,-4 1 0 16,-4 3 0-16,-4-1 0 15,-4 1 0-15,-4 3 0 0,-2-3 128 0,1 0-128 16,1 0 0-16,-4 1 0 0,-6 0 0 0,-2-1 0 0,0 0 0 0,0 1 0 0,1-5 128 16,3 2-128-16,2-2 160 0,4-2-160 15,3 0 192-15,3-2-192 0,5 2 0 0,5-4 0 16,4 2 0-16,3-1 0 0,4-1 0 0,4 1 0 15,1-1 0-15,5-1 0 0,5-2 0 0,7-2 0 16,9-1-192-16,14-6-21792 0</inkml:trace>
  <inkml:trace contextRef="#ctx0" brushRef="#br1" timeOffset="19134.8">26900 8604 5519 0,'1'3'496'0,"0"-3"-496"0,-1 0 0 0,0 1 0 16,0-1 0-16,2 2-256 16,-1-2 16-16,1 4 16 0,1 2-272 0,1-2-48 0,-1 5-16 0,2-3 0 15,0 1 560-15,-1 2-128 0,2-1 128 0,0 0 0 16,2 1 0-16,-1 0 0 0,2 0 0 15,-1 1 0-15,0-3 176 0,-1 2 80 0,4 1 32 0,-1 2 0 16,1-2-80-16,2 5-16 0,-1-1 0 0,2 0 0 16,-1 4-192-16,2-1 0 15,0 0 0-15,1 2-160 0,1-1 160 0,-1 1 0 0,2-3 0 0,0 0 0 0,1 0 0 0,-2-3 0 32,0 0 0-32,1-2 0 0,-3 0 0 0,-1 1 0 0,1 0 0 0,-1-2 0 0,-1 2 0 0,0-1 0 15,-1 2 0-15,-1 2 0 0,0-3 0 0,2 2 0 16,-2 0 0-16,0 2-128 0,0 1 128 0,-1-4 0 15,0 4 0-15,-1-3 0 0,1 2 0 0,-1-1 0 16,1 1 0-16,-2-2 0 16,-1 0 0-16,-1-1 0 0,-1 3 0 0,2 0 0 15,-1 3 0-15,-1-3 0 0,1 2 0 0,-1-1 0 16,2 2 0-16,1 0 0 0,0-1 0 0,1 1 0 0,1 0 0 0,2 0 0 0,1 0 0 0,-1-3-128 16,2 0 128-16,-1 0 0 0,1-4 0 0,-1 1 128 15,1-4-128-15,0 1 0 16,2 0 0-16,-3 1 0 0,0-3 0 0,0 0 0 15,1 2 0-15,-2-1 0 0,-1-2 0 0,0 2 0 16,1 1 128-16,-3 0-128 0,3 0 0 0,-3 1 0 0,3-1 0 0,-1 2 0 16,1 2 0-16,0 1 0 0,3-2 0 0,-1 3 0 15,1 3 0-15,0-3 0 0,-1 5 0 0,1-5 0 16,-4 0 0-16,2-2 0 0,0 2 0 0,-2 1 0 0,1-1 0 0,-3 0 0 31,0 0 0-31,-3-1 0 0,0-4 0 0,-2 2 0 0,0-1 0 0,0 0 0 0,-2-2 0 0,-1 0 0 16,2 1 0-16,-2-3 0 0,1 2 400 0,1 1 16 15,1-1 0-15,1-1 0 0,1 0-288 0,1 2-128 32,1 4 128-32,2-3-128 0,1 2 128 0,1 1-128 15,2 3 0-15,3-1 128 0,-2 5-128 0,1 0 0 16,1 0 0-16,0 1 0 0,0-1 1024 0,-3-4 128 16,0 1 32-16,1-3 0 0,-2 0-480 0,0-2-112 0,0-2-16 15,0 0 0-15,-2-3-576 0,-1 1 0 0,0-4-224 0,-2 0 64 16,0 0-128-16,0 1-32 0,0-1 0 0,-2 1 0 31,0-1-512-31,2 3-128 0,0 5 0 0,2 1-16 0,1 1 752 0,2 1 224 0,-1 1 0 0,2 4 0 16,0-3 448-16,3 4 224 0,0-1 32 0,0-1 16 15,2 1 96-15,1 0 16 0,-2-2 0 0,1 1 0 16,0-4-640-16,0 2-192 0,-2-3 128 0,1-1-128 16,-2-3 0-16,-2 1 0 0,0-2 0 0,-2 0 0 15,1 1 0-15,0-1 0 0,-1 2 0 0,0 2 0 0,2 1 0 0,-1 0-144 16,3 4 144-16,0 1 0 0,3 1 0 0,-2 3-128 15,3 1 128-15,0-2 0 16,-2-1 0-16,1-1 0 0,1 3 0 0,-2-3 0 0,1 0 0 0,-1 0 0 16,-2-3 0-16,-1 1 0 0,1-2 736 0,-2-2 224 15,1-2 64-15,-1 1 0 0,1 1-128 0,1 0 0 16,2 0-16-16,0 0 0 0,1 1-624 0,2-3-128 16,-1 1-128-16,1 1 176 0,2 0-176 0,2 0 0 15,1 3 0-15,-1-3 0 0,-1 0 0 0,1-1 0 16,0 1-176-16,-3-4 176 0,-3 2 0 0,-2-2 0 15,-1 0 0-15,-1 1 0 0,-2-3 0 0,-1-1 0 16,-4 0 0-16,0 1 0 0,-3 0 320 0,-2 2 160 0,1-2 32 16,-3 3 0-16,-1-1 16 0,-1 0 16 0,-2 4 0 0,2 3 0 31,1-2-1120-31,0 2-208 0,4 2-48 0,-2-1-16 16,2 2 304-16,2 0 64 0,0-3 16 0,2-1 0 0,1-1 208 0,-2-2 32 0,2 1 16 0,1-6-5184 15,-3-1-1040-15</inkml:trace>
  <inkml:trace contextRef="#ctx0" brushRef="#br1" timeOffset="19710.62">25928 8090 3679 0</inkml:trace>
  <inkml:trace contextRef="#ctx0" brushRef="#br1" timeOffset="20557.96">25865 7909 4223 0,'0'-1'0'16,"0"1"0"-16,0-3 0 0,0 6 0 0,0-3 0 0,1 1 0 0,0 2 704 0,2 0 192 15,1 0 48-15,1 3 16 16,1 1-288-16,0 0-48 0,0 1-16 0,0-2 16 16,2 2-368-16,-1-3-64 15,1 2 0-15,0-1 0 0,0 1 128 0,0-4 48 0,2 2 0 0,-1 0 16 16,1 1-192-16,0-1-16 0,1 3-16 0,0 0 16 0,0 2-176 0,1 0 160 16,2 5-160-16,2 4 192 0,0 0-192 0,1 4 0 15,2 3 0-15,-2 4 0 0,3 1-144 0,0 5 144 16,1 5 0-16,-1 2-128 0,2-1 128 0,-2 2 128 15,1-6-128-15,0 0 192 0,0-1 464 0,0 2 112 16,2-3 0-16,1 1 32 0,-1-1-192 0,0 1-32 16,0-3-16-1,-2-2 16-15,-1-3-576 0,0 2-144 0,-1 1-16 16,4-1 16-16,-1 1 144 0,0-1 0 0,0-1 0 0,-1-2 0 16,0 3 0-16,0-3 0 0,2 1-160 0,-1 2 160 15,-1-2 0-15,0 6-128 0,1 0 128 0,1 2 0 16,0 1 192-16,1 0 112 0,0 3 16 0,2-2 16 15,0-2 432-15,0-1 96 0,-1-2 16 0,2 1 0 16,-1-1-544-16,1-3-96 0,2-1-32 0,-2-2 0 16,-1 0-208-16,1-6 0 0,-1 4 128 0,-1-4-128 15,0 0 0-15,-4-1 0 0,1-1-144 0,-4-1 144 0,0-3 0 16,0 2 0-16,0-2-128 0,-1 3 128 16,-1-3 0-16,0 0 0 0,0 3 0 0,1 0 0 0,-1 3 0 0,2-3 0 15,-1 4 0-15,0-1 0 0,1 3 0 0,-1 1-144 16,0-1 144-16,-1 3 0 0,0-4 0 0,-1 2-160 15,0 0 160-15,0 2 0 0,0-2 0 0,0-4 0 16,-2 0 0-16,2-3 0 0,0-1 0 0,0-5 128 16,0 0-128-16,-2-4 0 0,2 1 192 0,-1-3-48 15,1 2-16-15,1-1 0 0,1 2-128 0,0-2 0 16,-1 3 0-16,2-1 0 0,-1 3 0 0,0 2 0 16,-1-1 0-16,0 1 0 0,0 1 0 0,-2 0 0 15,0 0-176-15,-3 0 176 0,0 2 0 0,-1-1-128 0,0 1 128 16,0 1 0-16,-2-1 0 0,2 4 0 15,2 1 0-15,1 3 0 0,0-2 0 0,1 2 0 0,2 3 0 0,1-1-128 16,1 1 128-16,-2-5 0 0,-1 0 0 0,2 1-128 16,-1-1 128-16,1 2 0 0,-1-1 0 0,-1 0 0 15,0-3 0-15,-1 0 0 0,-2-3 128 0,0 1-128 16,1-2 448-16,-2-2 0 0,1 3 16 0,1-3 0 16,-1 0 16-16,2 0 0 0,0 3 0 0,1-3 0 15,1 0-480-15,-1 0-128 0,-1-1-16 0,2-2 0 0,1 5 144 16,2 1 0-16,2 0 0 0,-1-1 128 0,2 2-128 15,-1-4-128-15,1 3 128 0,0-1-192 16,2-1 192-16,-1 1 0 0,1-2 0 0,-2 0 128 16,-1 0-128-16,1-2 0 0,-1 3 0 0,0-1 0 15,2 3 0-15,-4-3 0 0,1 0 0 0,-1 3 0 0,-2-3 0 0,-2 0 0 16,0 0-160-16,-3 0 160 0,-2 0 0 0,0-1 0 16,0-2 0-16,-1 2 0 0,-1-1 0 0,1 2-128 15,-2-1 128-15,2 1 0 0,0 2 0 0,-1-2 0 16,3 1 0-16,0 1 0 0,1-2 0 0,0-1-160 15,2 1 160-15,0-4-128 0,1 2 128 0,0-5 0 0,0 1 0 16,0-3-128 0,-2-2-736-16,0-1-144 0</inkml:trace>
  <inkml:trace contextRef="#ctx0" brushRef="#br1" timeOffset="21698.24">26570 9363 9215 0,'-3'15'816'0,"1"-7"-656"0,1 0-160 0,-1-2 0 15,1-2 1232-15,1-1 224 0,0-2 32 0,1 4 16 32,1 5-3648-32,0 2-736 0,3 4-128 0,1 3-48 0,4-2 2800 0,2 4 576 0,3 1 96 0,3 1 32 31,0-1 80-31,4 4 32 0,3 1 0 0,2 3 0 16,1 1 352-16,-1-3 80 0,0 4 16 0,0-1 0 15,0 4 336-15,-1-6 80 0,0 2 16 0,0 0 0 0,-2-5-944 0,-2-1-192 16,-1 0-48-16,3-2 0 0,-2 4-256 0,3-1 0 15,-1-1 0-15,2 1 0 0,1 2 0 0,2 1 0 16,2 2 0-16,-2 1 0 0,1 3 0 0,0-1 0 16,-2 5 0-16,1-2 0 0,-1-1 240 0,-2-2 80 15,0-2 32-15,-1-1 0 0,-3-2 976 0,-1-1 192 16,1-3 32-16,-1 1 16 0,0-1-896 0,-1-2-176 16,1 0-48-16,-1 0 0 0,0 0-448 0,0 2 0 15,-1 3 0-15,1 1 0 0,1 2 0 0,0 1 0 0,-1-1 0 16,-2-3-160-16,1 2 160 0,0 1 0 0,-1 1 0 0,2-1 0 15,0 1 0-15,1-1 0 16,-1-3 0-16,1 5 128 0,0-7-128 0,-2 1 0 0,1-5 0 16,0 0 0-16,1 1 0 0,1-1 0 0,4 3 0 0,1-3 0 15,2 0 0-15,2 2-208 0,0-2 48 0,-2 1 16 16,-3-5 144-16,3 0 0 0,0 3 0 0,2-1 0 16,0 0 160-16,-1 1-32 0,0-3-128 0,-4-2 192 15,-4 0 64-15,-2-2 16 0,-2 1 0 0,-1 1 0 16,0-1-272-16,-3 2-144 0,-3 2 16 0,1 0 0 15,-4 3 0-15,1 0 0 0,-2 4 0 0,1 2 0 0,2 3 128 16,0 0-160-16,1 4 160 0,1-3-160 0,3 2 160 0,1-1 0 16,1 1 0-16,3 1 128 0,2-1-128 0,2 1 0 15,-1 0 0-15,1-6 0 0,-1 0 0 0,0-2 0 16,1-3 0-16,-3-2 0 0,0-5 0 0,-2-3 0 16,-2-4 0-16,-1-2 0 0,-2-2 0 0,-3 1-128 15,1 0 0-15,-2 2 0 16,0-3-1024-16,0 4-208 0,0 2-48 0,0 0 0 15,1 1 352-15,0 0 64 0,4 2 16 0,-3 3 0 16,2-2 400-16,-1 1 96 0,4-1 16 0,-4 0 0 0,2 0 176 0,-1-3 32 16,-2-1 16-16,-1-2-3920 15,-2-1-800-15</inkml:trace>
  <inkml:trace contextRef="#ctx0" brushRef="#br1" timeOffset="22617.32">26996 10529 18431 0,'2'4'1632'0,"-1"1"-1312"0,0-1-320 0,-1-4 0 15,0 1-1728-15,1 0-432 16,1 4-80-16,1 4 0 0,1 0 912 31,3 4 192-31,2 3 48 0,1 3 0 0,2-1 832 0,2 1 256 0,1-2-128 0,2 4 128 0,3-2 960 16,2 3 272-16,4 2 48 0,3 3 16 0,3-1 976 0,0 2 192 15,0-2 32-15,1 1 16 0,0-1-944 0,-1 0-192 16,1 3-32-16,0-1-16 0,-4-3-944 0,-1 0-176 16,1 1-32-16,-1 1-16 0,1-1-160 0,-1 2 0 15,-1 1 0-15,2 2-176 0,-2 2 176 0,0 4 0 16,0 4-144-16,-1 0 144 0,0-3 0 0,-1-2 0 15,1 1 0-15,0 1 0 0,4 3 960 0,1 0 96 16,1-4 32-16,0-1 0 0,-1-4-400 0,2 1-80 0,3 0-16 16,1-1 0-16,3 1-592 0,-1-1 0 0,1-3 0 0,-3-5-192 15,-2 0 192-15,-2-3-192 0,0 1 192 0,-3-5-192 32,-2-2-208-32,-3 1-48 0,-1-1-16 0,-5-5 0 15,-3 2-1424-15,-3-4-288 0</inkml:trace>
  <inkml:trace contextRef="#ctx0" brushRef="#br1" timeOffset="24075.85">27476 11589 911 0,'-1'-3'0'0,"0"0"0"16,-1 2 0-16,1-2 0 0,1 2 176 0,-1-1-48 15,-1-1-128-15,-2-1 192 0,0-4 32 0,-1 0 0 0,-2 2 0 16,-1 0 0-16,2 0-224 0,-1 0 0 16,-1 3 0-16,1 2 0 0,1 1 1024 0,-2 0 192 0,2 2 48 15,-1 2 16 1,2 2 640-16,-1 2 144 0,1 0 32 0,1 2 16 0,0 0 128 0,0 3 48 0,1-4 0 0,0 4 16 15,2-1-560-15,-1 0-112 0,-1-2-32 0,1 0 16 16,-1-1-720-16,1 1-128 16,-1-4-48-16,1 0 16 0,0 0-288 0,1 1-48 0,0-4-16 0,1 3 32 15,2-2-416-15,2 2 0 0,1 1 0 0,3 1 0 0,0 0 0 16,5 1-240-16,0 4 48 0,3-1 32 16,4 3-128-16,2 1-32 0,-1 3 0 0,4-3 16 0,2 2 304 0,3 2 0 15,1-1 176-15,2 0-48 0,2 0 48 0,1-3 0 16,-2-1 0-16,0-4 16 0,-2-2-16 0,-4-3 0 15,0-4 0-15,-2-2 16 0,-2-2-192 0,-2-4 0 16,0 0 0-16,-3-4 0 0,-1-3-128 0,-4 1 128 16,0 0-128-16,-2-2 128 31,1-1-672-31,-3-1-48 0,-3 2-16 0,-1-2 0 0,-2 1 160 0,-3-1 48 0,-1 0 0 0,-2 0 0 0,-2-2 528 0,-3-1 256 16,-3 1-32-16,-3 0 0 0,-1 3 288 0,-3-1 64 0,0 0 16 15,-1-2 0-15,-1 2-336 0,-3-3-64 0,-2 1 0 16,-3-1-16-16,0 2 0 0,-3-2 0 0,3 3 0 15,-3 0 0 1,1-1-176-16,-4 1 0 0,4 0 0 16,-3-1 128-16,0 1-128 0,-3 0 0 0,2 1 0 0,-1 2 128 15,2 3-128-15,2 1 0 0,2 6 0 0,1 0 0 16,2 6 0-16,3 0 0 0,1 6 0 0,3 1 0 16,2 2 0-16,3 1 0 0,0 3-144 0,2-5 144 15,2 1 0-15,1-1 256 0,0 0-64 0,2 1 0 16,1-5 448-16,2 2 64 0,0-3 32 0,2 0 0 0,1 0-240 0,0-2-48 15,1 2-16-15,2 0 0 0,0 0-208 0,1 1-32 16,2 0-16-16,-1 2 0 0,3 1-176 0,0 2-256 16,2-2 64-16,2 6 16 0,3-1-80 0,3 1 0 15,3 4-16-15,2 1 0 0,4 2 128 0,3 2 144 16,3 1-208-16,0-1 80 0,-3-4 128 0,4-2 144 16,-1 0-16-16,2-3-128 0,1-6 224 0,-3-1-64 15,-1-6-16-15,-1-3 0 0,0-3-144 0,-5-4 0 16,-1-4 0-16,-4 0 0 15,-3-5-832-15,-3-1-32 0,-2-1-16 0,-6 0 0 16,-1-3-288-16,-5 1-64 0,-2 0-16 0,-4 2 0 16,-3-3 432-16,-4 1 96 0,0 4 16 0,-4-3 0 0,-3 3 704 0,0 1 240 0,-2 3 0 0,1 1 0 15,-1 0 80-15,-1 3 32 16,-2-2 0-16,-1 2 0 0,2 4 208 0,-2-2 32 0,2 2 16 0,-3 2 0 16,0-1-224-16,1 2-32 0,0 2-16 0,3 2 0 15,1-1-128-15,0 2-16 0,2 0-16 0,1 2 0 16,1 2-48-16,2-1 0 0,2 3 0 0,3-1 0 15,3 0-128-15,2 1 0 0,4 0 0 0,2 2 0 16,4 1 576-16,4-1 48 0,3 4 0 0,4 0 0 16,1 0-624-16,4 0 0 0,3 3-144 0,-1-3 144 0,2 0-192 15,-1-1 192-15,-2-4-192 0,0 0 192 16,0-4-128-16,1 0 128 0,-1-4 0 0,-1 0 0 0,-1-3 0 0,-3-4 0 16,0 0 0-16,-1-4 0 15,-3-2-464-15,-2 0 16 0,-2-5 16 0,-2 2 0 16,-3-2-512-16,-2 1-96 0,-3-1-32 0,-2-1 0 15,-1 1 80-15,-4 2 16 0,-2-2 0 0,-1 1 0 0,-4 4 976 0,-1-2 240 16,-4 2 16-16,-1 2 16 0,0 0 624 0,-2 2 128 16,-3 3 32-16,-3 0 0 0,1 3-224 0,0 0-32 15,0 0-16-15,4 3 0 0,3 0 48 0,2 1 0 0,3 2 0 16,4-2 0-16,3 2-192 0,2 0-16 0,3-2-16 0,4 1 0 16,2 2-176-16,4-3-48 0,6 4 0 15,2 1 0-15,5 1-208 0,3 2-48 0,3-1-128 0,1 4 192 16,-4-5-320-16,2 2-80 0,2 3-16 15,0-1 0-15,0-2 224 0,-3 1 0 0,1-1 0 0,-3-2 0 16,-3-3 0-16,-2-2 0 0,-1-1 0 0,-4-4 0 16,-2 0-176-16,-3-4 16 0,-2-2 0 0,-4-5-16752 15</inkml:trace>
  <inkml:trace contextRef="#ctx0" brushRef="#br0" timeOffset="-211234.72">33365 13458 4607 0,'-4'-4'400'0,"0"3"-400"0,2-2 0 0,2 1 0 16,0 2 7328-16,1 0 1376 15,0 0 288-15,0-1 48 0,1 1-7136 0,0-3-1440 16,-1-1-272-16,-1 2-64 0,2-2-128 0,-2-1 0 15,0 2 0-15,0-1 0 0,0 0 192 0,1 2 0 16,-1-1 16-16,0 2 0 0,0 1 224 0,-1 0 32 16,-1 0 16-16,0 1 0 0,-2 2-144 0,-1 0-16 15,-1 2-16-15,-1 2 0 0,-3 2-80 0,-1-1-16 16,1 2 0-16,-1 1 0 0,-1 1-80 0,1-2-128 16,1 0 176-16,1 2-176 0,1-2 0 0,2-1 0 15,2 1 0-15,2-4 0 0,1 4 0 0,1-4 0 16,2 0 0-16,2 0 0 0,2-2 0 0,3-1 0 15,-1 0 0-15,3 0 0 0,2-2 0 0,-1 1 0 0,0 1 0 16,0-3 0-16,-3 4 0 0,0-3 0 0,-1 1 0 16,-2-2-144-16,-1 3-64 0,0-3-16 0,-2 0 0 15,0-3 0-15,-1 0 224 0,0-1 0 0,-2-1 0 0,-2 1-144 16,2-4 144-16,-2 0 0 0,-1 0 0 0,1-2 0 16,-1 0 0-16,1 0 0 0,-2 1 0 0,2-3 0 15,-1 2 0-15,1-4 0 0,-1 3 0 0,0 1 0 16,0-2 0-16,-1 2 0 0,1 1 0 0,-1 2 128 15,-1 1-128-15,0 2 0 0,1 2 0 0,-1-2 0 16,1 4-144-16,-3 1 0 0,2 2 0 0,-1-1 0 16,1 4 144-16,-1 1-192 0,1 2 192 0,1 1-192 15,1-1 192-15,0 2 0 0,2 0 0 0,0 0 0 16,1 0 0-16,2 1 0 0,1-1 0 0,0-1 0 0,2-2 0 0,0 2 0 16,3-4 0-16,-1 1 0 0,2-3 0 0,1-1 0 15,0-1 0-15,-2-4 0 16,2-2-368-16,-1-2-32 0,-2 0-16 0,-1-3 0 15,-1 2-976-15,-1-3-192 0,-1 1-32 0,-2-3-16 0,-2 2 992 0,-1-2 208 16,0-1 48-16,-1 3 0 0,0-2 1296 0,-1 2 272 16,-1 0 48-16,0 0 16 0,1 2-128 0,-1 1-32 0,2 4 0 15,-2-1 0-15,1 2-688 0,0 2-144 0,1 0-16 16,-1 1-16-16,0 0-224 0,-1 3 0 0,0-1-144 16,2 1 144-1,-2 1-640-15,0 1-48 0,0-1 0 0,0 0 0 0,1 1 464 0,2 1 96 0,-1-1 128 0,1-3-208 16,0 4 496-16,1-4 96 0,0 0 32 0,1 1 0 15,1-4-112-15,0 2-32 0,2-2 0 0,-1 0 0 16,1 0-272-16,-1 0 0 16,2 0 0-16,-3 0 0 0,0 0-128 0,1 0-96 0,-4 0-16 0,1 1 0 15,-1 2-80-15,-2-1 0 0,0 2-16 0,-1 0 0 16,0 2 336-16,-1-4 0 0,0 2 0 0,0-2 0 16,0 5 240-16,1-6 64 0,0 3 16 0,1-2 0 0,2 1-320 15,0-3 128-15,4 0-128 0</inkml:trace>
  <inkml:trace contextRef="#ctx0" brushRef="#br0" timeOffset="-210524.83">32351 12711 18431 0,'0'-3'1632'0,"1"2"-1312"0,1 1-320 0,1 0 0 0,-2 0 1008 16,2 0 128-16,0 0 16 0,3 0 16 0,3 1 720 0,2 2 144 15,2-1 16-15,-1 2 16 0,2 0-336 0,-3 1-64 31,1 1 0-31,-3 1-16 0,-1-1-944 0,-1 3-192 0,-3-1-48 0,-2 0 0 0,-1 2-464 0,-1-4-288 32,-1 2 32-32,-1 0-16256 0</inkml:trace>
  <inkml:trace contextRef="#ctx0" brushRef="#br0" timeOffset="-210319.56">32589 12930 24879 0,'-2'2'2208'0,"1"1"-1760"0,2-3-448 0,3 0 0 0,0 1 1216 0,1-1 176 0,2 0 16 0,0 0 16 31,5 0-5008-31,3 2-992 0,1-2-208 0,0 0-32 0,-2 0 3808 0,-4 3 768 0,-3-3 240 0,-1 4 0 16,1-2-144-16,-2 4 144 0,0-1-160 0,1 1 160 31,0 3 0-31,0-2 0 0,0 5 176 0,0-5-32 16,-1 2-1248-16,2 0-256 15,-1 0-48-15,2-3 0 0,1 4 1024 0,2-4 208 0,3-2 48 0,-1 0 0 16,4-2 128-16,0-2-192 0</inkml:trace>
  <inkml:trace contextRef="#ctx0" brushRef="#br0" timeOffset="-210192.66">32940 13093 13823 0,'-12'7'608'0,"6"-2"128"0,3-3-592 0,2 0-144 16,1-2 0-16,0 0 0 0,-1 2 976 0,0 2 176 15,0 0 16-15,1 2 16 0,0 0-64 0,2 3-16 16,0-3 0-16,3-1 0 0,2 1-848 0,-1 0-256 15,2 1 128-15</inkml:trace>
  <inkml:trace contextRef="#ctx0" brushRef="#br0" timeOffset="-210082">33077 13282 18255 0,'4'0'384'0,"-1"-2"96"0,1 2 16 15,-2 0 32-15,1 0-528 0,-1 2 0 0,1-2 0 0,0 0 0 0,2 1 0 0,3 2-352 0</inkml:trace>
  <inkml:trace contextRef="#ctx0" brushRef="#br0" timeOffset="-209575.66">32373 13134 22111 0,'-5'-3'1968'0,"2"3"-1584"0,3 3-384 0,2-3 0 0,-1 0 736 0,1 1 64 0,1 1 16 0,-1 1 0 16,2-2 304-16,4 4 64 15,0-1 16-15,3 0 0 0,0 2-384 0,2-4-80 0,-1 4-16 16,2-2 0-16,-2-1-528 0,0 0-192 0,0 1 144 0,-4 2-14400 31</inkml:trace>
  <inkml:trace contextRef="#ctx0" brushRef="#br0" timeOffset="-209418.11">32693 13365 16575 0,'-10'2'1472'0,"4"0"-1168"0,2 0-304 15,6-2 0-15,3 0 5520 0,1 0 1056 0,2 0 208 0,5-2 32 16,5 0-9696-16,8 0-1920 0,10-4-400 16,0-3-80-16</inkml:trace>
  <inkml:trace contextRef="#ctx0" brushRef="#br0" timeOffset="-209368.47">32974 13359 13535 0,'-9'16'288'0,"7"-10"64"0,1-3 16 0,1-3 16 0,0 0-384 0,0 1 0 15</inkml:trace>
  <inkml:trace contextRef="#ctx0" brushRef="#br0" timeOffset="-209260.57">33137 13447 2751 0,'-4'-3'256'0,"2"-1"-256"0</inkml:trace>
  <inkml:trace contextRef="#ctx0" brushRef="#br0" timeOffset="-206324.75">33402 13773 25791 0,'2'0'2304'0,"1"0"-1856"0,-1 0-448 0,1 0 0 16,-2 0 144-16,1 0-144 0,1 0 128 0,2 0-128 0,2 0 240 15,2 0-48 1,-1 3 0-16,0-3 0 0,1 3-64 0,-1 0 0 0,0 3-128 0</inkml:trace>
  <inkml:trace contextRef="#ctx0" brushRef="#br0" timeOffset="-206104.25">33753 14168 34095 0,'-4'0'1504'0,"0"0"320"0,2 0-1456 0,2 0-368 0</inkml:trace>
  <inkml:trace contextRef="#ctx0" brushRef="#br0" timeOffset="-205657.82">33457 13639 32255 0,'2'0'2864'0,"0"0"-2288"0,2 0-576 0,-2 0 0 16,1 0-1952-16,-1-2-496 0</inkml:trace>
  <inkml:trace contextRef="#ctx0" brushRef="#br0" timeOffset="-205457.53">33822 13646 19343 0,'10'-3'848'0,"-5"3"192"0,0-2-832 0,0 0-208 0,-1 2 0 0,-2 0 0 15,2 0-320-15,-1 0-128 0,5 0 0 16,1 0-16-16,-9 0-1008 15,0 0-208-15</inkml:trace>
  <inkml:trace contextRef="#ctx0" brushRef="#br0" timeOffset="-141189.43">14291 14585 31327 0,'-4'3'2784'0,"0"-3"-2224"0,1 0-560 0,3 0 0 16,0 0 1536-16,0 0 208 0,-2-3 48 0,1 3 0 16,0-2-1472-16,1 1-320 0,1-3 0 0,-1 4 0 31,0 0-704-31,0 0-96 0,0 0-16 0,0 0 0 0,0 0 816 0,0 0 0 0,0 0 0 0,0 0 0 16,0 0 640-16,0 0 64 0,-23 10 32 0,18-4 0 15,-1-2-112-15,-1 2-32 0,1 0 0 0,-1 0 0 0,-1 4-176 0,1-1-32 16,-2 5-16-16,1-1 0 15,-1 4-80-15,-1 0-16 0,-1 5 0 0,-1 0 0 0,0 0 32 0,0 1 0 16,0-4 0-16,-2 5 0 0,1-2-48 16,-5 4-16-16,-2 3 0 0,-3 1 0 0,-4 5-64 0,0 1-16 15,-1-1 0-15,-3-1 0 0,-1 3-160 0,-2 2 0 16,-2-1 0-16,1 0 0 0,2-1 128 0,2-4-128 16,1-3 128-16,2-1-128 0,1-1 192 0,2-4-32 15,3 1-16-15,2-7 0 0,2 1-144 0,2-2 0 16,2-1 0-16,0-1 0 0,4-3-256 0,1-2-96 15,2-1-16-15,1-5 0 16,2-2-528-16,2-2-128 0,-1-2 0 0,2-5-17504 0</inkml:trace>
  <inkml:trace contextRef="#ctx0" brushRef="#br0" timeOffset="-140584.37">14208 14671 13823 0,'-2'-4'1216'0,"0"2"-960"0,1 0-256 0,0 1 0 15,1 0 192-15,-1 1 0 0,-1-4 0 0,-1-2 0 32,0-3-2496-32,-2 2-512 0,0-2-112 0,2 3-16 0,-2 0 2560 0,1 0 512 0,0 2 112 0,2-2 16 15,2 0 2400-15,2-1 480 0,1 4 112 0,2-3 16 16,1-1-448-16,1 1-96 0,2 0-16 0,0 2 0 15,-1-2-976-15,1 2-208 16,1 2-48-16,-2-2 0 0,1 2 192 0,-3 2 16 16,0-3 16-16,1 3 0 0,-4 3-416 0,1-3-96 0,-2 2-16 0,1-1 0 0,-2 4-336 0,0-3-80 15,1 3-16-15,-1-2 0 0,-1 4-448 0,1-1-96 32,0 0 0-32,1 4-16 0,-2 0-176 0,0 0 160 0,1 2-160 0,0 0 160 15,0 2-160-15,1 1 0 0,0-2 0 0,0 2 0 0,2 1 0 16,1-1 0-1,0 2 0-15,1 2 0 0,2 2 0 0,-1-1 0 16,1 2 0-16,-1 3 0 0,2 3 0 0,-2 2 0 0,2 1 0 16,-3 3 0-16,1 1 0 0,-1 6 0 0,2 1-176 0,-1 2 176 15,-1 0 0-15,-1-2 0 0,0-3 0 0,0 0 0 16,0-7 0-16,-1-1 0 0,1-5 0 0,-1-2 128 16,-1-1-128-16,1-4 0 0,1-2 0 0,-1-3 128 15,-1 0-128-15,1-3-160 0,-1-5 160 0,0-1-208 31,1 0-256-31,0-5-48 0,-1-2-16 0,1-2 0 0,0-1-640 16,-3 0-128-16,0 0-32 0,1-1-16576 0</inkml:trace>
  <inkml:trace contextRef="#ctx0" brushRef="#br0" timeOffset="-140230.93">13733 15277 32255 0,'-11'-5'2864'0,"2"4"-2288"0,2-2-576 0,3 1 0 15,3 0 2048-15,2 2 320 0,0-2 48 0,3-4 16 16,2-2-1920-16,5-3-384 0,8-2-128 0,5-4 0 15,1 3 0-15,4 0-160 0,2 2 16 0,1-1 0 16,1 5 384-16,1 0 80 0,-2 0 0 0,1 1 16 16,2 4 64-16,0-1 16 0,-3 0 0 0,-3 2 0 15,1 2-272-15,-1-3-144 0,-2 2 160 0,-3 1-160 16,1-2 0-16,-4 2 0 0,1-4 0 0,-1 1 0 0,-1 0 0 16,-1-2 0-16,-2-1 0 0,0-2 0 15,-2 2-720 1,0 0-48-16</inkml:trace>
  <inkml:trace contextRef="#ctx0" brushRef="#br0" timeOffset="-138478.39">15343 15043 4607 0,'0'0'400'0,"0"1"-400"0,1 2 0 0,1-3 0 16,0-3 0-16,-1 2 0 0,4 1 0 0,0-2 0 0,0-2 0 0,1 1 0 16,1 0 0-16,-3-4-128 0,1 4 128 0,0 0-128 15,-1 0 128-15,-1 0 0 0,-3-1-176 0,0 2 176 16,0-2-128-16,-2 2 128 16,1 1 2752-16,0-1 592 0,0 2 128 0,-1 0 64 15,1 0-1888-15,0 0-384 0,0 0-80 0,-1-1 32 16,1 1-112-16,-1 0-16 0,0-2 0 0,0 0 48 15,0 2-144-15,0-2-32 0,1-1 0 0,0 2 32 16,1-1 480-16,-1-1 80 0,-1 2 32 0,2-2 32 0,0 0-512 0,0 0-96 16,0 2-32-16,-1 1 48 0,1 0-576 0,0 0-96 15,-1 1-32-15,0 2 48 0,-2 0 64 0,3-3 16 16,0 0 0-16,-15 23 32 0,8-11-32 0,-3 0-16 0,1 2 0 0,-3 1 16 16,-3 3-64-16,-2 2 0 15,-3 1-16-15,-1 2 32 0,2-4 16 0,0 4 0 0,-1-5 0 0,1 1 32 16,1-3-192-16,0 0-32 0,2 0-16 0,2-1 48 15,0-2-256-15,0 0 0 0,1-1 0 0,-2-2 0 16,0 2 0-16,0 1-208 0,2-1 32 0,-5 2 16 16,1 1-352-16,-2 2-64 15,0-1 0-15,-1 2-16 0,0-1 128 16,3-1 16-16,1-4 16 0,0 0 0 0,3 1 240 0,1-1 32 0,2-5 16 0,1 0 0 31,2-2-752-31,2-4-160 0,0-1-32 0,3-4-16016 0</inkml:trace>
  <inkml:trace contextRef="#ctx0" brushRef="#br0" timeOffset="-138190.12">14806 15055 12895 0,'-4'2'1152'0,"0"-2"-928"0,1 2-224 0,1-2 0 0,2 0 4560 0,0 0 880 0,1 0 160 0,2 0 32 16,0 0-4576-16,2 0-928 0,3 0-128 0,-8 0 0 16,21 1 0-16,-10 4 256 0,0-1 0 0,-1 2-16 15,1 4 1472-15,0 2 288 0,1 1 64 0,0 0 16 16,1 3-1120-16,0 2-208 0,-1 2-48 0,0-1-16 16,1 2-208-16,-1-1-32 0,-1 1-16 0,0-1 0 15,2 1-288-15,-1 2-144 0,0 0 160 0,3 1-160 16,4 1 0-16,-1-3 0 0,5 3 0 0,0-3 0 0,3 1 0 15,2-5-128-15,3 5 128 0,3-4-208 16,2 0-400-16,1-1-80 0,4-2-16 0,-2-3-12224 16,-3-3-2464-16</inkml:trace>
  <inkml:trace contextRef="#ctx0" brushRef="#br0" timeOffset="-131310.28">16169 14389 23951 0,'-4'0'2128'0,"2"-3"-1696"0,-1 3-432 0,2 0 0 0,0 0 2368 0,0 0 384 15,-2 0 64-15,0-2 32 0,-2 2-1696 0,1-1-320 16,1 2-80-16,2-1-16 15,2 0-1232-15,2 2-240 0,-1 1-48 0,2 1-16 0,-1-2 464 0,0 4 80 16,2 2 32-16,0 2 0 0,0 1 224 0,-1 0 0 16,2 1 0-16,-1 3-144 0,0-1 144 0,-1 0 0 15,-1 3 0-15,1-1 0 0,1 5 192 0,-1 1-16 16,1 4-16-16,-3 2 0 0,2 4 224 0,-3 6 64 16,2 0 0-16,-1-1 0 0,-1-1-112 0,0 1-16 0,-1 4 0 15,2-3 0-15,-1 3-48 0,1 1-16 0,2-1 0 0,0 1 0 16,1 1-256-16,0-2 0 0,-2 0 128 15,2-7-128-15,-1-4 0 0,-1-2 0 16,-1 0 0-16,-1-2 0 0,-1-2 0 0,-1-1 0 0,0 0 128 0,0 2-128 16,-3-3 0-16,0 0 0 0,-1 3 0 0,-1-3 0 15,1 3 0-15,-1-3 0 0,-2 4 128 0,1-3-128 16,2-2 288-16,-1-2 0 0,2 0 0 0,1-6 0 16,1 2 160-16,1-2 16 0,0-3 16 0,0-1 0 15,2 0-288-15,-1-3-64 0,1 1-128 0,-2 0 192 16,1-3-192-16,-1 1-128 0,-1-2 128 0,1 1-208 15,-1-2 208-15,-2 1 0 0,0-2 0 0,-1 2 0 16,0-2 0-16,0 1 0 0,-1 1 176 0,-1-3-48 0,1 4 32 0,-2-4 16 16,2 3 0-16,0 0 0 0,2-1-48 0,0-1 0 15,3 2 0-15,0-3 0 0,1 0-128 0,0 0 128 16,2 0-128-16,0-3 128 0,1 2 32 0,1 1 0 16,-4 0 0-16,0 0 0 0,0 0-160 0,0 0 0 15,20-11 0-15,-18 10 0 0,1-2 0 0,-2 3 0 16,0-2 0-16,-1 1 0 0,1 1 0 0,-1 0 0 15,0 0 0-15,0-3 0 0,2 3 0 0,-1 0 160 16,-1 0-160-16,0 0 160 0,0 0-32 0,0 0 0 16,25-7 0-16,-17 4 0 0,5 3 0 0,0-3-128 15,2 3 192-15,0-3-64 0,2 3-128 0,-1 0 0 0,0 0 0 0,-1 0 0 16,1 3 0-16,-1 0-176 16,0 1 48-16,0 1 0 0,0 2-64 0,-2-3 0 15,1 1 0-15,-2 1 0 0,1-1 192 0,-2 1 0 16,0 1 0-16,-1-3 0 0,-2 3 0 0,1-4 176 15,0 4-48-15,-1-4 0 0,0 1 96 0,-1 1 16 0,-1-1 0 0,-1-1 0 16,2 0-96-16,-4-1-16 0,1 0 0 0,-2 0 0 16,0-2-128-16,-2 0 0 15,0 0 144-15,0 0-144 0,0 0 256 0,-2-2-32 0,1 0 0 0,1 0 0 16,0 2-80-16,0 0-16 0,0 0 0 0,0 0 0 0,0 0 80 16,-1-19 16-16,2 16 0 0,2-2 0 0,-2 0-224 0,0 0 0 15,2-1 0-15,-3-1 0 0,1 2 192 0,0-1-48 16,0 0-16-16,-1 0 0 0,0 0 80 0,2-3 16 15,-1 2 0-15,0 0 0 0,0-2-32 0,1-3 0 16,0-1 0-16,0-2 0 0,2 1-64 0,0-4 0 16,-2-4-128-16,1 2 192 0,-1-4-64 0,1-2 0 15,-2-5-128-15,0-2 192 0,1-2 0 0,-2-2-16 16,0 1 0-16,-2 2 0 0,2-3-176 0,-1 0 128 16,1 3-128-16,0 0 128 0,0-1-128 0,3-2 0 0,-1 1 0 15,2 5 128-15,-2 0-128 16,2-3 0-16,1 1 0 0,0-1 0 0,-2 2 0 0,1 1 0 15,0 2-160-15,-2 1 160 0,1 4-128 16,-1 0 128-16,0-1 0 0,-2 3-144 0,1-1 144 0,-2-1 0 16,-1 1 0-16,0 0 0 0,-1 2 0 0,1 1 0 15,-1-2 0-15,2 1 0 0,-1 1 0 0,-1-2 0 0,1-1 0 0,1 1 0 16,-1-1 0-16,1 0 0 0,1 0 0 16,0-2 0-16,0 5-192 0,0 2-16 0,1 2 0 0,-1 1 0 15,0 5-32-15,0 0 0 0,-1 4 0 0,-1 0 0 16,-1 2 240-16,1 2 0 0,-2 2 0 0,0 0 0 15,1 0 0-15,-1 2 0 0,-1-1 0 0,1 2 0 0,-1-1 0 0,1 2 0 16,1-3 0-16,-2 2 0 0,2-1 0 0,0 2 0 16,0-2 0-16,1 2 0 0,0-4 0 0,0 3 0 15,1-3 0-15,0 1 0 0,-2-1 0 0,1 0 0 16,-2 2 0-16,0-2 160 0,-1 0-160 0,-1 1 0 16,0 2 0-16,-2-1-176 15,1-2 176-15,0 2 0 0,0 0 0 0,1 1 0 0,1 0 0 0,0 0 0 16,2-2 128-16,-1 2-128 15,1-1 0-15,2-2 0 0,0 0 0 0,0 0 0 16,-1 1 0-16,1-1 0 0,-1 3 0 0,1-3-192 0,-2 0 192 0,1 0 0 16,-1 0 160-16,-1 1-160 0,1-1 0 0,-1 2 0 0,-1-2 0 15,-1 0-160-15,-2 0 160 16,0 3 0-16,-2-2 160 0,0 2-160 0,-1-1 0 0,-1-2 0 16,0 4 0-16,-2-2 0 0,-3 2 128 0,-1-2 16 0,-3 2 16 15,-3 0 0-15,2-2 32 0,-1-2 0 0,-1 0 0 16,1-2 0-16,-1-4-64 0,-1-2 0 15,1-7 0-15,-1-3-22448 0</inkml:trace>
  <inkml:trace contextRef="#ctx0" brushRef="#br0" timeOffset="-125963.04">17978 14396 19343 0,'-1'-3'1728'0,"1"0"-1392"0,0 2-336 0,0 1 0 15,0-3 752-15,-1 3 80 16,1-3 0-16,-1-1 16 0,-1-1-672 16,0 1-176-16,-2 4 0 0,0 0 0 0,1 3-256 0,-2 1-96 0,0 2-16 0,0 0 0 15,1 0 576-15,-1 0 112 0,3 0 32 0,-2-1 0 16,3 2 1376-16,0-1 256 16,-1 0 64-16,1-1 16 0,0 0-336 0,0 0-80 0,1-2-16 0,-2 4 0 15,2-5-368-15,0 4-80 0,-1-1-16 0,0 1 0 16,0 1-624-16,-1 1-128 0,0 2-32 0,1-1 0 0,-2 3 0 0,2 2-16 15,0-2 0-15,1 1 0 0,0 3-32 0,1 0 0 16,0 0 0-16,0 2 0 0,2 1-80 0,-2 1-32 16,2 1 0-16,-2-2 0 0,1 0-64 0,1 3-16 15,-1 1 0-15,0-1 0 0,-1 0 0 0,0 0 0 16,-2 1 0-16,0 1 0 0,-1-1 48 0,0 2 16 0,1 3 0 16,-2 0 0-1,1 2-16-15,-2 1-16 0,0-3 0 0,-1 1 0 0,0-1 64 0,0-3 16 0,2 1 0 0,-2-4 0 31,0 0 0-31,0-1 0 0,1 2 0 0,0-4 0 0,1 1-256 0,-1 1 176 0,0-1-176 0,2 1 160 32,-2-1-160-32,0 2 128 0,2-1-128 0,-2 1 128 15,2-3-128-15,0 1 0 0,0 2 0 0,0-2 0 16,-1 1 240-16,1-3 16 0,0 0 0 0,2-1 0 16,0 3-256-16,0-4 144 0,0 2-144 0,0-2 128 15,0 0-128-15,2 0 0 0,-2 1 0 0,0-3 0 0,0 2 0 16,1-3 0-16,-1 0 0 0,0 0 0 0,-1-2 0 0,-1 0 0 15,1 1 0-15,-1-2 0 0,-1 1 0 0,1-3 0 16,-2 1 0-16,-1-2 0 0,3-1 352 0,-1-1 32 16,-1 0 16-16,2 0 0 0,-1 1-400 0,0-2 0 15,0 0 128-15,1-2-128 0,-1 1 0 0,1-2 0 16,-1 1 0-16,2-1 0 0,0 1 0 0,0-1 0 16,1 1-160-16,-2-2 160 0,1 0 0 0,1 2 0 15,0-2 0-15,0 0 0 0,0 0 0 0,0 0 0 16,0 0 0-16,0 0 0 0,0 0 0 0,0 0 0 15,0 0 0-15,0 0 0 0,0 0 144 0,0 0 128 0,11-18 32 16,-9 18 0-16,-1-2-176 0,1-2-128 0,0 2 144 0,0 2-144 16,-1-3 0-16,0 2 0 0,2 1 0 0,-2 0 0 15,3 0 0-15,-2 0 0 0,2 0 0 0,-1-2 0 16,1 2 0-16,0 0 0 0,1 0 0 0,-1 0 0 16,1 0 0-16,0 0 0 0,-2-2 0 0,2 2 0 15,2 0 0-15,-2 0 0 0,1 0 0 0,-1 2 0 16,1 0 0-16,-1-2 0 0,1 4 0 0,1-2 0 15,1 2 0-15,-1-2 0 0,2 2 0 0,-2 0 0 0,2-2 128 0,2 1-128 16,3 0 176-16,-1-3-176 16,5 0 0-16,0-2 0 0,1-1 0 0,0 0 0 0,1-1 0 0,0 0 0 15,2-2-192-15,1 0 192 16,-1 0 0-16,-1 2 0 0,-1-2 0 0,-3 3 0 16,0 0 0-16,-3 0 0 0,-1 3-128 0,0 0 128 15,-1 0 0-15,-1 3 0 0,-1-2 0 0,0 4 0 0,0-4 0 16,-1 2 0-16,-1 0 0 0,0 1 0 0,-2-1 0 0,0-1 0 15,-1 2 0-15,1-2 0 0,-1-2 0 0,-1 4 0 16,0-4 0-16,-1 2 0 0,1-2 0 0,-2 0 0 16,2 0 0-16,0 0 0 0,-2 0 0 0,1 0 0 15,-2 2 0-15,0-2 0 0,-1 0 416 0,2 0-32 0,-2 0 0 16,0 0 0-16,0 0-256 0,0 0-128 0,0 0 128 0,0 0-128 16,0 0 0-16,0 0 0 0,0 0 0 0,0 0 0 15,0 0 0-15,0 0 0 0,0 0 0 0,0 0 0 16,0 0 0-16,0 0 0 0,0 0 0 0,0 0 0 15,3-20 0-15,-2 11 0 0,1 2 0 0,-1-3 0 16,0-1 272-16,2-2 128 0,-2 2 32 0,0-1 0 16,2-4-432-16,0 1 0 0,1 1 128 0,0-3-128 15,-1 3 0-15,2-4 0 16,-1 2 0-16,2-6 0 0,-2-1 0 0,1-1 0 0,-1-1 0 0,-1-1 0 16,0-3 0-16,1 0 0 0,-2-5 0 0,2-2 0 15,-2 2 0-15,1-4 0 0,-1 3 0 0,2 0 0 16,0 4 0-16,-1-1 0 0,1 1 0 0,0 3 0 15,-2-1 0-15,1 1 0 0,-1-2 0 0,-1 1 0 0,1-4 0 0,-2 4 0 16,0-5 0-16,-3 5 0 0,1 0 0 16,-2 1 0-16,1-1 0 0,-1 2 0 0,0 1 0 0,-1 0 0 15,0 4 0-15,1-2 0 0,0 5 0 0,2-1 0 16,1 1 0-16,-2 1 0 0,3-2 0 0,-1 1 0 16,1 1 0-16,0-2 0 0,1 3 0 0,1 0 0 15,-1 0 0-15,-1 3 0 0,1 0 0 0,-1 2 0 16,0-1 0-16,0 3 0 0,0 4 0 0,-1 0 0 0,0 2 0 15,-1-2 0-15,2 4 0 0,-1-1 0 0,0 2 0 0,0 1 0 16,-1-3 0-16,1 3 0 0,1 0 0 0,0-2 0 16,0 1-128-16,0 1 128 0,0-3 0 0,1 3 0 15,1-3 0-15,-1 3 0 16,1-4 0-16,1 1 0 0,-1 1 0 0,1 1 0 16,0-2 0-16,0-1 0 0,1 2 0 0,-3 2 0 15,1-2 0-15,0 0 0 0,-2 2 0 0,1 0 0 16,-1 0 0-16,0 0 0 0,0 0 0 0,-1 0 0 15,1 0 0-15,0 2 0 0,0-2 0 0,1-2 0 0,-1 2 0 16,0 0 0-16,0 0 0 0,0 0 0 0,0 0 0 16,0 0 0-16,0 0 0 0,13-16 0 0,-11 14 0 0,-1-2 0 15,0 2 0-15,0-2 0 0,-1 1 0 16,0 1 0-16,0 1 0 0,-1-2 0 0,0 2 0 0,-2-4 0 0,2 4 0 16,-3-2 0-16,1 1 0 0,-1 1 0 0,0-2 0 0,-2-1 0 15,0 2 0-15,0-1 0 0,-2 2 0 0,0-2 0 16,-2 0 0-16,-1 1 0 0,0 0 0 0,-2-3 0 15,-2 4 0-15,-1-1 0 16,-1-2 336-16,-3 0-16 0,-1 2 0 0,-1-1 0 0,-3 2-320 0,0-1 0 16,1 2 0-16,-3 0 128 0,-2 0-128 0,1 0 0 0,-1 0 0 15,2 2 0-15,-1-1 0 0,0 2 0 0,1-1 0 16,5 2 0-16,2-3 0 0,2 2 0 0,1-3 0 0,4-4 0 31,3 4 0-31,4-5 0 0,2 0 0 0,3-4 0 0,5 0 0 0,2-8-160 16,4-1 160-16,6-7 0 15,5-6-1280-15,6-5-128 0,5-4-48 0,10-9-22432 0</inkml:trace>
  <inkml:trace contextRef="#ctx0" brushRef="#br0" timeOffset="-124858.36">18101 13089 8287 0,'-4'0'736'0,"0"0"-592"0,2 0-144 0,2 0 0 0,0 0 320 0,-1-2 16 15,-2 2 16-15,-2 0 0 0,0-3 704 0,0 2 144 16,0 1 16-16,2-2 16 0,0-1 1456 0,2 3 272 16,1-1 64-16,0 1 16 0,1-3 16 0,2 3 0 15,0 0 0-15,3 0 0 0,-6 0-1312 0,0 0-256 16,21 4-48-16,-12 1-16 0,1 1-832 0,1 4-160 15,-1 2-48-15,-1 1 0 0,1 3-240 0,-3 1-144 16,-1 2 160-16,0 3-160 0,-1 5 0 0,-2-1 0 0,0 6 0 16,-1 2 0-16,-2-2 128 0,0 3-128 0,0-1 0 0,-3 4 144 15,1-3 64-15,-1-3 16 0,-2 3 0 0,0-3 0 16,-1 3 48-16,0-1 16 0,-1-3 0 0,0-1 0 16,1-2-48-16,1-3-16 0,0-3 0 0,2-1 0 15,0-3 32-15,-1-4 16 0,2 0 0 0,0-2 0 16,0-3-128-16,0-1-16 0,3-4-128 0,-2 0 192 15,1-1 32-15,0-3 0 0,0 0 0 0,1 0 0 16,-1 0-32-16,1-7-16 0,2 3 0 0,-2-3 0 16,1 0-48-16,1-3 0 0,-1-1 0 0,0 0 0 0,0-4 0 15,1 1-128-15,-1-3 192 0,1 0-64 0,0 1-128 16,1-3 128-16,0 3-128 0,-1-3 128 16,2 3-128-16,0 2 0 0,0 0 0 0,0 2 128 15,0-1-128-15,1 3 0 0,2 0 0 0,-1-2 0 16,1 3 0-16,0-1 0 0,1 1 0 0,-2 0 0 0,2 2 0 0,0 0 0 15,-1-1 0-15,0 4 0 0,-1-1 0 0,1 4 0 16,-1 1 0-16,0 0 0 0,1 0 0 0,0 2 0 16,0 2 0-16,-2 2 0 0,1-2 0 0,0 2 0 15,0 0-144-15,0 0 144 0,0 1 0 0,0-1 0 16,2 0 0-16,-1-2 0 0,1 2 0 0,0-2 0 0,-1-1 0 16,2 2 0-16,-1 1 0 0,-2-2 0 0,2 2 0 15,0 0 0-15,-2 1 0 0,0-1 0 0,1 1 0 0,-2-1 0 16,0 1 0-16,-1 1 0 15,0 0 0-15,0 0 0 0,-1 2 0 0,0-2 0 0,-1 0 0 0,-2 1 0 16,2 1 0-16,-2-4 0 16,2 1 0-16,-3 0 0 0,1 1 0 0,-1-1 0 0,0-1 0 0,-1 0 0 15,2-2 0-15,-1 2 0 0,-1 0 0 0,-1-2 0 16,1-1 0-16,-1 2 0 16,-1-1 0-16,1-1 0 0,-2 0 0 0,-1 1 0 0,0 0 0 0,-2 1 0 0,1 1 0 15,-3-3 0-15,-2 4 0 16,-2-1 0-16,0 0 0 0,-2 1 0 0,-1 2 0 0,0-3 0 15,-2 2 144-15,1-2-16 0,0-1 0 0,0-1 0 16,-1-1 144-16,1-3 32 0,2 0 0 0,0 0 0 16,2-3-304-16,-2-2 0 0,2 0 0 0,1-2 0 0,0 1 0 0,-1 0 0 15,3 1 0-15,-2 0 0 0,1 0 0 0,0 2 0 16,0-6 0-16,0 1 0 16,1 2-1024-16,1-6-128 0,2 2 0 0,2-9-20288 0</inkml:trace>
  <inkml:trace contextRef="#ctx0" brushRef="#br0" timeOffset="-122797.54">17437 14484 13823 0,'1'-4'1216'0,"0"-1"-960"0,2 4-256 0,-2-1 0 16,0 2 1344-16,2-3 208 0,0 0 48 0,3-4 16 15,1 1-1136-15,-1 0-224 0,0 2-64 0,-4 1 0 0,1 3-192 16,-4 0-208-16,-2 3 32 0,-1 1 16 15,-2 5 160-15,-2-1 176 0,-1 2-48 0,-1 0 0 0,0 2 1184 0,0 1 224 16,0-3 64-16,1 2 0 0,1-2-16 0,1-1 0 31,2-4 0-31,1 1 0 0,2-1-352 0,0-2-64 16,2 0-16-16,0 1 0 0,0-3-592 0,2 1-128 0,0 1-32 0,0 0 0 0,1 4-400 0,1-1 0 16,-2 1 0-16,1 4 0 15,-1-1 0-15,-1 3 0 16,1-1 0-16,-2 2 0 0,-2 0 0 0,-1 4 0 15,0-1 0-15,-3-3 0 0,0 2 448 0,-2 0 0 16,0 0 0-16,-2-1 0 0,-1 1 64 0,1-1 32 0,-1-2 0 16,1 2 0-16,1-4-352 0,2 0-64 0,1-1 0 0,-1-2-128 15,4-2 160-15,-2 0-160 0,1 0 128 0,1-1-128 16,0 3 0-16,-1-5 0 0,-1 2 0 0,0 1 0 16,-1 1 0-16,-1-2 0 0,-2 3 0 0,-1-2 0 15,0 3 0-15,-2-2 0 0,-3 6 0 0,-1-4 0 16,0 2 0-16,-2 0 0 0,1 0 0 0,0-2 0 15,0-1 0-15,2 2 0 0,-1-4 0 0,2-2 0 16,2 2 0-16,-1-3 0 0,1 0 0 0,1-3 0 16,1 0 192-16,0-2 0 0,3 2 0 0,-2-4 0 0,3 0-192 15,2 0 0-15,0 0 0 0,-1 0 0 16,2 0 0-16,-1 2 0 0,0-2 0 0,1 2 0 0,-1-1 0 16,-1 2 0-16,0-1 0 0,0 2 0 0,-1-3 0 0,1 2 0 15,-1-2 0-15,0 1 0 0,1 1 0 0,0-3 0 16,0 3 0-16,1-1 0 0,1-1 0 0,0 0 192 15,0 0-192-15,2 0 192 0,0 1-192 0,0-2 192 16,1 4-192-16,-2-4 192 0,2 4-192 0,0-2 0 16,0 1 0-16,0-1 0 0,0 1 0 0,0 1 0 15,2 0 0-15,-2 0 0 0,1-2 0 0,-1 2 0 0,1-2 0 16,-1 2 0-16,1 0 0 0,1 0 0 0,-2 0 0 16,0 0 0-16,0 0 0 0,0 0 0 0,0 0 0 0,0 0 128 15,0 0-128-15,0 0 192 0,0 0-192 0,22 8 192 16,-17-6 48-16,2-2 16 0,1 1 0 0,-1 2 0 15,2-3-256-15,-1 2 0 0,1 0 0 0,1 0 0 16,0-2 0-16,-2 3 0 0,2-2 0 0,-1 1-160 16,-2-2 160-16,1 3 0 0,-1 0 128 0,1-1-128 15,-1 3 0-15,0-4 0 0,1 4 0 0,-1-4-128 16,1 2 128-16,-1-1 0 0,2-2 0 0,1 1 0 16,1-1 0-16,0 0 0 0,3 0 128 0,-1-1-128 15,2 1 224-15,1 0-32 0,1-2 0 0,2-1 0 16,1 2-192-16,-2 1 0 0,-2 0 0 0,0 0 0 0,0 4 0 15,2-4 0-15,0 3 0 0,-2 0 0 0,-1 3 0 0,-1-2 0 16,-2 4 0-16,-1-2 0 0,-2 2 0 0,-3 1 0 16,0 3 0-16,-1-5 0 0,0 2 0 0,-1-2 0 15,0 0 0-15,-1-1 0 0,1 0 0 0,0 0 0 16,1 0 0-16,0-2 0 0,1 1 0 0,1 2 0 16,2 2 0-16,1-3 0 0,1 4 0 0,0-2 0 15,0 3 0-15,2-1 0 0,-2-1 0 0,-1-2 0 16,-2 1 0-16,0-3 0 0,0 4 0 0,-3-3-128 0,-1 0 128 15,-1-2 0-15,-2 0 0 0,-1-2 0 0,-1 2 0 0,-3 1 0 32,1-4-688-32,-2 2-16 0,0-1-16 0,-1-2-18384 0</inkml:trace>
  <inkml:trace contextRef="#ctx0" brushRef="#br0" timeOffset="-122129.97">16805 15518 29487 0,'-2'0'2624'0,"1"0"-2112"0,1 0-512 0,0-3 0 16,1 3 592-16,-1-1 16 0,2 1 0 0,-1-2 0 16,0-2-608-16,3 0-160 0,2 2-16 0,0-2 0 0,2 2 384 15,0 2 80-15,2-3 16 0,1 2 0 0,3 1 624 0,3 0 128 16,2 1 32-16,4-1 0 0,-2 3 0 0,3-1 16 15,4-2 0-15,1 4 0 0,0-3-656 0,0 4-144 16,-1-4-32-16,-2 2 0 0,0-1-128 0,0-1-16 16,3 2-128-16,-1-3 192 0,-2 0-192 0,-1 0 0 0,-2 0 0 0,2-3 0 15,0 2 0-15,-2-4 0 0,-2 2 0 0,0-1 0 16,2-2-1008 0,-4-1-144-16,-1 1-16 15,-4-1-16-15</inkml:trace>
  <inkml:trace contextRef="#ctx0" brushRef="#br0" timeOffset="-77790.99">15472 17488 22111 0,'-2'2'1968'0,"0"-1"-1584"0,-2 2-384 16,2-3 0-16,1 0 3472 0,1-1 624 0,0 1 112 0,0-3 16 31,0 0-5856-31,1-2-1184 0,3-2-224 0,-4 7-48 16,0 0-1008-16,11-19-208 0,-10 15-48 0,-1-2 0 0,-1 3 6768 0,-1 0 1344 0,-1-4 272 0,0 4 48 15,0-2-1728-15,-1-1-352 0,1 2-64 0,0-2-16 16,-1 2-880-16,-1-2-176 0,1 0-32 0,-1-1-16 16,0 0 208-16,0 1 32 0,-1 0 16 0,0-1 0 15,0 1-320-15,-2 0-64 0,1 0-16 0,0 2 0 0,-1-2-544 16,0 3-128-16,0 0 0 0,-1-1 0 0,0 4 0 0,-1-2 0 15,0 2 0-15,-1 2 0 16,-2-1-160-16,1 2 160 0,-2 0 0 0,1 1-144 0,-1 1 144 0,2-1-128 16,-2 2 128-16,2-2-128 0,-1 2 128 0,1-4 0 15,0 5 0-15,-1-4 0 16,2 3 0-16,0-2 0 0,0 5 0 0,1-3 0 0,-1 1 0 0,1 2 0 16,-1 3 0-16,0-2 0 0,0 4 0 0,0 1 0 15,-1 3 0-15,4-2 0 0,-1 3 0 0,-1 1 0 0,2 5 0 16,0 0 0-16,2 1 0 0,0 2 0 0,1-2 0 15,1 2 0-15,2-2 0 0,-1-1 0 16,1-3 0-16,2-1 128 0,1-4-128 0,0 2 144 0,4-1-144 0,-1-1 160 16,0-5 80-16,2 0 16 0,0 1 0 0,1-1 0 15,1-1-80-15,0 0-16 0,1-1 0 0,0-2 0 16,-1 0-160-16,2-2 0 0,1-2 0 0,1 0 128 16,1 1-128-16,2-2 0 0,0-3 144 0,0 3-144 15,1-3 144-15,2-3-144 16,3 1 192-16,2 1-192 0,-2-4 128 0,0 1-128 0,-2 0 0 0,1 1 0 0,0 0 0 15,0-3 0-15,-2 2 0 0,0-2 0 0,-1 2 0 0,-2-2 0 32,0 4 0-32,1-4-144 0,1-4-208 0,1 1-32 0,0 2-16 0,-1-5-18432 15</inkml:trace>
  <inkml:trace contextRef="#ctx0" brushRef="#br0" timeOffset="-75735.3">15907 16903 35007 0,'-1'2'3120'0,"0"0"-2496"0,1 0-496 0,0-2-128 16,0 0 0-16,0 3 192 0,0 0-64 0,0 0 0 16,0 4 256-16,0 2 64 0,0 1 16 0,0-2 0 15,1 2 80-15,-1 0 16 0,0-1 0 0,0 1 0 16,-1 2-128-16,1-1-32 0,0 0 0 0,1 2 0 15,-1 0-208-15,0 2-64 0,1 1 0 0,0 0 0 16,0 7-128-16,1-5 0 0,-1 6 0 0,0 0 0 0,-1 1 0 0,0-3 0 16,0 3 0-16,0-3 0 0,1-2 160 15,-1-1-160-15,0-1 192 0,2-4-192 0,-2 2 0 0,1-4 0 16,-1 1 0-16,1-4 0 16,-1 0 0-16,0-1 0 0,0-2-192 0,0-4 48 15,0 1-1008-15,0-3-208 0</inkml:trace>
  <inkml:trace contextRef="#ctx0" brushRef="#br0" timeOffset="-75306.39">15493 17038 43311 0,'-9'0'3840'0,"3"0"-3072"0,2-3-608 0,3 1-160 31,2 0-1328-31,-1-2-288 0,0 0-64 0,-1-6-16 0,2 0-5184 0,3-2-1040 0,1-1-208 0,2 3-32 0,-1 4 7696 0,2 0 1536 16,-2 4 304-16,1 0 64 0,2 2 3152 16,1 0 624-16,1 4 128 0,2 0 32 0,-1 2-2816 0,1-2-544 15,2 2-112-15,1 0-32 0,2 3-944 0,-2-3-192 16,-1-2-32-16,1-1-16 0,1 2-128 0,3-5-32 16,2 0 0-16,3-5 0 0,0 2-240 0,3-4-48 15,5 0-16-15,3-2 0 0,3-1-224 0,-2 1 0 0,0 0 0 0,-1-1 0 16,-1 4-144-1,-1 0-80-15,-2-1-16 0,-1 1 0 16,-1 3-384-16,-3 0-80 0,0-1 0 0,0 4-11728 0,0 0-2352 0</inkml:trace>
  <inkml:trace contextRef="#ctx0" brushRef="#br0" timeOffset="-74217.58">17011 17257 34095 0,'-2'0'3024'0,"-1"2"-2416"0,1-2-480 0,1 0-128 16,-1 0 1344-16,0 0 240 0,-1 0 48 0,-3 1 16 15,0-1-1648-15,0 3-368 0,0-3-48 16,-1 2-16-16,0-2 128 0,0 1 32 0,-1 2 0 0,0-2 0 16,-4 2 592-16,1 0 112 0,0 2 16 0,-1-1 16 15,-1 2-464-15,0 4 0 0,-1 0 0 0,-2 5 0 0,-1 1 0 0,-2 4 0 16,0 4 0-16,-4 2 0 15,1 3 256-15,-1 2 64 0,-3 1 16 0,-2 2 0 0,2 1 80 0,-3 2 16 16,-2 2 0-16,-1 1 0 0,-1-1-48 0,0-5-16 16,-2 1 0-16,2 0 0 15,1-6-64-15,1 2-16 0,3-2 0 0,2-5 0 0,3-4-288 0,4-1 0 16,0-1-128-16,2-4 128 16,1-2-224-16,-2-2 48 0,3-1 16 0,2-3 0 15,2 0-544 1,-2 0-96-16,2-2-32 0,1 0 0 0,2-2-1360 0,0-2-288 0,3 0-48 0,2-4-12848 0</inkml:trace>
  <inkml:trace contextRef="#ctx0" brushRef="#br0" timeOffset="-73775.55">16341 17322 40543 0,'0'-2'1792'0,"-1"-2"384"0,-2 1-1744 0,2 0-432 0,1 3 0 0,0-3 0 0,0 3 0 0,0-3-224 0,1-2 32 0,-1 1 0 16,2 0-2112-16,-1 0-432 0,0 6-80 0,-1 0 0 0,-1 4 3792 15,-2 1 768-15,2 2 160 0,0 1 16 0,1 3-512 0,1 2-128 16,0-2 0-16,2 2-16 0,2 2-624 0,0 2-128 16,2-1-32-16,1 5 0 0,0-7 160 0,2 3 48 15,2 3 0-15,5 0 0 0,1 0 0 0,4 3 0 16,4 1 0-16,4 0 0 15,5 1-464-15,2 1-96 0,3 2 0 0,1 1-128 16,1 0 0-16,0 1 0 0,-1 0 0 0,0 5 0 0,0 2 128 0,-2-2-128 0,-3-1 0 0,-2 2 0 31,-1 1-688-31,-6-4-192 16,-3-3-32-16,-6-7-16 0,-2-2 32 0,-5-2 16 0</inkml:trace>
  <inkml:trace contextRef="#ctx0" brushRef="#br0" timeOffset="-63720.71">780 16970 39615 0,'-15'5'3520'0,"3"-2"-2816"0,6 0-560 0,3 0-144 16,2 0 768-16,-3 1 112 0,-4 6 16 0,-5 2 16 16,-1 6-480-16,2 2-112 0,8 3 0 0,4 1-16 15,4 1-304-15,5 3 0 0,2 11 0 0,7-1 0 16,4 3 0-16,0 3-256 0,2 1 32 0,-3 4 0 0,0 6-32 16,-4 2 0-16,-1 1 0 0,-5-3 0 0,-2-4 112 0,-4-6 16 15,-3-2 0-15,-2-5 0 0,-1-6 512 0,1-3 96 16,-1-3 32-16,-1-5 0 0,2-5 192 0,0-6 64 15,3-4 0-15,1-10 0 0,2-2-64 0,5-6-16 16,0-4 0-16,4-9 0 0,4-7-400 0,2-7-80 16,2-5-16-16,4-9 0 0,4-4-32 0,-2 0-16 15,-1 4 0-15,7-8 0 0,4-8-144 0,6-4 0 16,-1 4-192-16,1-2 192 0,-3 3-144 0,-1 5 144 16,-3 5 0-16,-2 1 0 15,-3 7-496-15,-3-1 16 0,-2 6 0 0,-3 2 0 16,0 1-32-16,-2 2 0 0,0 6 0 0,0-2 0 15,2 1-368-15,3 1-80 0</inkml:trace>
  <inkml:trace contextRef="#ctx0" brushRef="#br0" timeOffset="-61956.01">845 13994 12895 0,'-8'-3'1152'0,"3"0"-928"0,0 2-224 0,2-2 0 0,1 1 3856 0,2 1 736 16,0 1 144-16,0-3 16 0,-1 0-3664 0,0-4-752 15,2 1-144-15,2-2-16 0,1 4 1168 0,3 1 256 16,1 6 32-16,2 3 16 0,1 1-576 0,0 8-112 16,1 4-32-16,1 7 0 0,0 5-480 0,0 7-112 15,2 7-16-15,-3 3 0 0,2 4-320 0,-4 2 0 16,-1-3 0-16,-3 0 0 0,-1 2-144 0,-3-3-112 16,-1 1 0-16,-1 0-16 0,-1-3-48 0,0-1-16 0,1 0 0 15,0-9 0-15,1-5 736 0,2-6 160 0,-1-4 16 0,2-5 16 16,1-5 80-16,0-3 16 0,0-4 0 0,2-3 0 15,0-7-352-15,3-2-64 0,1-9-16 0,4-5 0 16,0-7-256-16,1-5 0 0,-1-3 0 0,2-3-144 16,1-7 144-16,1-8 128 0,4-7-128 0,0-6 176 15,-1 5-32-15,3-4 0 0,1 1 0 0,0-6 0 16,1 4 48-16,1-6 16 0,1 4 0 0,0 0 0 16,-1 4-208-16,-1 2 144 0,-2 5-144 0,-3 2 128 15,-1 7-128-15,0-1 0 0,0 3-160 0,3 3 160 16,-1 4-512-16,5 7 0 0,0 4 0 0,4 3 0 15,5 3-240-15,5 3-48 0,4 1-16 0,7 4-17872 16</inkml:trace>
  <inkml:trace contextRef="#ctx0" brushRef="#br0" timeOffset="-61037.07">2673 11781 11967 0,'-5'0'1072'0,"1"-3"-864"0,1 3-208 0,2-1 0 0,0 0 176 0,-2-3-16 16,-2 1 0-16,-1-7 0 15,-3-3 480-15,1-3 112 0,-1 0 16 0,2-2 0 0,-1-5 368 0,1 5 80 16,-1-2 0-16,0-1 16 0,-1 1-272 0,-1 2-64 15,0 2-16-15,-2-1 0 0,-2 0 1184 0,-2 4 240 16,-1 3 64-16,-4 3 0 0,0 4-512 0,-4 3-80 16,-3 0-32-16,-8 6 0 0,-9 8-1552 0,-9 2-192 15,-12 6-256-15,-8 5 48 32,-9 6-1968-32,-7 7-384 0,-9 2-64 0,-4 8-32 0,0 0-224 0,2 1-64 0,10-3 0 0,8 2 0 0,6 2 3920 0,8 7 784 0,6 8 160 0,10 6 16 15,10 6 1024-15,9 0 208 0,8-1 32 0,9 1 16 31,7 6-2960-31,6 1-576 0,8 3-128 0,7-10-32 16,5-16-3520-16,12-10-704 0,7-8-144 0,11-7-16 0,9-7 4160 0,9-3 848 0,10-4 176 0,14-6 16 31,10-2 3184-31,7-4 624 0,5-3 128 0,3-7 16 16,7-4-2368-16,0-4-464 0,2-4-112 0,-7-4 0 0,-5-5-752 16,-5-7-144-16,-5-2-16 0,-2-10-16 0,-2-1 112 15,3-8 32-15,-1-6 0 0,-6-8 0 0,-1-6-240 0,-14-7-64 16,-11-3 0-16,-14-8 0 0,-15-8 16 0,-17-1 0 15,-14-3 0-15,-22 2 0 16,-20-1-592-16,-21 5-112 0,-16 12-16 0,-18 3-16 16,-18 13-160-16,-18 6-16 0,-9 10-16 0,-12 9 0 0,-7 7 464 0,-31 9 192 15,-24 11-176-15,-14 11-17152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54:19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5703 15084 37775 0,'-4'-11'3360'0,"3"1"-2688"0,1 4-544 0,0 2-128 0,3 0 144 0,-2-2 0 0,1-9 0 0,-1-5 0 16,2-8-144-16,-1-3 0 0,1-1-160 0,-4 3 160 16,-2 5-192-16,-3 1 192 0,-1 7-208 0,-6 2 80 0,0 2 0 0,-5 7 0 15,-2 8 0-15,-4 3 0 0,-3 4 592 0,-6 9 128 16,-2 5 32-16,-6 6 0 0,-6 11-160 0,-3 6-16 15,1 5-16-15,-1 3 0 0,0 5-304 16,0 4-128 0,6 2 0-16,5-3 128 0,11-9-128 0,7-3 0 0,9 2 0 0,8-2 0 0,8-1 0 0,9-1 128 15,7 0-128-15,7-4 128 0,5-3-128 0,3-4 0 16,3-5 0-16,-1-1 0 0,2-3-352 0,3-1 0 31,2-2 0-31,3-1 0 16,-1-3-320-16,1-6-64 0,2-1-16 0,0-5 0 0,-2-1 560 0,-2-6 192 0,-1-1-144 0,-2-4 144 15,1-4 0-15,0-4 0 0,-1-2 0 0,-1-7 0 16,0-3 576-16,-4-4 112 0,-1-7 16 0,-3-3 0 16,-2-9-128-16,-2-2-32 0,-3-7 0 0,-4-5 0 15,-5 2-240-15,-2-6-48 0,-4-10-16 0,-5 0 0 16,-3 1-80-16,-6 5-16 0,-3 4 0 0,-5 0 0 16,-3 9-144-16,-3 3 0 0,-5 4 0 0,-8 3 0 15,-4 3-144-15,-7 6-16 0,-5 3 0 0,-7 4-18784 16</inkml:trace>
  <inkml:trace contextRef="#ctx0" brushRef="#br0" timeOffset="3072.98">14463 5525 17503 0,'0'-4'1552'0,"0"-1"-1232"32,0 4-320-32,0-1 0 0,1-1 864 0,-2 2 112 0,1-2 32 0,-2-4 0 0,0-2-208 0,0 1-32 15,-3-2-16-15,0 2 0 0,0 2 384 0,0-2 80 16,-1 4 0-16,-1 0 16 0,1 2-688 0,-2-2-144 15,0 4-16-15,-3-3-16 0,-3 3 96 0,0 3 32 16,-4-3 0-16,-3 1 0 0,-4 4 192 0,-2-4 32 0,0 3 16 0,1-1 0 31,-2-1-160-31,-4-2-16 0,-1 0-16 16,-2 0 0-16,-1-2-160 0,0-1-48 0,-3-1 0 0,1 1 0 16,-3-1-64-16,-1-5-16 0,-1 6 0 0,-3-4 0 15,0 1-16-15,-1 0-16 0,-1 0 0 0,1 0 0 16,-1 2-32-16,-1-2 0 0,-1 3 0 0,-1 3 0 15,-1 3 48-15,-1-1 0 0,-1 3 0 0,0 0 0 16,3-1-112-16,1 0-128 0,2-2 176 0,1 0-176 16,1 0 128-16,2 0-128 0,-1 1 0 0,2 0 0 15,1-1 0-15,1-2 0 0,2 0 0 0,3-2 0 16,2-1 0-16,1 0 0 0,1-1 0 0,1 2 0 16,1-2 0-16,4 2 0 0,3 2 0 0,1-3 0 0,1 6 0 0,2-3 0 15,3 2 0-15,1 0 0 0,4 2 208 0,1 0-64 16,1-1-16-16,3 0 0 0,3 4-128 0,-1-4 160 15,3 3-160-15,1-3 160 0,0 3-160 0,0-2 0 16,0-3 0-16,1 4 0 0,0-5 0 0,0 4 0 16,1-2 0-16,-2-2 0 0,1 0 0 0,-1 1 0 15,0-1 0-15,-1-1 0 0,1 1 0 0,-2 0 0 16,1 0 0-16,-1 0 128 0,2 0 128 0,0 0 0 0,0 0 16 16,0 0 0-16,0 0-16 0,0 0 0 0,0 0 0 0,0 0 0 15,0 0-128-15,0 0-128 0,0 0 192 0,0 0-192 16,0 0 208-16,0 0-64 0,0 0-16 0,0 0 0 15,0 0-128-15,23 4 0 0,-19-2 0 0,-1 0 128 16,1 0-128-16,-1 1 0 0,0-3 0 0,-1 3 0 16,0-3 0-16,-1 3 0 0,1-2 0 0,-2 1 0 15,1 2 0-15,0-4 0 0,-1 3 0 0,1 0 0 16,0 0 320-16,1 1 16 0,0-2 16 0,1 2 0 16,-1 2-160-16,1-2-16 0,-1 2-16 0,2-3 0 15,1 6-160-15,0-3 128 0,1 4-128 0,0-1 128 0,0 4-128 0,3 6 128 16,0 1-128-16,-2 5 128 0,0 3-128 15,1 4 0-15,-3 5 0 0,-2 4 0 0,1 1 0 0,-3 5 0 16,-1 1 0-16,-1 5-176 0,0 2 176 0,-2 2 0 16,2 2 128-16,0-2-128 0,3 0 0 0,1-3 0 15,1-4 0-15,2-2 0 0,1 3 0 0,2-1 0 16,0 0 0-16,2 1 0 0,0-3 0 0,-1 1 0 16,1 2 0-16,-2-7 0 0,-1-2 0 0,-2-2 0 15,1-4 0-15,-3 1 128 0,-1-5-128 0,-2 0 0 0,-1-1 0 16,-2-1 0-16,-2 0 0 0,-2-1 0 0,0 0 128 0,-3-3-128 15,0-3 0-15,1-3 144 0,-2-1-144 0,0-6 0 16,1 2 224-16,-1-5-64 16,2-1-16-16,0-2 0 0,1 2-16 0,1-6-128 15,-1 0 192-15,4 0-64 0,-1-1 16 0,0-2 0 0,3 1 0 0,-1-1 0 16,0 0-16-16,0 0 0 0,1 0 0 0,-2 0 0 16,2 0 0-16,-1 1 0 0,-1-1 0 0,-1 3 0 15,1 0-128-15,-1 0 0 0,-1 1 0 0,-1-1 0 0,0 3 0 16,-2-1-176-16,2 0 48 0,-1 0 0 15,0 1 128-15,-1 1 0 0,2-2 0 0,-2 1 0 0,1-1 0 0,1-2 0 16,-1 0 0-16,2 1 0 16,2-2 0-16,-1 2 0 0,0-4 0 0,2 2 0 0,1-2 0 0,-2 2 0 15,2-2 0-15,1 2 0 0,0-2 0 0,0 0 0 16,0 1 0-16,0 2 0 0,0-3 0 0,0 2 0 16,0-2 0-16,0 0 0 0,0 0 0 0,0 0 0 15,0 0 0-15,0 0 0 0,0 0 0 0,0 0 0 16,0 0 0-16,-9 19 0 0,8-16 0 0,-2 1 0 15,1 0 0-15,0 1-128 16,0-1-384-16,1-2-80 0,1-1-16 0,0 2-20624 0</inkml:trace>
  <inkml:trace contextRef="#ctx0" brushRef="#br0" timeOffset="5883.42">12252 7453 16575 0,'-3'0'1472'0,"1"-3"-1168"16,1 3-304-16,-1-2 0 0,2 2 2032 0,0 0 336 16,0 0 80-16,0 0 16 0,2 0-1792 0,-2-1-352 15,2 1-80-15,-2 0-16 16,0 0-528-16,0 0-96 0,0 0-32 0,0 0 0 16,24-10-560-16,-18 7-112 0,1 1-32 0,2 1 0 15,-2-2 336-15,2-1 64 0,1 4 16 0,-3-2 0 0,1 2 720 0,-1 0 0 0,0 0 160 0,1 0-32 16,-1 2 784-16,1-2 160 0,0 0 16 0,1 0 16 15,0 2-144-15,1-4-48 0,-1 2 0 0,1 0 0 16,1 0-208-16,2-2-64 0,-1-1 0 16,2 2 0-16,-1-1 0 0,1 2-16 15,1-3 0-15,0 2 0 0,1 1 80 0,0 0 0 0,0-2 16 0,2 2 0 16,2 0-448-16,1 0-80 0,0 2-32 0,2-2 0 16,0 1-160-16,-1 2 0 0,2-3 0 0,2 0 0 15,0 0 0-15,1 0 0 0,3 0 0 0,1 0 0 0,1-3 0 16,1 2 0-16,3 1 0 0,1-2 0 0,1 0 0 0,2 1 0 15,1 0-144-15,0-2 144 16,-2 0 0-16,1-1 0 0,-2 1 0 0,-1 1 0 0,-1 1 0 0,1 1 0 16,3 1 0-16,0 1 0 0,5-2 0 0,-1 3 0 15,0 1 0-15,-1-4 0 0,-1 2 0 0,0-4 0 16,1 2 0-16,3-4 0 0,1 1 0 0,0 0 0 16,-2 3 0-16,0-3 0 0,4 3 0 0,-2-2 0 15,1 2 0-15,-1-1 0 0,-5-2 0 0,0 1 0 16,1 2 0-16,2-2 0 0,-3 4 0 0,1-1 0 15,2 3 0-15,-1-3 0 0,1 4 0 0,0-5 176 16,2 1-48-16,-1-1-128 0,-3 0 144 0,2-1-144 0,1 1 0 16,-2 0 144-16,-2 0-144 0,3 1 0 0,-1 4 0 15,3-4 0-15,1 4 0 0,1-5 0 0,-5 0 0 0,1-2 0 16,0-1 0-16,1-1 0 0,-1 4 0 0,0-2 0 16,4 1 128-16,0 1-128 0,3-3 192 0,0 1-64 15,0-2 224-15,0 0 32 16,-3 1 16-16,0 0 0 0,1-1-224 0,1 4-48 0,1 0-128 0,-1 0 192 15,1 2-192-15,-1-2 0 0,1 2 0 0,-1-4 0 16,-4 0 0-16,-1 2 0 0,1 0 0 0,0 0 0 0,-3 0 0 16,1 4 0-16,-1-1 0 15,2-2 0-15,2 3 0 0,-1-3 0 0,0 3 0 0,-2-4 0 0,-2 0 0 0,0 1 0 16,2 1 0-16,2-2 0 0,1 3 0 0,2-3 0 16,-1 0 0-16,-1 0 0 0,-2 0 0 0,0-3 0 15,-3 3 0-15,-1-2 0 0,-4 1 0 0,1 1 0 16,0 3 0-16,0 0 0 0,-2-2 0 0,-1 1 0 15,-1 1 0-15,0 1 0 0,-2-4 0 0,1 2 0 16,-1-2 0-16,-1 0 0 0,-2-2 0 0,0 2 0 16,1 0 0-16,-2 0 0 15,-1 0 0-15,-1 0 0 0,0-3 0 0,-2 3 0 0,1 0 128 0,-3-1 64 0,1 1 32 16,-3-3 0-16,0 0 368 0,-2-2 80 0,1 1 16 16,-1 0 0-16,-3-2-240 0,-3 0-32 15,1-3-16-15,-3 2 0 0,0 1-192 0,-2-4-32 0,-2 1-16 0,0-1 0 16,-2 0-16-16,-2 1 0 0,1-3 0 0,-3 0 0 31,-1 1-144-31,0-4 128 0,0 1-128 0,-2 0 128 0,-1 0-128 0,0-1 192 16,0 2-192-16,-2-2 192 0,0 1-192 0,-1-1 160 0,0-1-160 0,0 0 160 15,-1-2-160-15,0-2 192 0,1-1-192 0,1 1 192 0,0-2-48 16,0-1 0-16,0-1 0 0,0-1 0 0,0-1-16 16,0 0-128-16,2-2 192 0,-2-1-64 0,0-2-128 0,0-1 192 15,2-3-192-15,0 1 192 0,0 5-192 0,2 1 0 31,1 3 0-31,0-3 0 0,0-8 0 0,1 1 0 0,2-4 0 0,-1 0 0 0,3 1 0 0,0-3 0 16,0 3 0-16,1 1 0 0,-1 1 0 0,-1 1 0 16,1 3 0-16,-3 7 0 0,-1 1 0 0,-1 4 0 15,-1 1 0-15,0 3 0 0,-2 0 0 0,0 0 0 16,-2 1 0-16,0-1 0 16,1 4 0-16,-1-2 0 15,3 3 0-15,-1 1 0 0,1 0 0 0,0-2 0 0,2 2 0 0,-1 0 0 16,1-2 0-16,0 0 0 0,0-1 0 0,1 0 0 15,1-2 0-15,-1-5 0 0,1 3 0 0,0 1 0 16,0-2 0-16,-1 1 0 0,-1 3 0 0,0-1 0 16,-1 4 0-16,-1-1 0 0,-1 2 0 0,-1 1 0 15,2 1 0-15,-3 0 0 0,0 2 0 0,0-3 0 16,-1 3 0-16,0 0 0 0,1 1 0 0,-1-1 0 16,1-3 0-16,-1 3 0 0,-1-1 0 0,1-2 0 15,0 3 0-15,0 0 0 0,-2-4 0 0,2 1 0 16,-1 2 0-16,-1-3 0 0,1 1 0 0,-2-3 0 0,2 2 0 15,1 1 0-15,-1 2 0 0,1-3 0 0,3 1 0 0,-2 3 0 16,1-4 0-16,0 4 0 0,1-4 0 16,-1 4 0-16,0-4 0 0,0 4 0 0,2 0 0 0,-1-3 0 15,1 3 0-15,-2-2 0 0,2 2 0 0,-2 0 0 16,0 0 0-16,-1 0 0 0,2 0 0 0,-2 2 0 16,-1-1 0-16,-1 1 0 0,0 0 0 0,1 1 0 15,-2 0 0-15,2 0 0 0,-1 0 0 0,-1 3 0 16,2-4 0-16,0 2 0 0,0-1 0 0,-2 2 0 0,2-1 0 15,0 1 0-15,-1-1 0 0,-2 1 0 0,0 1 0 0,-1 0 0 16,-1 0 0-16,-1 1 0 0,-2 1 0 16,-1 1 0-16,-1-2 0 0,-1 2 0 15,0-1 0-15,-3-2 0 0,-1 4 0 0,0-1 0 16,-1-3 0-16,-1 0 0 0,1 0 0 0,-3 0 0 0,1 0 0 0,-3 0 0 16,1-3 0-16,-3 3 0 0,-1 0 0 0,-2 0 0 15,-1 0 0-15,-2 0 0 0,-1 0 0 0,1 0 0 16,-5 0 0-16,-1 3 0 0,-1-3-144 15,-2-3 144-15,-1 3 0 0,-1 0 0 0,1 0 0 0,-2 0 0 16,-2 0 0-16,-1 3 0 0,-5 3 0 0,0-1 0 16,-4 0 0-16,3 1 0 0,-3-2 0 15,5-2 0-15,2 4 0 0,0-2 0 0,0 2 0 0,0 0 0 0,-1 0 0 0,0 1 0 16,1-4 0-16,1 1 0 16,2-4 0-16,-1 3 0 0,2-3 0 0,-2 0 0 15,-2 0 0-15,-2 1 0 0,1 1 0 0,-1-2 0 16,-1-3 0-16,3 0 0 0,2-1 0 0,-2 4 0 0,-1-2 0 0,0 2 0 15,-2 2 0-15,1 0 0 0,-1 3 0 0,1-4 0 0,1 1 0 16,3 2 0-16,3 1 0 0,-3-1 0 0,-2 3 0 0,0 2 0 16,1 3 0-16,2-5 0 0,-2 5 0 0,1-5-160 15,3 2 160-15,3-6 0 0,1 4 128 0,1-4-128 16,0 2 0-16,2-1 0 0,7 0 0 0,-1-1 0 16,0 2 0-16,0-3 0 0,2 0 0 0,4-2 0 15,0-2-128-15,4 0-112 0,0-4-16 0,-1 0-19120 16</inkml:trace>
  <inkml:trace contextRef="#ctx0" brushRef="#br0" timeOffset="7141">12331 9967 35007 0,'-4'-4'3120'0,"3"2"-2496"0,1 2-496 0,1 0-128 16,0 0 144-16,1-3 16 15,-1 2 0-15,1-2 0 0,2 2-160 0,0-4 0 0,-1 4 0 0,2 1-176 16,-1 0-464-16,1 4-80 16,-1-2-32-16,-2 2 0 0,0 3 304 0,-2 4 48 0,-2 1 16 0,0 2 0 0,-3 2 752 15,-1 3 144-15,-4 3 48 0,-3 3 0 0,0 3 784 0,-3 5 144 16,-4-1 48-16,-2 6 0 0,-1 5-608 15,0-2-112-15,-1 0-32 0,1-3 0 0,1 3-336 16,-1 0-80-16,1-1-16 0,2-1 0 0,1 1-224 0,0-3-128 16,1-3 160-1,0 1-160-15,1-4 0 0,0 1 0 0,1-6 0 0,-1-1 0 0,3-3 0 0,0-3 0 16,0-3 128-16,1-3-128 0,-2 2-160 0,1-5-80 31,2-1-16-31,1-3 0 16,1-2-832-16,1-1-192 0,2-3-16 0,2-3-16208 0</inkml:trace>
  <inkml:trace contextRef="#ctx0" brushRef="#br0" timeOffset="7534.96">12384 9989 41471 0,'-5'0'1840'0,"0"0"368"0,0 0-1760 16,3 0-448-16,1 3 0 0,2-2 0 16,-1 1 144-16,0 4-144 0,0 1 160 0,0 2-160 0,1 4-160 0,0 0-128 15,0 2-32-15,2-5 0 0,-2 3 128 0,0-4 32 16,1 1 0-16,0 1 0 0,1 2-96 0,-2-2-32 15,0 4 0-15,0-2 0 0,1 3 800 0,0 3 176 16,0 3 16-16,3 3 16 0,0 3 112 0,0 1 32 16,2 3 0-16,0 1 0 0,-1 0-192 0,2 1-32 0,-1 7-16 15,-1 4 0-15,3 3-400 0,-3 5-80 0,0 0-16 0,-2-1 0 16,0-2-128-16,-1-6 0 0,-1-6 0 0,0-3 0 16,-1-7 0-16,0-2-176 0,1 2 48 0,-2-6 0 15,0-2-192-15,1-4-16 0,-1-5-16 0,1-1 0 16,0-7-416-1,2-3-96-15,1-6-16 0,-1-1-18544 0</inkml:trace>
  <inkml:trace contextRef="#ctx0" brushRef="#br0" timeOffset="7773.54">12039 10704 41471 0,'-7'5'1840'0,"0"-2"368"0,1-1-1760 0,3-1-448 16,1-1 0-16,2 1 0 0,2-1 384 0,0 3-16 15,2-3 0-15,3 1 0 0,6-1-368 0,5-1 0 16,6-3 0-16,4-1 0 0,4-2 0 0,3-2 0 16,1 0 0-16,1-1 0 0,-1 0-160 0,-2 1 0 0,0-1 0 0,-3 1 0 31,-2 0-432-31,-4 2-96 0,-3-2-16 0,-1 2-17296 0</inkml:trace>
  <inkml:trace contextRef="#ctx0" brushRef="#br0" timeOffset="8059.42">12995 9420 46991 0,'-10'0'2080'0,"3"3"432"0,-1 0-2000 0,3 4-512 0,4-1 0 0,0 2 0 31,1 2-832-31,-3 6-272 0,0 10-48 0,-4 15-16 16,1 9 416-16,0 7 96 0,2-1 16 0,3-1-17744 0</inkml:trace>
  <inkml:trace contextRef="#ctx0" brushRef="#br0" timeOffset="12009.41">24081 5543 11967 0,'1'-8'1072'0,"-1"0"-864"0,1 2-208 0,-1 4 0 0,1-1 2112 0,-1 2 384 16,0 1 80-16,2-2 16 0,-2-2-1648 0,1 1-336 15,-1 0-64-15,1-1-16 0,-1 2-528 0,0-2 0 16,-1 1 0-16,1 3 0 31,-1-3-736-31,-2 0-96 0,2-1-32 0,-3 1 0 0,2 0 864 0,-3 0 256 0,-1-4 16 0,-2 5 0 0,-1-2 1376 0,-2 2 272 16,-1-2 48-16,-4 0 16 0,0 2-496 0,-3-1-80 15,-2 2-32-15,-1 1 0 0,-3 0-736 0,-2 0-128 16,-1 0-48-16,-3 0 0 0,-1 0-464 0,-4-2 0 16,0 2 0-16,-1-3 0 0,0 3 0 0,-2-1-128 15,0 2 128-15,-2-1 0 0,-2 3 0 0,-2-1 0 16,-1 2 0-16,-1-2 0 0,-1 2 0 0,0 0 224 0,-3-2-64 15,2-2-16-15,1 1 96 0,-1-1 16 0,2 3 0 0,-2-3 0 16,-1 2-256-16,0-2 0 16,0 0 128-16,1 0-128 0,1-2 256 0,-2-2 16 0,2-2 0 0,0 1 0 15,-1 1-64-15,1 1-16 0,-1 3 0 0,-3 0 0 16,0 0-192-16,-1 2 128 0,0-2-128 0,2 1 0 16,1 2 0-16,5-3 0 0,-1 1 0 0,-1 2 0 15,0 0 288-15,1 2-32 0,3-1-16 0,2-2 0 0,1 0 0 16,2 0 0-16,1-2 0 0,1 0 0 0,4 0-64 0,1-2-16 15,1 0 0-15,3 0 0 0,2 2 16 0,2-3 0 16,0 2 0-16,0-1 0 0,3-2-32 0,2 4 0 16,1-4 0-16,2 3 0 0,2 0 32 0,4 1 0 15,0-3 0-15,3 3 0 16,2 0-48-16,1 0 0 0,1 0 0 0,1 3 0 0,0-2 0 0,1 2-128 16,0-1 192-16,0 2-64 0,0-2-128 0,0 2 0 15,0 2 0-15,-2-2 0 0,1 1 0 0,-1 0 0 16,-2 0 0-16,1 1 0 15,-2 0 0-15,1-2 0 0,-3 2 0 0,2-2 0 0,0-1 0 0,-1 2 0 16,1-1 0-16,-1 2 0 0,2-2 0 0,-1 0 0 16,3 0 0-16,-2 3 0 0,3 3 0 0,0-1 0 0,0 1 0 15,-1 5 0-15,2 1 0 0,-1 3 0 0,1 3 0 0,0 7 0 16,1 3 0-16,-2 2 0 0,1 7 0 0,-2 0 0 16,-1-3 0-16,-1 4 0 0,-2 8 0 0,-1 4 0 15,1-7 0-15,-2 1 0 0,1 3 0 0,-1-1 0 16,3-3 0-16,2-9 0 0,0 0 0 0,0-7 0 31,1-1 128-31,1-3 0 0,0-1 0 0,0-1 0 0,-2 1 208 0,2-2 48 0,-2 5 0 0,2-3 0 0,-1-1-208 31,1 4-48-31,-2 5 0 0,1 1 0 0,0 6-128 0,-1 0 128 16,0 0-128-16,1 0 128 0,-2 0-128 0,1-2 0 16,1 1 144-16,1-1-144 0,-2 5 0 0,1-2 0 15,-2 1-160-15,2-7 160 0,-1-3 0 0,1-3 0 16,-1-3 0-16,1-5 0 0,1-3 0 0,-2-6 0 15,1 2 0-15,0-4 0 0,0 0 0 0,1-3 0 16,-2 1 0-16,2-3 0 0,0 0 304 0,1-2 16 16,0-1 0-16,0 1 0 0,1-1-160 0,1 0-32 15,0 0 0-15,1 0 0 0,1 2 0 0,-1-1 0 0,1 0 0 16,0-1 0-16,0 2 0 0,0-1 0 0,1-1 0 16,1 0 0-16,0 0-128 0,0-3 0 0,2 0 0 15,-1 0 0-15,0 0 0 0,3-3 0 0,0 0 0 0,1 0 0 16,0-3 0-16,2 0 128 0,2 0 32 0,2-2 0 15,0 2-32-15,3 0 0 0,0 0 0 0,2-1 0 16,2 4 64-16,0 0 16 0,3 0 0 0,-1-1 0 16,0 5-208-16,2 2 144 0,1 0-144 0,2 0 128 15,3 3-128-15,-2 0 0 0,-1 2 0 0,1-2 0 16,1 2 0-16,2-1 0 0,2-4 0 0,-1-3 0 0,-2 0 0 16,6 0 0-16,4-2 0 0,5 1 0 0,3 1 0 0,1 0 0 15,0 4 0-15,-1-1 0 0,-3 1 0 0,1-2 0 16,-2 1 0-16,0 0 0 0,2 0 0 0,0 1 0 15,5 2 0-15,-1-3 0 16,2 4 0-16,-2-5 0 0,-1 2 0 0,-2-4 0 0,-3 0 0 0,3-3 0 16,4 2 0-16,3 1 0 0,1 0 0 0,-1-2 0 15,-2 2 0-15,-4-4 0 0,-7 1 0 0,1 0 0 16,1-1 0-16,0-2 0 0,-2 1 0 0,-3 1 0 16,-1 0 0-16,-4-1 0 0,-2 2 0 0,0-1 0 15,-3 2 0-15,-3-2 0 0,-2 1 0 0,-2 0 0 0,-2 0 0 16,1 0 0-16,-2 0 0 0,0-1 0 0,0 3 0 15,-1-4 0-15,-1 4 0 0,2-4 0 16,2 1 0-16,1 1 0 0,-1-1 0 0,0 1 0 0,-2 0 0 0,-1-2 0 16,-1 1 0-16,-1 0 0 0,-5 2 0 0,0-2 0 15,-2-1 0-15,-3 0 0 0,-2 3 0 0,-2-2 0 16,0-1 224-16,-2 1 64 0,-2-3 16 0,-1 1 0 16,0 0-112-16,-1-3-32 0,0-1 0 0,-3-2 0 15,0-4 16-15,-1 0 0 0,1-5 0 0,0-2 0 0,0 0-32 16,-1-2 0-16,0-3 0 0,0-5 0 0,0-1-144 0,0-3 128 15,-1-2-128-15,-2 1 128 0,2-2-128 0,-1 5 0 16,-1-3 0 0,1 3 0-16,1-4 0 0,0 2 0 0,-1-4 0 0,3 6 0 0,0 0 0 0,-1-5 0 15,2-2 0-15,1-1 0 0,-1 1 144 0,1 1-144 16,1-1 160-16,0-1-160 0,1 1 192 0,-2-1-48 16,2 4-16-16,-1 5 0 15,1 5-128-15,0-6 0 0,0-7 0 0,0-5 128 0,1 0-128 0,1 3 0 16,-1 1 0-16,0 7 0 0,0 1 0 0,0 3 0 0,-1 4 0 15,0 0 0-15,-1 6 0 0,0 2 0 0,0 2 0 0,-2 4 0 16,1-1 0-16,-2 5 0 0,0 1 0 16,-1 0 0-16,2 5-144 0,-3-1 144 0,-2 4 0 15,-2-1 0-15,2 2-128 0,-4 0 128 16,-1 2 0-16,-3-1 0 0,1 2-224 0,-2-1 64 0,-2-1 16 0,-2 2 0 31,-1-1-688-31,1-2-128 0,-1-2-16 0,1-2-21456 0</inkml:trace>
  <inkml:trace contextRef="#ctx0" brushRef="#br0" timeOffset="15325.19">19300 9743 7359 0,'-2'-4'656'0,"2"1"-528"16,-2 3-128-16,2 0 0 0,-1 0 1152 0,0-3 192 15,0 1 32-15,-3-2 16 16,-1 0-3120-16,1 0-640 0,-1-2-112 0,3 4-16 0,-1-2 2496 0,2-2 704 0,0 3 32 0,1 0 16 16,1-1 2912-16,0-1 592 0,4 1 112 0,0-2 32 15,1 2-720-15,3 1-144 0,0 0-16 0,-1 1-16 16,2 1-1424-16,0 1-288 0,1 0-48 0,0 3-16 16,-2 1-1152-16,0 5-256 0,-2 1-32 0,-1 2-16 15,2 4-80-15,-3 3 0 0,1 4-16 0,-2 2 0 16,1 0-176-16,-2 3 0 0,1 3 0 0,0 3 128 15,-1 9-128-15,0 1 0 0,-1 1 0 0,2 2 0 16,-1 0 0-16,0 0 0 0,2 1 128 0,0-1-128 0,1-6 288 0,1-3 32 16,-1 3 0-16,0 0 0 0,1-2 144 0,-2 1 48 15,1-2 0-15,-1-2 0 0,0-3-512 0,3-1 0 16,-3-7 0-16,1-1 0 0,-1-3 176 0,0-5-176 16,-1-3 192-16,-3 0-192 0,-1-3 224 0,0-2-64 15,-1-2-16-15,-1 1 0 0,0-7-144 0,-1 0 0 16,1-3 144-16,-1-1-144 0,1-4 192 0,1-3-16 15,1-2-16-15,-2-5 0 0,4-1 96 0,0-3 0 16,3-4 16-16,1 1 0 0,0 3-144 0,4-3-128 16,4-1 192-16,0-2-192 0,2 2 176 0,0 5-176 15,0 1 160-15,1 4-160 0,-1 1 0 0,0 2 0 0,2 4 0 0,-1 3 0 16,-1 0 0-16,0-1 0 0,0 4-176 0,-2 0 176 16,-2 3-144-16,-1-1 144 0,-1 2 0 0,0 2 0 15,-1-1 0-15,-2-1 0 0,2 3 0 0,-2 1 0 16,1-1 0-16,-1 4 0 0,-1 0 0 0,-1 2 0 15,-1 2 0-15,-2 3 0 0,-2 1 0 16,0-2 0-16,-1 3 0 0,-1 0 0 0,-1 2 0 0,-1 0 0 16,2-1 0-16,-2-1 0 0,0 4 0 0,0-2 0 15,-3-3 0-15,1 0 0 0,-4 2 0 0,-1-2 0 16,-2 3 0-16,-2-2 0 0,-3 2 0 0,-1-3 0 0,-2 0 0 16,-2-4 0-16,1 1 0 0,0-3 0 0,0 1 0 0,-1-4 0 15,2-1 0-15,0-3 0 0,0 1 144 0,-1-2-144 16,0-2 128-16,-1 0-128 15,2 0 0-15,-1-2 0 0,-1-2 128 0,0-2-128 0,1-1 0 0,0-1-272 16,1 0 64-16,0 0 16 16,2 0-768-16,2 0-128 0,2-1-48 0,3-2-12432 15,2 0-2480-15</inkml:trace>
  <inkml:trace contextRef="#ctx0" brushRef="#br0" timeOffset="15829.54">20257 9382 40543 0,'-4'0'3600'0,"2"2"-2880"0,1 2-576 0,0-1-144 15,1 1 384-15,0 1 64 0,0 5 0 0,-2 6 0 16,2 9-448-1,0 4 0-15,0 5 0 0,2 1 0 0,0-1-192 0,-2 1-80 0,0 1-16 0,0-1 0 32,-1-1-144-32,1-5-16 0,0-3-16 0,0-2 0 15,2-8-448-15,1-1-96 0,2-4-16 0,1 1-15456 0</inkml:trace>
  <inkml:trace contextRef="#ctx0" brushRef="#br0" timeOffset="16319.48">20657 10286 46079 0,'8'2'4096'0,"3"0"-3280"0,2 0-656 0,-2-2-160 16,0 0-192-16,6-2-80 15,15 0-16-15,18 0 0 0,15-2-368 0,8-2-80 16,-2 0-16-16,-8 0 0 0,-9-3-1200 0,-7 3-240 0,-7 0-48 16,-8 1-16-16,-5 3-560 15,-7 2-128-15</inkml:trace>
  <inkml:trace contextRef="#ctx0" brushRef="#br0" timeOffset="16541.34">20747 10580 46991 0,'-9'0'2080'0,"5"0"432"0,3 0-2000 0,2-2-512 0,3 2 0 0,2-2 0 31,3 0-640-31,5-1-240 0,9-1-32 0,9-3-16 16,8-4 32-16,4 0 16 0,1 0 0 0,-2 1 0 15,-1 0-976-15,-2 2-208 0,-4 0-48 0,-4 2-13760 0</inkml:trace>
  <inkml:trace contextRef="#ctx0" brushRef="#br0" timeOffset="17255.75">22396 9059 39615 0,'-9'-6'3520'0,"1"2"-2816"0,3 2-560 0,3 2-144 16,0 0 368-16,0-4 32 0,-5 2 16 0,-7-8 0 15,-5 0-416-15,-3-3-304 0,-3-1 48 0,1 0 16 16,-4 4 0-16,1-2 0 0,-2 2 0 0,-4 1 0 16,0 3 32-16,-2 0 0 0,2 2 0 0,0 2 0 15,2 2 16-15,2 2 0 0,3 4 0 0,2 0 0 16,3 4 336-16,3 3 80 0,2-1 16 0,3 2 0 0,1-2 16 15,4 4 0-15,2-3 0 0,2 3 0 0,1-2-64 0,2 0 0 16,2 1 0-16,1 1 0 0,1 1-32 0,0 2-16 16,1 2 0-16,1 2 0 0,-2 2-144 0,2 3 160 15,0 3-160-15,0 4 160 0,-1 3-160 0,-2-2 128 16,2 4-128-16,-3 4 128 0,2 3-128 0,-2 8 0 16,1 5 0-16,-3 7 0 0,0 2 0 0,-3 3 0 0,-2-1 0 15,-3 4 0-15,-3 2 0 0,0 4 0 0,-3 5 0 0,1-10 0 16,2-4 0-16,1-5 0 0,0-4 0 0,1-3 0 15,1 3 0-15,-1-1 0 0,-1-1 0 0,0 0 0 16,1-2 128-16,-1-5-128 0,0 1 128 0,0 0-128 16,-2-2 160-16,2-2-160 0,1 0 192 0,2-7-192 15,3-2 256-15,1-4-48 0,1-3-16 0,2-1 0 16,2-8 16-16,1 2 0 0,1-6 0 0,1-1 0 16,1-1-48-16,-1-1-16 0,1-3 0 0,-3 0 0 15,3-4-144-15,-1 1 0 0,-2-1 144 0,1-2-144 16,-1 0 144-16,-1-1-144 0,2 0 192 0,-2-1-192 15,3 3 160-15,0-4-160 0,2 3 128 0,2-1-128 16,2-2 368-16,5 2-16 0,4 0 0 0,4-3 0 16,4-1 32-16,6-3 16 0,1-2 0 0,6 0 0 0,2-2-144 0,2-2-16 15,1 0-16-15,-3-2 0 0,-1 0-224 0,-5 0 0 16,-4-2 0-16,-6 3 0 16,-3 2-352-1,-4-3-112-15,-3 2-32 0,-4-2 0 0,-3 2-592 0,-4 1-128 0,-4 0-32 0,-1-2-18192 0</inkml:trace>
  <inkml:trace contextRef="#ctx0" brushRef="#br0" timeOffset="17733.3">22243 9441 41471 0,'-4'-8'3680'0,"2"1"-2944"0,2 4-592 0,1 0-144 0,4 2 224 0,0-4 16 15,1-5 0-15,5-8 0 16,7-6-560-16,4-3-128 0,4 1 0 0,0 0-16 15,1 5-208-15,-1 2-32 0,-1 6-16 0,-1 0 0 0,0 4 464 0,-2 0 80 16,-1 5 32 0,-2 0 0-16,-2 2 144 0,-2 2 0 0,-4 2-144 0,-2 2 144 0,-4 4 0 15,-4 3 0-15,-2 1 0 0,-3 2 0 0,-1 2-224 0,-2 0 32 0,-1 2 0 0,-2 1 0 16,0-1 192-16,1 2 0 0,-3-1 0 0,-1 1-144 16,-1 1 144-16,-2 1 0 0,0 3 128 0,0 1-128 15,1 0 144-15,2 1-144 0,-1 2 192 0,2-1-192 31,3 0 224-31,3-2-64 0,1 2-16 0,1-3 0 0,2 1 608 0,2-4 112 0,2 1 32 0,2-4 0 16,2-1-528-16,1-5-112 0,2 0 0 0,3-5-16 16,2 0-240-16,1-2 0 15,1-2 128-15,2-2-128 0,3-2 144 0,0 0-16 0,2 0 0 0,0-2 0 16,1 1-704-16,-1-2-160 31</inkml:trace>
  <inkml:trace contextRef="#ctx0" brushRef="#br0" timeOffset="18239.84">23078 9331 42383 0,'-6'3'3776'0,"1"0"-3024"0,1 1-608 0,3-1-144 0,2 0 704 0,-1 0 96 16,-1 3 32-16,-2 1 0 15,1 6-1488-15,0-1-304 0,1 0-48 0,1-2-16 16,0 3-640-16,-1-3-144 0,0-2-32 0,-2 0 0 15,1 0 208-15,-2-1 32 0,2-4 16 0,-1 3 0 0,1-3 1872 0,-1 1 368 16,1-3 80-16,1 0 16 0,1-1 608 0,1 0 128 16,0-1 32-16,3 0 0 0,1 1-784 0,1 0-160 15,1-3-16-15,4 6-16 0,3-3-384 0,1 3-160 16,2 3 128-16,2 3-128 0,0 2 0 0,1 2 128 16,0 1-128-16,0 3 0 0,-2-1 0 0,0 0 0 15,-2 0 0-15,-3 1 0 0,0 0 0 0,-3 2 0 0,-2-1 0 16,-2-1 0-16,-1-3 0 0,-2 4 160 0,-2-2-32 15,-1 1-128-15,-2-1 448 0,-3-2-32 0,-1 1 0 16,-2-3 0-16,-1 2-96 0,1-6-32 0,-2 2 0 0,-1-2 0 16,-3 0-288-16,1 1 0 0,-1-3 128 0,-1 1-128 15,2-3 0-15,-2-1 0 0,-1-1-176 0,-2-2 176 16,1 1-400-16,-2-2 16 0,0 1 16 0,-2-2 0 16,2-1-832-1,1-1-160-15</inkml:trace>
  <inkml:trace contextRef="#ctx0" brushRef="#br0" timeOffset="18430.21">23133 9419 47919 0,'10'-11'2112'0,"-2"3"448"0,-2 2-2048 0,1 3-512 15,1 3 0-15,0-3 0 0,5 1-176 0,5-2-144 16,14-6-16-16,13 0-16 15,8-7-992-15,4 1-192 0,-4 0-32 0,-6 2-16 16,-6-1-4544-16,-5 2-912 0,-4 0-176 0,-4 3-32 0</inkml:trace>
  <inkml:trace contextRef="#ctx0" brushRef="#br0" timeOffset="18767.3">23796 9278 11967 0,'5'0'1072'0,"-2"0"-864"0,-1 2-208 0,-1-2 0 15,1 0 3008-15,-1 3 576 0,-1-2 96 0,0 2 32 16,1 3-2176-16,-2 0-448 15,0 4-64-15,-6 2-32 0,0 1-176 0,-4 3-48 16,-4 1 0-16,-2 4 0 0,-4-1 48 0,0 1 0 0,-2 1 0 0,1 3 0 0,2-2 112 0,1 5 32 31,1-6 0-31,3 4 0 0,2-1-352 0,3-3-64 0,4 3-16 0,1-3 0 0,4 0-336 0,1-2-64 16,1 1 0-16,4-1-128 0,2-2 0 0,3-1 0 16,2 2 0-16,3-4-144 15,3-2-352-15,1 0-64 0,1-3-16 0,2-4 0 0,1-1 288 0,-2-1 48 16,1-4 16-16,-1-4 0 0,-3-1 400 0,2-2 80 15,-1-5 0-15,-2 1 16 0,-1-5 240 0,0 1 64 16,-3-4 0-16,-2-2 0 0,-3 1-304 0,-3-5-48 0,-1 0-16 16,-4-1 0-16,-1 0 0 0,-3-2 0 0,-1-1 0 15,-2-4 0-15,-3 1 96 0,-2 0 16 0,-2 3 0 0,0 5 0 16,-1 4-320-16,2 4 128 0,-1 5-128 0,1 1 0 16,0 6 0-16,2-2 0 0,1 6-240 0,2 0-12448 15,0 2-2496 1</inkml:trace>
  <inkml:trace contextRef="#ctx0" brushRef="#br0" timeOffset="19158.25">24580 9363 23951 0,'5'-3'2128'0,"-2"-1"-1696"0,-2 1-432 0,-1 1 0 0,-1 2 3840 0,-1 0 672 16,1 0 144-16,-1-1 16 0,-3 1-3616 0,-3 0-736 16,-3 1-128-16,-5 1-48 0,-2 2-144 0,-3 1 0 15,-5 5 0-15,-2 0 0 0,-1 2 0 0,-2 2 0 16,1 2-224-16,0 1 80 0,-1 3 144 0,6 2 0 16,0 1 0-16,3 1 0 0,3-4 0 0,2 2 0 15,3 3 0-15,2-3 128 0,2-1-128 0,1-1 0 0,3 2 0 16,2-3 0-16,2-1-240 0,3-4-16 0,3 1 0 15,3-4 0 1,6 0-192-16,3-5-32 0,3-4-16 0,6-2 0 0,2-4 496 0,1-2 0 0,1-4 0 0,1-5 0 16,2-1 224-16,-1 0 144 0,0-4 16 0,-3-2 16 15,1 1-64-15,-5-2-16 0,0-2 0 0,-4-3 0 16,-3 2 48-16,-3-5 0 0,-2 2 0 0,-5 0 0 16,0-2 64-16,-5 5 16 0,-2 4 0 0,-5 1 0 15,-1 4-192-15,-4 2-48 0,-1-1 0 0,-3 6 0 16,2 1-64-16,-4 2-16 0,-5-2 0 0,-3 6 0 15,-2 0-576 1,-1 3-128-16,0 0-32 0,-1 4-18832 0</inkml:trace>
  <inkml:trace contextRef="#ctx0" brushRef="#br0" timeOffset="19635.58">22724 10621 43311 0,'-4'2'3840'0,"-1"2"-3072"0,2 0-608 16,0 2-160-16,2 0 0 0,-3 3-256 0,-1 7 64 0,-3 7 16 16,-2 15-160-16,0 2-48 15,1 5 0-15,4-3 0 16,2 1 192-16,1-4 16 0,5-2 16 0,1-5 0 16,1 0 160-16,1-1 0 0,2-3 0 0,1-3 0 0,0 1 0 0,-1-4 0 0,0-2 0 0,-1-3-12096 15,1-1-2400-15</inkml:trace>
  <inkml:trace contextRef="#ctx0" brushRef="#br0" timeOffset="20042.97">23290 10635 42383 0,'-2'0'1872'0,"-1"-2"400"0,0 2-1824 0,-1-2-448 0,2 4 0 0,0-2 0 0,1 4 0 0,-1-1-160 0,-3 3 0 0,-1 4 0 47,-1-1-672-47,0 6-144 0,1-1-32 0,0 4 0 0,-2 5 672 0,1-1 128 0,2 4 16 16,-3 2 16-16,2 3 176 0,0 0 0 0,2 4 0 0,2-3 0 16,2 3 0-16,0-3 0 0,2-1-176 0,2-2 176 31,0 0-736-31,2-2-48 0,0-3-16 0,3-2 0 15,1-5-448-15,2-3-96 0,2-6 0 0,2-4-16 0,1-1 368 0,4-6 80 16,2-3 16-16,2 0 0 0,2-7 1200 0,-1 0 240 0,2-3 48 0,-2-3 16 16,-2-2-48-16,-1-2-16 0,-1-2 0 0,-5-1 0 15,-2-1 160-15,-4 1 48 0,-2-3 0 0,-6-2 0 0,-1 5 624 0,-5 0 128 16,-3 3 32-16,-4 3 0 0,-1 7-560 0,-4 0-96 16,-1 7-32-16,-4 1 0 0,-1 4-400 0,-2 2-64 15,-1 4-32-15,0 1 0 0,0 4-352 0,1-3-160 16,0 5 16-16,2-5 0 15,4 3-560-15,1-1-128 0,4-6 0 16,0 2-16-16,5-4-1296 0,2 2-256 0</inkml:trace>
  <inkml:trace contextRef="#ctx0" brushRef="#br0" timeOffset="20507.62">24119 10755 37775 0,'0'-4'3360'0,"-1"0"-2688"0,1 2-544 0,-2 2-128 15,2 0 736-15,-1-3 112 0,0 2 32 0,-3-5 0 16,-1 2-1456-16,-2-2-272 0,-3 3-64 16,-2 3-16-16,-3 4 768 0,-1 5 160 0,-4 1 0 0,-4 4 0 0,0 3 656 15,-1 2 96-15,0 2 16 0,2 3 0 0,1 1-512 0,2-1-80 16,5-1-32-16,1 1 0 0,2-1-16 0,3-1 0 15,3-5 0-15,2 2 0 0,3-3-128 0,1-1 0 16,3-2 0-16,0 0 0 16,4-1-208-16,0-2-80 0,3 0-16 0,1 1 0 15,3-1-496-15,0-4-96 0,2 1-32 16,2-2 0-16,0 1 352 0,3-6 64 0,-1 0 0 0,1-2 16 0,-1-2 816 0,0-2 176 16,0-3 16-16,-2 0 16 0,1-4-64 0,-3 1-16 15,0-2 0-15,-3-2 0 0,0 0 96 0,-3 1 16 16,-2-1 0-16,-2 0 0 0,-1 0-160 0,-3 1-16 0,-2 2-16 15,-2-2 0-15,-3-1 0 0,-1 1 0 16,-1 1 0-16,-3 2 0 0,0-2-48 0,-4 2 0 0,1-1 0 16,-2-1 0-16,0 0-176 0,-1 4-144 0,0-1 192 0,-1 4-192 15,1 0 0-15,-2 4 0 0,3-2 0 0,1 1-144 32,0 2-448-32,0 0-96 0,3 0-16 0,-1 1 0 0,0-2-576 0,2 1-128 15,2 0-32-15,3-2 0 0</inkml:trace>
  <inkml:trace contextRef="#ctx0" brushRef="#br0" timeOffset="21362.75">24205 8850 34095 0,'-7'-12'1504'0,"2"6"320"0,1-1-1456 0,2 4-368 0,2 0 0 0,2 3 0 16,1-3-512-16,2 0-192 0,1-1-16 0,5-2-16 16,5-2-336-16,3 1-64 0,1 4-16 0,2-1 0 0,1 0 1600 15,2 2 304-15,2-1 64 0,3 2 16 0,1 1 720 0,2 0 160 16,2 0 16-16,1 0 16 0,1 0-720 0,1 0-160 16,3-2-32-16,0-1 0 0,0-1-608 0,-4 1-224 15,-1 0 144-15,-2-3-144 0,-2 2 0 0,-2 1 0 16,-4 0 128-16,-1-1-128 0,-4 2 272 0,-3-1 32 15,-2 2 0-15,-2 1 0 0,-4 1-48 0,-2-1 0 16,-1 3 0-16,-2-1 0 0,-3 2 0 0,-1 2 0 16,1 0 0-16,-4 1 0 0,1 0-96 0,-1 4-32 15,-1 0 0 1,-1 4 0-16,-1 1 0 0,2 4 0 0,-2 1 0 16,1 4 0-16,0 1 0 0,-1 2 0 0,0 4 0 15,2 5 0-15,-2 2-128 0,-1 5 0 0,-3 9 0 0,-1 1 0 16,0 3 0-16,-3 1 0 0,-1 1 0 0,-2 5 0 15,-1 6 0-15,-3 5 0 0,0 8-160 0,-1 5 160 16,2-1 0-16,2 0 0 0,4 2-128 0,3 1 128 16,3-1 0-16,4-3 0 0,4-5 0 0,3-4 0 15,3-5 0-15,1-6 0 0,-1 4 0 0,0-6 0 16,0-1 0-16,-5-6 0 0,-1 0 0 0,-2-4 0 16,-1-5 0-16,-3 5 0 0,-2 1 0 0,0 2 0 15,-3 3 0-15,-1-4 0 0,0 0 0 0,0-7 0 0,2-1 160 0,2-6-160 16,2-4 128-16,2-4-128 0,2-2 336 0,2-5-16 15,2-2 0-15,2-5 0 0,0-3-64 0,2-1 0 16,2-4-16-16,-1 0 0 0,1-3-240 0,1-3 144 16,-1 0-144-16,-1 0 128 0,1-4 96 0,-2-1 16 15,-1 2 0-15,-1-2 0 0,-1 3-48 0,-3-3-16 16,1 0 0-16,-2 0 0 0,0 1 112 0,-2-1 32 16,0 3 0-16,1-3 0 0,-2 0 0 0,1 2 0 15,-1-2 0-15,1 0 0 0,2 0-32 0,0 0 0 16,0 0 0-16,0 0 0 0,0 0-96 0,0 0-32 0,0 0 0 0,0 0 0 15,0 0-160-15,0 0 0 0,0 0 0 16,0 0 0-16,-21 0 0 0,16 1 0 16,-3 4 0-16,-2-1 0 0,1 2 0 0,-5 2 0 0,-1 0 0 0,-3 0 0 15,-3 0-160-15,-2-1 160 16,0-1-208-16,-3-3 80 16,-1 0-384-16,-2-3-64 0,0-6 0 0,-1-4-14288 0,-1-6-2864 0</inkml:trace>
  <inkml:trace contextRef="#ctx0" brushRef="#br0" timeOffset="23106.06">14165 8949 36863 0,'-4'0'3264'0,"2"0"-2608"0,2 0-528 0,0 0-128 0,0 0 0 0,-2-1 0 15,0 1 0-15,-2-1 128 0,-1-1-128 0,-1 2-176 16,-1-3 48-16,-2 0 0 0,-1 3-96 0,-1-4-16 16,-1 2 0-16,-3 0 0 0,-1 0 240 0,-3 0 0 15,-2-2 0-15,-2 4 0 0,-1-2 144 0,-1 4 80 16,2-2 16-16,-1 4 0 0,1-2 16 0,1 2 16 15,1 2 0-15,0 0 0 0,3 1 16 0,2-1 0 0,1 1 0 0,3 2 0 16,3-3-288-16,1 0 0 16,1 2 128-16,2 0-128 0,2-2 144 0,-1 4-16 0,0 3-128 0,2-1 192 15,-1 0-192-15,1 5 0 0,-1 0 0 0,1 4 0 16,1 1 0-16,-2 3 0 0,1 5 0 0,-1 4-160 16,1 4 160-16,1 3 0 0,-1 3 0 0,1 0 0 15,-1 9 0-15,-1 2 0 0,1 2 0 0,-2 2 128 16,2 4 0-16,-2 1 16 0,-1 3 0 0,-1-1 0 15,1-2-144-15,-4 4 0 0,0 5 0 0,0 7 0 16,-4 11 0-16,1 0 0 0,1-6 128 0,1 4-128 16,0-2 0-16,4-1 0 0,-2 4 0 0,3-11 0 0,0-6 0 0,0 0 0 15,3 2 0-15,-2-6 0 0,1-2 0 0,-1-3 0 16,0-4 0-16,-1-1 0 0,2 2 128 0,-1-4-128 16,0-1 192-16,-1 1-64 0,-1 0 16 0,0 0 0 15,1-6 0 1,-1-7 0-16,1-3-144 0,1-6 160 0,-2-1-160 0,1-4 160 0,1-2 32 0,2 0 0 15,-1-4 0-15,2-4 0 0,1-4 48 0,1-3 16 16,2-3 0-16,0-4 0 0,1 0-32 0,0-4 0 16,0 0 0-16,-2 0 0 0,2 1-80 0,-3-2-16 0,1 1 0 15,0 4 0-15,-2-2-128 0,0 0 0 0,0 1 0 0,-2 1 0 16,2-1 0-16,-1 1 0 16,0 0 0-16,0-1 0 0,-1 1 0 0,2-2 128 0,2 0 32 0,0-2 0 15,2 0 112-15,2-4 32 0,3 0 0 0,1-2 0 16,2 0 16-16,3-2 0 0,1-2 0 0,2-2 0 15,2 1-320-15,2 2 0 0,1 2 0 0,0 1 0 16,3 4-256-16,1 2-16 0,4 2 0 0,-1-1 0 16,-3 0 144-16,4 4 128 0,3-1-192 0,0 0 192 15,1 1-272-15,-4-1 48 0,-4-1 16 0,-2-1-12976 16,-6-3-2608-16</inkml:trace>
  <inkml:trace contextRef="#ctx0" brushRef="#br0" timeOffset="23647.18">14481 9419 28559 0,'-1'0'2544'0,"0"-2"-2032"0,1 4-512 0,0-2 0 16,0 1 1024-16,1 2 128 0,-1 3 0 0,1 0 16 16,2 1-480-16,0 6-112 0,4 3 0 0,-1 2-16 15,0 1-112-15,-1 3 0 16,1 1-16-16,-1-1 0 0,-1 9-432 0,-3-3 128 0,0 7-128 0,-3-1 0 16,-2 2 0-16,-2 1 0 0,-2-2 128 0,0-3-128 15,-1 3 0-15,-1-6 0 0,3 2 0 0,-1-6 0 16,2-1-960-16,3-3-112 0,1-5-16 15,4-6-9040-15,1-2-1808 0</inkml:trace>
  <inkml:trace contextRef="#ctx0" brushRef="#br0" timeOffset="24073.18">14871 9561 26719 0,'2'-12'2368'0,"-2"6"-1888"0,0-1-480 0,0 4 0 15,0 0 2480-15,0 3 400 0,-1 0 64 0,0-2 32 32,0 1-2784-32,-2 1-544 0,-2 0-112 0,-1 1-32 15,-1 4-320-15,-2 2-64 0,-1 2-16 0,-1 3 0 0,-2 2 896 0,-1 4 0 0,-1 7 0 0,-1 1 0 16,1 2 1328-16,3 1 224 0,0 6 48 0,5-3 16 16,2 0-912-16,4-1-176 0,2-3-32 0,3 1-16 15,1-7-480-15,1 0 0 16,3-1 0-16,2-1 0 0,1 0-384 0,0-5-112 0,-2-3-16 15,3-5-16-15,3 2-208 0,2-3-32 0,2-5-16 0,1-2 0 0,1-5 416 0,2-3 96 16,1-4 16-16,1-3 0 0,-1-3 496 0,0-2 96 16,-1 1 32-16,-2-4 0 0,-2 0 16 0,-4-3 0 15,-1 1 0-15,-5-2 0 0,-3-5-384 0,-3 0 128 16,-3 3-128-16,-2-1 0 16,-4 0 352-16,-3 3 0 0,-2 5 0 0,-1 0 0 0,-1 2 112 0,-3 5 32 15,-1 3 0-15,-1-4 0 0,-2 9-240 0,1-1-32 16,-1 5-16-16,1 4 0 0,0 0-208 0,2 3-240 15,1 1 48-15,3-2 16 16,2 2-2016-16,3 0-416 0,0 0-80 0,4 4-12608 0</inkml:trace>
  <inkml:trace contextRef="#ctx0" brushRef="#br0" timeOffset="24504.95">15684 9613 20271 0,'-7'-13'1792'0,"0"0"-1424"0,0 1-368 0,2 6 0 0,3 2 3520 0,1 1 624 16,-2 2 128-16,-2-1 16 0,-5-4-3552 0,-2-1-736 15,-3 4 0-15,-5 3-240 16,-1 6-480-16,-1 6-112 0,-1 4 0 0,-3 4-16 16,-2 8-544-16,0 3-96 0,1 4-32 0,1 1 0 0,2 2 1520 0,5-1 160 0,4 0 96 15,2-3 32-15,6-1 1552 0,3-4 304 0,3-3 64 0,4-2 16 16,1 1-1328-16,4-5-256 0,2-2-48 0,1-2-16 31,1-3-784-31,1-1-176 0,1-6-16 0,1-4-16 16,0 0-80-16,2-6-16 0,2-2 0 0,1-5 0 0,1-3 512 0,0-2 0 0,1-5 0 0,0 2 160 15,1-7 464-15,-2-2 80 0,1 0 32 0,-2-2 0 16,1-1-96-16,-4-3 0 0,0-3-16 0,-3-2 0 16,-2 3-208-16,-3-1-32 0,-4 5-16 0,-3 4 0 0,0 1-96 15,-5 3-16-15,1 6 0 0,-3 3 0 0,0 5-64 0,-1 0-32 16,-3 2 0-16,0 6 0 0,1-2-160 0,-1 6-144 16,0 0 144-16,-1 4-208 15,1 0-1488-15,0 4-288 0</inkml:trace>
  <inkml:trace contextRef="#ctx0" brushRef="#br0" timeOffset="24988.84">16842 9518 37775 0,'-13'2'1664'0,"4"2"368"0,-1 0-1632 0,2-2-400 0,3 1 0 0,2 0 0 16,-1 4 944-16,-4-1 96 0,-4 6 32 0,-4 2 0 0,-1 4-848 0,-1 1-224 15,5 1 0-15,-2-4 0 0,4 2 0 0,2-5-320 16,3 0 48-16,1-4 16 0,0 1 0 0,1-4 0 15,2 0 0-15,-1 0 0 0,1-3 256 0,0 1 0 16,2-1 0-16,-2-3 0 16,2 0-544-16,2 3 0 0,0-3 0 0,3 0 0 15,1 0-304-15,3 0-64 0,2 1-16 0,0 1 0 0,3 5 496 0,0-1 112 16,4 0 0-16,0 4 16 0,2-1 304 0,1 2 0 16,3 1 0-16,-2 0 0 0,-1 1-240 0,0 0 64 0,-1 2 16 0,-5-2 0 31,-3 0-32-31,0 2-16 0,-4 1 0 0,-3 3 0 15,-3-1 208-15,-2-2 0 0,-2 4 192 0,-5-1-192 0,0 0 1040 0,-5 2 112 0,-2-1 0 0,-1 1 16 16,-2 1-192-16,-2-4-32 0,1 0-16 0,-2-3 0 16,1-1-624-16,1-4-128 15,1 1-32-15,-1-5 0 16,1-2-592-16,-2-4-128 0,1 0-32 0,-1-4-16752 0</inkml:trace>
  <inkml:trace contextRef="#ctx0" brushRef="#br0" timeOffset="25176.94">16846 9530 46991 0,'0'-8'2080'0,"1"4"432"0,0 0-2000 0,3 2-512 15,-1 0 0-15,4 2 0 0,0-1 0 0,4 0-128 16,9 1-16-16,7-4 0 15,9 2-816-15,4-1-176 0,2 2-16 0,-4 1-16 16,-3-2-1600-16,-3 2-320 0,-4 0-64 0,-2 2-12464 0</inkml:trace>
  <inkml:trace contextRef="#ctx0" brushRef="#br0" timeOffset="25535.88">17486 9540 2751 0,'1'0'256'0,"-1"-2"-256"0,0 2 0 0,0 0 0 0,0 0 2928 15,0 0 528-15,0 2 128 0,-1-2 0 0,0 0 448 0,-2 4 64 16,0 1 32-16,3-5 0 0,-11 16-1968 0,3-4-400 16,-1 2-80-16,-2 4-16 0,-2 5-640 0,-2-1-128 15,-1 6-16-15,-3 1-16 0,-2 8-416 0,-1-2-64 16,0 3-32-16,1-3 0 0,0-1-352 0,2-2 0 16,2-1 0-16,2-5 128 0,5-1-128 0,4-2 0 15,1 2 0-15,5-3-128 0,4-3 128 0,2 1 0 16,4-2 0-16,1-3 0 0,2-1-256 0,2-2-64 15,3-6 0-15,0-3-16 16,3-3-560-16,-1-3-128 0,1-3 0 0,0 0-16 0,-1-6 608 0,1-2 128 16,1-2 32-16,-2-3 0 0,-2 1 1056 0,-2-2 224 0,-2-1 32 15,0-1 16-15,-3-4-240 0,-3 1-48 0,0-1-16 0,-2-2 0 16,-3-3-224-16,-2-4-32 0,-1-1-16 0,-4-1 0 16,-2 0-160-16,-3 1-16 0,-1-1-16 0,-1 5 0 15,-2 1-288-15,-1 3 0 0,-3 2-128 0,-3 1 128 16,-2 1-736-1,-6 3-48-15,2 5-16 0,-3 6-17936 0</inkml:trace>
  <inkml:trace contextRef="#ctx0" brushRef="#br0" timeOffset="26741.87">14616 11133 43311 0,'-5'0'3840'0,"3"-3"-3072"0,0 3-608 0,4-1-160 15,1 1 224-15,1-2 16 0,3-4 0 0,5-1 0 31,6-5-1200-31,6-2-256 0,5-2-32 0,3-2-16 0,3-1 64 0,-2-1 16 0,-3 6 0 0,-4 0 0 0,-2 3 880 16,-5 3 304-16,-3 2-192 0,-1 3 192 0,-1 3 896 0,-3 1 288 16,-1 4 48-16,0 2 16 0,0 2-688 0,0 1-144 15,1 2-32-15,-1 2 0 0,0 1-256 0,-2 1-128 16,0-3 128-16,-1 4-128 0,-2 1 160 0,-1 0-160 16,-3 5 192-16,-2-2-192 0,-3 1 176 0,-2 0-176 15,-4 0 160-15,-4 1-160 0,-3-1 0 0,-3-4 0 16,-1-1 0-16,0-1 0 0,1-4 0 0,-2-2 0 15,-1 0-128-15,0-2 128 0,2 0 0 0,3-3 0 0,2-1 192 16,2-2-48-16,4-1 0 0,4 2 0 0,2-1 0 0,3-1 0 16,2 2-288-16,3-2-64 0,3 2-16 0,3-1 0 31,4-1-464-31,3 4-80 0,4-1-32 0,4-2 0 16,1 3-496-16,2 2-112 0,1 1 0 0,-1-2-16 0,2 2 832 0,-3 0 160 0,-2-1 48 0,1-1 0 15,-4 0 384-15,-3 1 224 0,-3 2-32 0,-4 0 0 16,-3 1 848-16,-4 0 176 0,-2 2 16 0,-4 0 16 15,-1 2-160-15,-3 1-48 0,-1 1 0 0,-3 0 0 0,-2 0-384 16,-3 2-80-16,-1 1 0 0,1-2-16 0,-4 4-48 16,1-2 0-16,-2 3 0 0,0-2 0 15,0 1-368-15,0-4-144 0,0 4 0 0,-1 2 144 0,0-4-144 16,0 2-224-16,1 2 48 0,-1-4 16 16,1 2-640-16,2-4-128 0,1-1-32 0,3-6-17920 15</inkml:trace>
  <inkml:trace contextRef="#ctx0" brushRef="#br0" timeOffset="27248.74">16601 11025 42383 0,'-8'2'1872'0,"2"0"400"0,1-2-1824 0,3 3-448 0,0-3 0 0,2 1 0 16,0 1-448-16,-2 1-192 0,-1 3-48 0,1 1 0 16,-3 6-1680-16,1-1-352 0,-1 2-64 0,-1 3-16 0,0 3 2160 0,-3 0 448 31,0 2 192-31,-3 0-192 0,1 5 2112 0,-2-2 416 0,-1 1 96 0,-1-4 0 0,2 3-1280 0,0-5-272 16,2-2-48-16,-1 2-16 0,2 1-512 0,0-2-112 15,3-2 0-15,2-2-16 0,1 1-176 0,3-6 0 0,3-2 0 0,2-4 0 16,3-1-240-16,3-6-128 0,1-1-16 0,3-2-16 47,3-4-1136-47,3-1-208 0,0 0-48 0,2 0-16 15,2 1-400-15,-2 0-80 0,0 0-16 0,-1 2 0 0,-1 4 1280 16,2-2 256-16,3 0 64 0,2-1 0 0,4 1 560 0,0 0 144 0,3 0 0 0,0 0 0 16,0-1 0-16,0 1 0 0,-2 1 0 0,-4-1-10304 15</inkml:trace>
  <inkml:trace contextRef="#ctx0" brushRef="#br0" timeOffset="27502.88">17069 10972 45151 0,'-22'6'2000'0,"6"3"416"0,1-2-1936 0,5 2-480 15,7-3 0-15,1 0 0 16,1 4-432-16,-4 4-176 0,-3 13-32 0,-4 8-16 16,1 7 144-16,0 5 48 0,1 3 0 0,2-1 0 0,-5-2 464 0,0 3 0 0,-1 4 0 0,-2 2 160 15,-3 5 32-15,-3 2 0 0,-1 6 0 0,-2-2 0 16,0 0 112-16,0-2 16 0,1-1 16 0,3-6 0 16,2-8-464-16,6-9-112 0,1-4-16 0,4-12-18736 15</inkml:trace>
  <inkml:trace contextRef="#ctx0" brushRef="#br0" timeOffset="28393.1">17419 8968 34095 0,'-22'0'1504'0,"6"0"320"0,4 2-1456 0,4-2-368 0,7 0 0 0,2 0 0 0,0 0 656 0,2 0 64 16,2 1 16-16,3-2 0 0,9 1-176 0,6-2-48 16,6-2 0-16,1 1 0 0,6 3-128 0,3 0-48 15,3 3 0-15,3-3 0 0,2 4-32 0,2-2-16 16,-2 2 0-16,-2 0 0 0,2 2-288 0,-2 0 160 15,-3 3-160-15,-5-3 128 0,-2 4-128 0,-3 0 0 16,-1-2 0-16,-4 3 0 0,-2 0 0 0,-7-1 0 0,-3-2 0 16,-4 3 0-16,-3-5 0 0,-5 1 0 0,-3 2 0 0,-3-1 0 15,-5 1 0-15,-2 3 0 0,-1-3 0 0,-4 5 0 16,-1 1 144-16,-1 1 0 0,0 3 0 0,-3-1 0 16,1 4 160-16,2 1 16 0,0-1 16 0,2 0 0 15,0 3-160-15,1 3-48 0,3 4 0 0,0 3 0 16,1 3 0-16,0 7 0 0,2 8 0 0,-1 4 0 15,-1 7-128-15,0 2 0 0,0 1 0 0,0-4 0 16,-1 6-176-16,-1 4-64 0,0 6-16 0,0 6 0 16,1-3 256-16,0 3 0 0,4-2-160 0,1-1 160 0,3 1 0 31,2-2 0-31,2-2 0 0,0-3 0 0,1-9 0 0,-1-7 0 16,0 1 160-16,0 2-160 0,-1 2 256 0,0 0-64 15,-1-6-16-15,0-8 0 0,-2-2 16 0,0-1 0 16,-1 1 0-16,-1-4 0 0,1 0 112 0,-1-1 16 15,3-2 16-15,-2 2 0 0,2 0-64 0,0-3-16 16,2 0 0-16,-1-2 0 0,2-1-256 0,2-4 160 16,-1 7-160-16,3-3 128 0,0-1-128 0,1-1 0 15,1-5 0-15,-1-2 0 0,0-7 0 0,-1 0 0 0,-1-3 0 16,-1-3 0-16,-1-3 0 0,-2 2 160 0,-2-1-160 0,-1 1 160 16,-1-2-160-16,0 2 0 0,-1-3 0 0,0 2 0 15,0-2 208-15,-1-2 64 0,0 0 16 0,0-1 0 16,1-3 192-16,-1 0 32 0,1 0 16 0,0 1 0 15,1-4-192-15,0 0-32 0,1 0-16 0,-2 0 0 16,0 1-288-16,-1-4 160 0,-1 3-160 0,0 0 128 16,0-2-128-16,-3 2 192 0,-3-1-192 0,0-1 192 15,-1 4-48-15,-3-1 0 0,-2 2 0 0,-3 2 0 0,0 0-16 16,-4 2-128-16,-3 2 192 0,1 1-64 0,3-1-128 0,-2 1 192 16,-3 0-192-16,-1 3 192 15,-1 0-192-15,1-1 0 0,3 1 0 0,2-7 0 0,5-2-192 0,0-3 48 16,0-2 0-16,1-8-23088 15</inkml:trace>
  <inkml:trace contextRef="#ctx0" brushRef="#br0" timeOffset="33031.94">15130 14185 39615 0,'0'-4'3520'0,"0"0"-2816"0,0 2-560 0,2 1-144 0,-1-2 0 0,0 1-256 0,0-2 64 0,2-2 16 31,-1-2 176-31,0 2 0 0,-4 4 0 0,-1-1-128 0,-2 6 128 0,-5 3 128 0,-1 6-128 0,-4 4 176 16,-1 7 112-16,-3 1 32 16,-2 5 0-16,-1 1 0 0,-2 0-32 0,0 5 0 0,-2 1 0 0,-1 5 0 31,-1 2-128-31,-1 2-32 0,-1 5 0 0,-3 3 0 16,-3 6-128-16,0-4 0 0,2-3 0 0,0-5 0 15,2-2 0-15,1-6 0 0,4 0 0 0,2-10 0 16,4-2 0-16,2-3 0 0,3-3 0 0,3-5 0 15,-8-1-1584 1</inkml:trace>
  <inkml:trace contextRef="#ctx0" brushRef="#br0" timeOffset="33345.75">14502 14222 7151 0,'6'-14'320'0,"-2"6"64"0,0 1-384 0,-2 4 0 0,0 3 0 0,-1 0 0 16,0 0 3504-16,0 0 624 0,3 0 128 0,0 3 32 15,1 4 656-15,1 1 144 0,-1 2 32 0,0 6 0 16,1-2-2880-16,0 3-576 0,0-1-112 0,2 2-16 15,0 3-928-15,2-2-192 0,4 4-32 0,1 1-16 16,1-3-368-16,1 2 0 0,4 0 0 0,6 8 0 16,9 6 0-16,4 5-256 0,2 5 48 0,2 0 16 15,0 4-128-15,-1 1 0 0,0 1-16 0,-2 0 0 16,-1-1-880-16,-5 4-192 0</inkml:trace>
  <inkml:trace contextRef="#ctx0" brushRef="#br0" timeOffset="35796.11">15930 14383 6447 0,'-9'0'576'0,"1"0"-576"15,1-3 0-15,2 2 0 0,2 1 4880 0,2-2 880 16,0 2 160-16,-2-4 32 0,0-2-3840 0,-2-1-784 15,1-2-160-15,3 2-16 0,2-1-800 0,3 4-160 16,2-1-16-16,3 4-16 0,3-3 736 0,5 2 128 0,6 2 48 0,2 0 0 16,3 0 176-16,5 2 32 15,9-1 16-15,5 2 0 0,4 1-800 16,-2-2-176-16,1-2-16 0,-1 0-16 0,2 0-288 0,-2 0 0 16,1 4 0-16,-1-2 0 0,1 2-336 0,-2-2-32 0,0 5 0 0,-3 0 0 31,-1-5-1360-31,-4 5-288 0,-4-1-48 0,-5 1-13952 0</inkml:trace>
  <inkml:trace contextRef="#ctx0" brushRef="#br0" timeOffset="36136.68">15760 14765 41471 0,'-1'-3'1840'0,"-1"-3"368"0,2 2-1760 0,2-1-448 0,1 2 0 0,4-1 0 16,2 0 0-16,9-7 0 0,11-2-144 0,16-7 144 15,13-4-2752-15,10 2-448 0,5 0-96 0,4 6-16 0,-1 6 3312 0,2 1 576 16,1 8 144-16,-1-2 48 0,0 6 1152 0,-2 1 224 16,1 2 48-16,0 1 16 15,-1 2-1664-15,-2 0-336 0,1-2-64 0,-6 3-16 16,-3 1-944-16,-4 1-192 0</inkml:trace>
  <inkml:trace contextRef="#ctx0" brushRef="#br0" timeOffset="37913.06">19115 13599 28559 0,'1'0'2544'0,"-1"-3"-2032"16,1 3-512-16,-1 0 0 0,1 0 1088 0,-1 0 112 0,2-1 16 0,-1 1 16 16,1 0-240-16,0 0-48 0,0 1-16 0,-2-1 0 15,0 0-352-15,0 0-64 0,-12 22 0 0,4-13-16 16,0 3 16-16,-4 2 0 0,-1 5 0 0,-2 0 0 15,-2 9-368-15,-1 0-144 0,-1 7 128 0,-1-1-128 16,-1 6 0-16,-2 3 0 0,1 4 0 0,-5 8 0 16,-1 4 0-16,-3 5 0 0,-1 3-144 0,-1-1 144 15,0-3 0-15,0-3 224 0,-3 0-32 0,0-4-16 0,-1 1 96 0,0-5 32 16,1 4 0-16,2-9 0 0,2-1-144 16,0-3-32-16,2-2 0 0,4-5 0 0,4-5-128 0,2-3 0 15,3-3 0-15,4-6 0 16,1-6-256-16,3-6 0 0,4-2 16 0,0-7-18192 15</inkml:trace>
  <inkml:trace contextRef="#ctx0" brushRef="#br0" timeOffset="40314.9">19155 13662 34095 0,'0'-3'3024'0,"2"-3"-2416"15,-1 2-480-15,0 4-128 0,0-2 0 0,-1 1 0 0,2-6 0 0,-1-1 0 16,-1-2 0-16,0 0 0 16,-5 1 0-16,0 3 0 0,-2 2 768 0,-3 2 256 15,-1 2 32-15,-2 2 16 0,0-2-16 0,0 3 0 0,1-3 0 16,1 0 0-16,1 0-176 0,4 0-48 0,2 1 0 0,1-1 0 15,5 3-352-15,1-3-80 0,4 0-16 0,0 3 0 16,3 0-192-16,2 1-64 0,2 2 0 0,2 2 0 16,0 2-128-16,0 6 0 0,0 4 0 0,-1 7 0 15,1 8-208-15,-2 5-80 0,-1 5-16 0,-2 10 0 16,-1 4 112-16,-2 12 0 0,-3 10 16 0,-3 5 0 16,-3 3 176-16,-2-2-192 0,0-4 192 0,-1-7-192 0,2-10 192 15,2-6-192-15,1-6 192 0,2-7-192 0,5 1 192 0,2-4 0 16,3 0 0-16,2-2 0 0,3 2 0 0,1-2 144 15,2 2-144-15,2 1 0 16,-1 0-320 0,-1 0-192-16,-1-1-16 0,-3-2-16 0,-6 2-1168 0,-3-6-224 0,-4-3-48 0,-4-4-14864 15</inkml:trace>
  <inkml:trace contextRef="#ctx0" brushRef="#br0" timeOffset="40665.11">18665 14645 43311 0,'-13'-3'1920'16,"3"3"384"-16,3 0-1840 0,3-3-464 0,5 0 0 0,2-1 0 0,2 1 0 0,3-6 0 0,9-6 0 0,6-7 0 15,10-4-432-15,7-2-176 0,6-5-32 0,2 5-16 16,3 0-48-16,-1 5-16 0,1 5 0 0,-3 2 0 15,0 6-1184-15,-3 1-224 0,-3 7-48 0,-4 0-12688 0</inkml:trace>
  <inkml:trace contextRef="#ctx0" brushRef="#br0" timeOffset="46369.87">19806 13074 11967 0,'1'-2'1072'0,"0"1"-864"0,2-2-208 0,-1 2 0 0,1 0 2112 0,-1 1 384 0,2-2 80 0,1 2 16 16,5-2-880-16,0 1-176 16,1 1-48-16,-1 0 0 0,0 3-352 0,-3 1-80 15,-2 5-16-15,-3-2 0 0,-2 4-336 0,-1 3-80 0,-1 1-16 16,-4 2 0-16,-1 2 288 0,0 0 48 0,-1 5 16 0,1 2 0 15,0 0-64-15,-2 2 0 0,2 3 0 0,0 0 0 16,2-2-480-16,0-1-96 0,3 2-32 0,0-4 0 16,-1 1-288-16,3-2 0 0,0 1 0 0,1-4 0 0,-1 0 0 15,2-3 0-15,-2-3 0 0,1 0 0 0,-1-4 0 16,0-2 0 0,-1-1 0-16,1-2 0 0,-2-2 0 0,1-1 0 0,1-2 0 0,-1-2 0 0,0 0 0 0,-1-2 0 31,0-4 0-31,2-1 0 0,-1-2 0 0,1-4 0 0,1-2 128 0,0-2-128 0,3-4 192 0,0-2 0 15,0-5-16 1,1-4 0-16,4-6 16 0,-1-5 0 0,0-2 0 0,1-2 0 0,1 3-192 0,-2-1 0 16,0 0 0-16,-1 5 0 0,-1 4 0 0,-2 5 0 15,1 5 0-15,-4 5 0 16,1 1 0-16,-4 2 0 0,1 3 0 0,-3 1 0 0,2 4-160 0,-3 4-16 0,1 0 0 16,-2 3-12064-1,0 2-2416-15</inkml:trace>
  <inkml:trace contextRef="#ctx0" brushRef="#br0" timeOffset="54906.42">20429 12975 24879 0,'-6'0'2208'0,"1"0"-1760"0,2 0-448 0,3 0 0 0,0 0 1536 0,-1 0 208 16,-1 0 48-16,-3 0 16 0,-1 0-240 0,-1 0-48 16,2-2-16-16,2 2 0 0,0 0-688 0,2 0-144 0,0 0-32 15,1 0 0 1,0 0-96-16,1 0-32 0,0 0 0 0,1 2 0 0,-1-2-48 0,1 0-16 15,1 0 0-15,-3 0 0 0,0 0-48 0,0 0-16 0,23-6 0 0,-13 4 0 32,0-1-240-32,2 2-144 0,1-1 160 0,0 2-160 15,2 0 0-15,1 0 128 0,3 2-128 0,2-2 0 16,1 4 0-16,2-4 0 0,3 2 0 0,0-1 0 16,1 2 0-16,1-3 0 0,-2 0 0 0,-2-3 0 15,0 2 0-15,-1-1-160 0,0-2 160 0,-2 2-128 16,-1-5-416-16,-2 4-80 0,-5 0-16 15,0 0 0-15,-3 0-1216 0,-3 2-256 0</inkml:trace>
  <inkml:trace contextRef="#ctx0" brushRef="#br0" timeOffset="55382.95">21099 12622 3679 0,'-3'-4'320'0,"-1"2"-320"0,1-1 0 0,3 2 0 0,0 1 3776 0,0-3 672 16,0 3 144-16,0-3 16 16,2 0-2560-16,-1-3-528 0,0 2-112 0,2-2 0 0,-1 0-400 0,1 2-80 15,-1 2-16-15,0-1 0 0,1 2-16 0,-1 1-16 16,1-2 0-16,-1 2 0 0,2 2 816 0,-1-1 160 16,1 4 48-16,0-1 0 0,2 3-816 0,1 2-144 15,0 3-48-15,2-2 0 0,-1 5-384 0,1-1-64 16,0 2-32-16,-2 2 0 0,-1 2-288 15,-1 4-128-15,-1-5 128 0,1 4-128 16,-3-1 0-16,1 0 0 0,-2 0 0 0,0 1 0 16,-1-2 128-16,-1 1-128 0,1 0 0 0,-2 3 128 0,-1-3 112 0,-1-2 16 15,2 1 0-15,-1-1 0 0,1-2-256 16,-1 5 0-16,1-5 128 0,-2-2-128 16,2 0-384-16,-1 0-128 0,2-2-32 0,1 1 0 15,0 1-672-15,1-4-144 0,1 1-32 0,0-1-16272 0</inkml:trace>
  <inkml:trace contextRef="#ctx0" brushRef="#br0" timeOffset="56828.58">19853 12645 6447 0,'-10'0'576'0,"3"2"-576"16,3-1 0-16,3-1 0 0,1 2 1696 0,-2-2 224 15,-3 1 64-15,-1 2 0 0,-2 1-1248 0,0 1-240 16,3-2-48-16,3 0-16 0,4-2 768 0,2 1 144 16,5 2 48-16,2 0 0 0,2 1 720 0,5 1 128 15,1 0 48-15,2 4 0 0,2 0-400 0,0 2-80 0,1 4-16 16,0 3 0-16,1 0-1072 0,0 3-208 0,-3 1-64 0,-1 8 0 15,1 4-448-15,-2 3 0 0,-1 5 0 16,-2 2 0 0,-2 6-512-16,0-3-208 0,-2 1-48 0,2 0 0 15,0-2-128-15,0 0-16 0,1-2-16 0,0-1 0 0,0-2 928 0,1 1 400 0,2-1-16 0,-2 1-16 16,2 2 224-16,-3 3 48 0,-1 5 16 0,-3 0 0 16,-2-1-480-16,-4 4-176 0,0 2 0 0,-2 5 144 15,-3 5-832-15,-2 5-160 16,-4 6-48-16,-1 0 0 0,-4 1-896 0,-1-1-192 15,0 2-48-15,-5-2 0 0,-3-6 944 0,-2-6 176 16,-1-8 32-16,-2-4 16 0,1-7 2400 0,-1-2 496 0,0-4 80 0,0-5 32 0,-2-1-464 0,-2-3-80 16,1-1-32-16,-3-3 0 15,-1-6-1568-15,-1-2-560 0,-2-5 16 0,0-7-13984 16</inkml:trace>
  <inkml:trace contextRef="#ctx0" brushRef="#br0" timeOffset="57396.73">18587 12811 14735 0,'0'-9'1312'0,"0"3"-1056"0,0 0-256 15,0 2 0-15,1 1 1488 0,-1 3 240 0,1-3 64 0,-1-1 0 0,1-2 32 0,-2 0 16 16,-1 4 0-16,-3 2 0 0,-4 6-1104 0,-3 2-224 0,-2 3-32 0,-5 7-16 16,0 2-128-16,-6 4-16 15,-1 2-16-15,-4 3 0 0,-1 2 176 0,-1 1 32 0,0 2 16 0,0-1 0 16,0 1 336-16,-2 1 64 0,1 2 16 0,-2-2 0 15,1 4-112-15,0 1-32 16,3 2 0-16,-1 1 0 0,-1 5-288 0,1 5-48 16,1 8-16-16,-3 9 0 0,0 11-304 0,-1 2-144 15,1 3 128-15,0 0-128 0,5 1 0 0,1 5 0 16,4 2 0-16,4-1 0 0,4-6 0 0,5 2 0 0,3-1 0 0,7-2 0 16,6-1 0-16,6-6 0 0,6-5 0 0,8-2 0 15,4-9 0-15,8 6 0 0,7 4 0 0,8 0 0 16,5 0-624-1,5-4-144-15</inkml:trace>
  <inkml:trace contextRef="#ctx0" brushRef="#br0" timeOffset="60396.96">21859 13071 17503 0,'1'-4'1552'0,"-1"1"-1232"0,0 3-320 0,0 0 0 16,0 0 1680-16,0 0 288 0,1 0 48 0,0 0 16 0,2 2-48 0,-1 3-16 16,2 1 0-16,1 1 0 0,1 6-240 0,0 1-32 15,0 4-16-15,3 3 0 16,-2 1-576-16,3 6-112 0,0 1-32 0,1 6 0 0,2 0-592 0,-2 5-128 15,0 5-32-15,-1 0 0 0,-1 7-80 0,-3 5-128 16,-3 10 176-16,-1 0-176 0,-2 6 0 0,-3-2 0 16,-2 0 0-16,-1 2 0 0,-1 2 128 0,-2 1-128 15,-1 0 0-15,1-6 0 0,2-10 368 0,-2 0 16 16,2-1 0-16,2-2 0 0,1 0 128 0,3-7 16 16,2-5 16-16,2-4 0 0,2-7-256 0,0-4-48 15,1-4-16-15,0-3 0 0,1 0-224 0,1-6 0 0,-2 0 128 0,-1-7-128 16,1 0 0-16,-1-4 0 0,-1-2 128 0,0-2-128 15,-1 0 128-15,1-4-128 0,0 0 176 0,-1-2-176 16,1-2 304-16,1-4-48 0,0-2-16 0,1-4 0 16,0-3-64-16,1-6-16 0,0 0 0 0,-1-6 0 15,2-4-160-15,0-3 0 0,0-3 0 0,0-1 128 16,0 1-128-16,0 3 0 0,3 1 0 0,-1 4 0 16,0 5 0-16,1 0 0 0,1 3 0 0,-1 3 0 15,2 2 0-15,0-3 0 0,1 5 0 0,3-1 0 0,-1 0 0 0,0 0 0 16,1 0-144-16,0 1 144 15,2 1-176-15,1 2 32 0,-3 1 0 0,2 2 0 16,-1 3-192-16,2 2-48 0,0 4 0 0,1 3 0 0,-2 3 16 0,0 4 0 16,1 6 0-16,-2 3 0 0,0 2 32 0,-4 2 0 15,0 2 0-15,-2 3 0 0,-2 1 144 0,-2 1 48 16,-3 2 0-16,-2-1 0 0,-1 0 144 0,-2-2 0 16,-3 3 0-16,-2-1-128 0,0-2 128 0,-1 1 144 15,0 2-16-15,-3-3-128 0,1 0 176 0,-2-1-176 16,-1-1 160-16,-2-1-160 0,0-1 256 0,-2-1-64 0,-1 1 0 15,-3-2 0-15,2 0 16 0,-3 1 0 16,-1-2 0-16,0 2 0 0,0-1 48 0,-3 1 0 16,0-1 0-16,0 0 0 0,1-3-256 0,2-1 176 15,0-3-176-15,1-3 160 0,1-4 0 0,1-3 0 16,1-3 0-16,-3-3 0 0,1-2-32 0,-4-3 0 0,-3-4 0 0,-3-3 0 16,0-1-128-16,-2-1 0 15,-3-4 0-15,1-2-176 16,-2 4-528-16,2-6-128 0,2 3 0 0,3-1-16 15,4 2-496-15,6 4-80 0</inkml:trace>
  <inkml:trace contextRef="#ctx0" brushRef="#br0" timeOffset="60809.03">23132 13087 40543 0,'-4'2'3600'0,"2"-1"-2880"0,1 3-576 0,2 1-144 15,0-1 0-15,-1 2 0 16,1 6 144-16,-2 11-144 0,1 8 0 0,-1 7 0 0,-1 9 0 0,-2 4-192 15,-2 3-48-15,-3 3-16 0,-2 2 0 0,-3 2 0 16,-3 2-528-16,-2 0-112 0,0 0-32 0,0-6-15712 16</inkml:trace>
  <inkml:trace contextRef="#ctx0" brushRef="#br0" timeOffset="63357.01">15405 13343 42383 0,'-4'6'3776'0,"2"0"-3024"0,1 4-608 0,1-3-144 0,1 2-704 0,-1 3-192 0,-1 11-16 15,-2 14-16-15,2 13-16 0,0 14 0 0,2 0 0 0,0-5 0 0</inkml:trace>
  <inkml:trace contextRef="#ctx0" brushRef="#br0" timeOffset="204920.41">22766 17055 35935 0,'3'-4'3200'0,"-1"1"-2560"0,-1-1-512 0,-1 1-128 0,0 3 1088 0,0-2 192 0,2-2 32 0,0 0 16 32,1-4-2032-32,-1 0-416 0,-1 2-80 0,-2 4-16 15,-1-2 432-15,-2 2 80 0,-2-2 0 0,-3 4 16 0,-3 0 1776 0,-4-3 336 16,-2 6 80-16,-4-3 16 0,-5 1-848 0,-5 2-160 15,-5 0-48-15,-7 2 0 0,-6-1-464 0,-10 2 128 0,-3 2-128 0,-5 0 0 16,-1 1 0-16,-3 2 0 0,0 4 0 0,1-3 0 16,1 1 0-16,-3-2 0 0,-2 0 0 0,0 0 0 15,-1 0 0-15,-3-1 0 0,-3 2 0 0,-4-2 0 16,-3-1 0-16,-1 2 0 16,-3 1 0-16,-1 1 0 0,-5-1 0 0,-4 0 0 0,-2 1 0 0,-1-1 0 15,-2-2 0-15,-4 2 0 0,-2 2 0 0,0 1 0 16,5-5 0-16,2 0 0 0,4-2 0 0,6 0 0 0,5 0 0 15,7 0 0-15,1-3 0 0,6 1 0 16,3 1 0-16,5 0 0 0,3-1 0 0,5-3 144 0,8 0-144 0,5-3 0 16,4 1 0-16,2-2 0 0,1-2 0 0,2 2 0 15,4-4 176-15,4 2-176 16,5-1 256-16,2-2-64 0,5-3 0 0,2 2 0 0,4-2 48 0,4 2 0 16,4-2 0-16,1-1 0 15,4 0-64-15,0-2-16 0,2 1 0 0,-1-1 0 0,-1 0 64 0,0-3 16 16,-1 2 0-16,-1-3 0 0,0 1-240 0,1-4 0 0,-1 2 0 15,-1-5 0-15,3 1 0 0,1-2 0 16,-1-3 0-16,2-1 0 0,0-1 192 0,2-4-48 16,1-1-16-16,1-1 0 0,1-1 128 0,2-3 32 15,2-3 0-15,3-2 0 0,-1-2 16 0,2-3 0 0,0-3 0 0,0 1 0 16,0 5-64 0,-2-2-16-16,0 3 0 0,-2 3 0 0,-1 2-224 0,-3 5 0 0,-3 5 0 0,-2 1 0 15,-4 3 0-15,0-1 0 0,-1 1 0 0,-1 1 0 16,-1 1 0-16,0 1 0 15,1 0 0-15,-1 2-160 0,1 2 160 0,-2-1 0 0,2 4 0 0,1 2 0 16,0 3 0-16,0 0 0 16,2 1 128-16,0-1-128 0,2 4 0 0,2 0 0 15,-1-3 0-15,1 3 0 0,1 1 0 0,-2 0 0 16,0 4 0-16,-2 1 0 0,0 0 0 0,-4 4 0 16,-3-1 0-16,-3 4 0 0,-1 2 0 0,-5 1-128 0,-1 1 0 0,-3 3 0 0,2 1 0 0,-5 2 0 15,-1 2 0-15,-1-1 0 16,0 1 128-16,0 1 0 0,0 1 0 0,2-2 0 15,0 0 0-15,2 0 0 0,2-2 0 0,2 0 0 16,0-1 0-16,3-2 0 0,3 1 0 0,1-5 0 16,4-2 0-16,2 0 0 0,1-2 0 0,3-4 0 0,2 2 0 0,0-4 0 0,2 0 0 15,0 0 0-15,3-2 0 0,2-2 0 0,3 0 0 16,1-2 0 0,4-3-128-16,3-1 0 0,2-2 0 0,3-2 0 0,-2 2 128 0,-1-3 0 15,0 2 0-15,-3-3 0 0,0 3-128 0,-2 1 0 0,-4-1 0 0,0 0 0 16,1-2-32-16,-2 1 0 0,-1 0 0 0,1 0 0 31,1-1 160-31,1 2 0 0,-1-2 128 0,0 2-128 16,0 3 272-16,-1 1-16 0,-3 2 0 0,1 4 0 0,-2 0 80 0,-2 3 16 15,2 3 0-15,-2-2 0 0,-1 4-352 0,3-1 0 0,-1 2 0 0,0-3 0 16,4 4 0-16,1-1 0 16,3-2 0-16,3 2 0 15,3 0 192-15,4-2-16 0,2 1-16 0,7-2 0 0,4 1-160 16,4-2 0-16,3 2 0 0,2 0 0 15,0-2-832-15,3 5-32 0,5-1-16 0,2 0-19696 16</inkml:trace>
  <inkml:trace contextRef="#ctx0" brushRef="#br0" timeOffset="205829.43">23443 16339 23951 0,'-4'-2'2128'0,"1"-2"-1696"16,2 1-432-16,0 1 0 15,0 1-2368-15,-2-2-576 0,1-3-96 0,-3-1-32 0,0-6 2416 0,-1 1 464 16,1-1 192-16,1-1 0 16,1 2 480-16,1 4 224 0,2-1 32 0,0 2 32 0,1 3 1264 0,2-2 240 0,0 3 48 15,2 0 32-15,2 0-1216 0,-1 3-240 16,0-1-64-16,0 1 0 0,-2 1-576 0,-2 2-112 0,0-2-16 0,-1 1-128 16,-2 1 960-16,-1-3 96 15,0 4 16-15,-3-2 0 0,1 2 304 0,-1-1 64 0,-1 1 16 0,1 1 0 16,0 1-352-16,0-2-64 0,1 2-16 0,1 0 0 15,0 1-560-15,2-1-112 16,1 4-32-16,0-3 0 0,3 4-192 0,-2-1-128 0,2 2 128 0,0 5-128 16,1-1 0-16,-2 2 0 0,-1 4 0 0,2 3 128 15,-3 4-128-15,-1 5 0 0,-1 5 0 0,-1 3 0 16,-4 5 0-16,0 3 0 0,-4 3 0 16,0 4 0-16,-3-2 0 0,-2-1 0 0,-1 5 0 0,0-2 0 15,2-3 0-15,0-6 0 0,2-4 0 0,2-3 0 0,0-3 0 0,0 0 0 16,2-8 128-16,2-1-128 0,2-6 0 0,1-2 0 31,3-7 0-31,0-2 128 0,2-3-272 0,0-3-48 0,2-2-16 0,-2-3 0 16,2-1-928-16,-1-1-176 0,0-5-32 0,1 0-15504 15</inkml:trace>
  <inkml:trace contextRef="#ctx0" brushRef="#br0" timeOffset="208136.87">23430 16111 33167 0,'-1'-2'2944'0,"1"-1"-2352"0,0 3-464 0,-1-1-128 16,1 1 1392-16,0 0 256 0,-2-2 48 0,1 2 16 15,0-4-3760 1,0 2-768-16,0-2-128 0,-1 1-48 15,1 2-1120-15,0-1-240 0,1 2-32 0,0-3-16 0,0 2 5168 0,2 1 1024 0,1-2 192 0,2-1 64 0,2 2 400 0,3 1 96 32,2-3 16-32,4 0 0 0,3 0-1520 0,4-3-288 15,3 2-64-15,3-4-16 0,3 0-128 0,3 0-32 16,4-2 0-16,3 0 0 0,2 0-80 0,0 1-32 0,6-1 0 0,-1 0 0 0,-1 4-400 0,0 0 0 16,1 4 0-16,-1-1 0 31,-1 2-1584-31,-3 2-336 0</inkml:trace>
  <inkml:trace contextRef="#ctx0" brushRef="#br0" timeOffset="208832.39">23626 16129 8287 0,'-5'-4'736'15,"0"-2"-592"-15,-2 2-144 0,3 2 0 0,0 0 6224 0,0 0 1216 16,0-2 240-16,-4-1 64 0,-3-2-6208 0,-5-5-1216 16,-3-3-320-16,0 1 0 15,2-1-1312-15,-3 4-320 0,-1-1-64 0,-1 2-16 0,-3 4 1904 0,1-3 368 16,-4 3 80-16,0 2 0 0,1 2 672 0,-2 0 128 0,0 2 32 0,-1 0 0 15,2 4-896-15,-2-3-160 16,0 4-32-16,0-1-16 0,1 0-608 0,-2 2-112 0,0 3-32 16,-1-2 0-1,2 2-896-15,2-1-192 0,-1 2-48 0,3 0-8720 16,2 0-1728-16</inkml:trace>
  <inkml:trace contextRef="#ctx0" brushRef="#br0" timeOffset="209296.03">22577 17474 35935 0,'1'0'3200'0,"-1"-2"-2560"0,1 2-512 0,1 0-128 0,0-3 1200 0,3 2 208 0,1-1 64 0,4-1 0 15,9-2-2400-15,8-4-480 0,10 1-80 0,5-2-32 16,3 0 352-16,2 0 64 0,1 0 16 16,4 2 0-16,3-1 2448 0,1 4 496 0,-2 2 112 0,2 1 16 0,1 1-1088 15,0 1-192-15,1-3-64 0,-1 1 0 16,0 2-480-16,-5 0-160 0,-4 5 0 0,-6 1 0 31,-4 1-992-31,-7 2-304 0,-4 2-64 0,-6 4-15664 0</inkml:trace>
  <inkml:trace contextRef="#ctx0" brushRef="#br0" timeOffset="213147.96">24641 16257 11055 0,'5'-8'976'0,"-2"0"-784"0,1-3-192 0,0 4 0 0,0 1 4864 0,-1-1 944 0,3 0 176 0,6-5 32 16,5-9-4208-16,5-5-848 0,4-3-160 0,-1 3-32 16,-3 1 256-16,-5 3 64 15,-2 4 16-15,-6-1 0 0,-3 5-288 0,-5 3-64 0,-2 1-16 0,-3 3 0 16,-2 1-192-16,-1 0-32 0,-2 0-16 0,0 2 0 16,0-1-160-16,0 4-16 15,1 1-16-15,4-3 0 0,0 3-304 0,1 0 0 0,1 3 0 0,1 0 0 16,1 4-320-16,1 2-32 0,1 4 0 0,-2 5 0 31,2 5-48-31,-5 5-16 0,-1 10 0 0,-3 7 0 0,-3 11 160 0,-5 2 16 16,-3 7 16-16,-6 2 0 0,-2 3-32 0,-7 2 0 0,-3 4 0 15,-4-3 0-15,1-3-240 0,-4-1-48 16,-2-6-16-16,-2 0 0 0,0 0 560 0,0-6 320 0,1 0-32 0,2-4-16 0,2-4 144 0,5-9 32 16,5-1 0-16,3-7 0 15,7-1-272-15,3-9-48 0,6-2-128 0,3-5 192 16,4-5-464-16,4-4-112 0,2-6 0 0,4-4-17600 15</inkml:trace>
  <inkml:trace contextRef="#ctx0" brushRef="#br0" timeOffset="213429.15">24031 16694 35935 0,'-18'0'1600'0,"4"-3"320"0,3 2-1536 0,5 1-384 0,4 0 0 0,4 0 0 31,-1 1-768-31,1 2-208 0,5-1-48 0,6 5-16 0,8 0 2000 0,8 2 416 0,8 3 80 0,5-5 16 16,5 2-16-16,3-3 0 0,4-2 0 15,0-4 0-15,2-4-848 0,-2 4-160 16,-1-5-48-16,-5 2 0 0,-1-5-400 0,-7 3 0 0,-5-1-224 0,-9 0 80 15,-5 0-320-15,-8 1-64 0,-4 2-16 0,-5 0-12080 16,-3 0-2416-16</inkml:trace>
  <inkml:trace contextRef="#ctx0" brushRef="#br0" timeOffset="214555.37">24657 16339 38703 0,'-1'0'3440'0,"1"-2"-2752"0,0 2-560 0,1 0-128 32,0 0-320-32,0-3-112 0,2 2-16 0,0-2 0 15,2 0-1264-15,0-4-256 0,-1 4-48 0,-1 0-16 0,-2 0 2800 0,-1-4 544 0,0 5 112 0,-3-4 32 16,2 0-400-16,0-1-80 0,1 1-16 0,0-1 0 16,1-2-736-16,2 2-224 15,2-2 0-15,-1-1 128 0,4 0 128 0,1-2 16 0,-1-1 16 0,3 1 0 16,0-1 128-16,2-2 32 0,-1 1 0 0,2 2 0 0,-2-1-128 0,1 1 0 15,-1 2-16-15,-1-2 0 16,0 2 48-16,-1 1 16 0,0-3 0 0,-1 2 0 16,-1-2 112-16,0 2 32 0,-2-3 0 0,1 3 0 15,-1-2-192-15,-1 2-48 0,2-2 0 0,-2-1 0 16,-1 4-64-16,1-6-16 0,2 4 0 0,-2-2 0 16,1 1-192-16,0-1 0 0,3 0 0 0,-1 0 0 0,3 2 0 0,0 0 0 15,2 3 0-15,-1-2-160 0,3 0 32 0,0 1 0 16,-2 0 0-16,1 2 0 0,-2 1 128 0,0-3 0 15,-1 3 0-15,-1 1 0 0,-1 0-144 0,-2 4 144 16,0-2-160-16,-2 0 160 0,-1 3-144 0,-1 1 144 0,0 4-128 16,-1 1 128-16,0 4-240 0,-1 0 48 0,-1 6 0 0,1 2 0 15,0 5-64-15,1-1 0 0,0 3 0 0,2-3 0 16,-1 0 256-16,1-2 0 0,1 1 0 0,0-5-144 16,0 3 144-16,0-6 0 0,0 2 0 0,1-4 0 15,-1 0 0-15,0-1 0 0,-1-4 0 0,-1 2 0 16,1-3 0-16,0 1 0 15,0-2 0-15,-1-1 0 0,1 0-224 0,0-2-16 0,1-1 0 0,0-1 0 16,1-3-352-16,2-2-80 0</inkml:trace>
  <inkml:trace contextRef="#ctx0" brushRef="#br0" timeOffset="-214118.08">26305 16905 46079 0,'-13'4'4096'16,"3"0"-3280"-16,6 1-656 0,4-4-160 16,2 1-800-16,-2 5-192 0,-2 0-32 0,-3 10-16 15,-1 3-2544-15,1 6-496 0,0 3-96 0,1-1-32 0,-1-1 4208 0,0-3 592 0,0-1 240 16,2-3 64-16,-1-4-640 0,3-1-128 0,2-4-128 0,1-2-13536 16</inkml:trace>
  <inkml:trace contextRef="#ctx0" brushRef="#br0" timeOffset="-213959.66">26576 16247 45151 0,'-3'0'4016'0,"-1"0"-3216"16,-1 0-640-16,1-2-160 0,3 2 832 0,2-2 144 15,0-2 32-15,0-4 0 0</inkml:trace>
  <inkml:trace contextRef="#ctx0" brushRef="#br0" timeOffset="-213517.25">26648 16818 35007 0,'-14'21'3120'0,"2"-8"-2496"0,-1 0-496 0,5-5-128 16,4-3 2464-16,3 0 480 0,0-1 80 0,-2 4 32 15,-1 6-3440 1,2 5-704-16,1 0-128 0,2 0-16 0,3-3-592 0,-1-1-112 0,0-8-32 0,-1-1 0 15,-1-2 2928-15,2-3 592 0,-2-1 112 0,2-2 32 0,-1-4-1232 0,3 0-240 16,0-3-48-16,2 1-16 0,2-4-160 0,0-4 0 16,-1-3 0-16,2 0 0 0,1-6 0 0,2-3 160 15,0-3-16-15,2-2 0 0,0 1-144 0,1-2 0 16,0 2 0-16,0 3 0 0,0 7 0 0,-1 9 0 16,-1 2 0-16,-2 5 0 0,-1 2 0 0,0 3 0 0,-1 5 0 15,-1 2 0-15,0 0 128 0,-1 7 0 0,2-2 0 0,0 4 0 16,0 1 48-16,-1 2 0 15,1 1 0-15,-2-2 0 0,1 2-32 0,-2-1 0 16,2 1 0-16,0 1 0 0,0 4-144 0,0 1 0 0,1 1 0 0,0-1 128 16,0 3-128-16,-2-4 0 15,0 0 0-15,-1-1 0 0,-1-1-208 0,-1-4-80 0,0-3-16 0,0-1 0 32,-2-5-720-32,-1-3-128 0,1-5-48 0,-1-4-16336 0</inkml:trace>
  <inkml:trace contextRef="#ctx0" brushRef="#br0" timeOffset="-213159.47">27277 16583 43311 0,'-6'6'1920'0,"1"-5"384"0,1 1-1840 0,3 1-464 0,2 1 0 0,3-1 0 0,0 4 0 0,1 2 128 16,2 6-128-16,2 8 0 16,-1 5-7984-16,-1 2-1648 0,-4 1-336 0,-2-3-16 0,-2 0 13360 0,0-5 2672 0,1-2 544 0,1-1 96 15,3-2-3792-15,2 1-752 0,3-3-160 0,1-3-16 16,0 0-1696-16,1-1-272 0,1-5-176 0,0 2 32 16,1-5 528-16,-2-2 128 0,3 1 0 0,-1-6 16 15,3 1-128-15,3-2-16 0,-1-6-16 0,3 0 0 16,0-2-192-16,0-4-48 0,0-1 0 0,0-3 0 15,-1-2-128-15,-1-3 0 0,-1-4 0 0,0-3 0 16,-2-2 0-16,-1 1 0 0,-3 1 0 0,-2 3 0 16,0 1-256-16,-3 4 32 0,-1-1 0 0,-1 5 0 15,-1 2-704 1,-3 5-144-16,0 3-16 0,-2 7-15920 0</inkml:trace>
  <inkml:trace contextRef="#ctx0" brushRef="#br0" timeOffset="-212791.08">27778 16729 39615 0,'11'7'1760'0,"-5"-5"352"0,-1 1-1680 0,-1-6-432 16,-2 1 0-16,1-2 0 0,2 1-160 0,1-1-112 16,6-5-32-16,4-4 0 15,4-2-2864-15,2-1-576 0,-1 1-112 0,-1 1-32 0,-4-2 5344 0,0 4 1056 0,0-4 224 16,1 0 32-16,1 0-896 0,1-3-176 0,2 3-32 0,0-3-16 15,1 3-1328-15,-1 1-320 0,0 2 0 0,-2 0 0 16,-3 1 0-16,-4 2 0 0,-5 4 0 0,-3 0 0 16,-5 2 0-16,-5 2 0 0,-4 2-160 0,-5 0 160 15,-4 3 0-15,-4 6 0 0,-4 1 0 0,-4 2 0 16,-1 4 224-16,-2 3-48 0,-2 1-16 0,2 4 0 16,2 1 0-16,1 1 0 0,5 0 0 0,3 1 0 15,5 2 144-15,3-3 16 0,5-2 16 0,4-1 0 16,2 1-144-16,2-4-48 0,1 0 0 0,1-1 0 15,2-1-144-15,2 1 0 0,-1-1-192 0,2 0 192 16,2-2-368-16,0 1 48 0,3-4 16 0,0 0 0 16,2-1 32-16,3-2 0 0,2-4 0 0,6 0 0 15,1 1-1488-15,4-4-288 0</inkml:trace>
  <inkml:trace contextRef="#ctx0" brushRef="#br0" timeOffset="-212425.96">28235 16959 18879 0,'2'7'832'0,"-4"-5"192"0,1 2-832 0,0-4-192 0,1 3 0 0,-1-3 0 16,1 0 4256-16,-2 0 800 0,1 0 176 0,1 0 16 0,0-3-3296 0,0 3-672 16,0 0-128-16,0 0-16 15,15-20-464-15,-8 9-96 0,1 0 0 0,1-4-16 0,0-1-96 0,3-5-16 16,0-1 0-16,0-4 0 0,3 0-224 0,0-5-48 16,4-4-16-16,-2 3 0 0,1 0-160 0,1-1 0 15,1-2-160-15,-2 3 160 0,0 3-176 0,-2 4 176 16,-1 2-192-16,-3 5 192 0,0-1-192 0,-2 6 192 15,-1-2-192-15,-2 5 192 0,1 0-416 0,-2 1 32 16,-1-1 0-16,1 2 0 16,-1 0-128-16,0 2 0 0,1 0-16 0,0 2-18384 0</inkml:trace>
  <inkml:trace contextRef="#ctx0" brushRef="#br0" timeOffset="-212124.95">29175 15957 50687 0,'-5'10'4496'0,"0"-2"-3600"15,0 0-704-15,3 0-192 16,-1-1-560-16,1 4-144 0,-3 10-16 0,-2 13-16 16,-2 15-208-16,0 10-32 0,3 4-16 0,0-2 0 15,0 2 320-15,0-4 64 0,-2 2 16 0,1-8 0 0,-1 1 592 0,1-5 288 16,1-4-32-16,-1-5 0 0,3-3-256 0,0-5-144 0,3-1 16 16,-1-6-12608-16,2-3-2528 15</inkml:trace>
  <inkml:trace contextRef="#ctx0" brushRef="#br0" timeOffset="-211918.9">28993 16564 58047 0,'0'10'2576'0,"-2"-6"528"0,-1-2-2480 0,2-2-496 0,0 0-128 0,2-4 0 15,0 2-704-15,6-5-176 0,3-2-16 0,6-6-16 16,8 1-1968-16,7-2-384 0,4 2-64 0,0 1-32 16,0 3 2256-16,-1 0 448 0,-3 4 80 0,-2-1 32 0,-1-2 544 0,-2 3 176 15,-1 2 0-15,-1 2 0 0</inkml:trace>
  <inkml:trace contextRef="#ctx0" brushRef="#br0" timeOffset="-211712.85">29478 16602 50687 0,'0'13'2240'0,"-2"-7"464"0,-2 1-2160 0,0-2-544 0,2-1 0 0,-1-2 0 31,1 2-1344-31,-2 2-368 0,-2 4-80 0,-1 5 0 16,-1 5-48-16,2 0 0 0,0 2 0 0,1-1 0 0,0-1 1520 0,1-2 320 0,2 1 0 0,2-3 0 15,-2-1 752-15,5-2 48 0,2 2 16 0,1-5 0 16,4 0-2160-16,1-1-416 0,1-6-96 15,1 1 0-15</inkml:trace>
  <inkml:trace contextRef="#ctx0" brushRef="#br0" timeOffset="-211505.82">29745 15632 44223 0,'-1'-9'1968'0,"-1"2"400"0,-2-3-1904 0,3 3-464 0,1 3 0 16,1 2 0-1,1-4-736-15,3 0-240 0,4-6-48 0,2-2-16 0,5 3 704 0,-1 1 144 0,-1 4 16 0,-5 2 32 32,-1 4-5696-32,-4 0-1136 0,-3 3-240 0,-1-2 0 0,-1 4 7712 0,-2 0 1536 0,2 0 304 0,0 1-10912 15</inkml:trace>
  <inkml:trace contextRef="#ctx0" brushRef="#br0" timeOffset="-210866.25">30093 15701 28559 0,'-6'12'2544'0,"-1"1"-2032"0,1-3-512 15,2-3 0-15,2 2 1568 0,-2 3 224 0,-2 10 32 0,-3 17 16 16,-2 9-768-16,3 14-160 0,1 1-16 0,5 0-16 16,4-6-160-16,2-3-16 15,2-1-16-15,2-5 0 0,-1 1-240 0,1-4-64 0,-2-3 0 0,-1 2 0 16,-3-6-176-16,-1 0-32 0,-1-5-16 0,-2-3 0 15,0 0-160-15,-3-3 0 16,-2-4 0-16,1-1-176 0,0-4 400 0,-1-1 80 0,0-1 16 0,1-2 0 16,1-2-160-16,2-1-32 0,-1-4 0 0,1-1 0 0,2 0-128 15,0-3 0-15,2 1 0 0,0-4 0 0,1 0 0 16,0 0 0-16,1-4 0 0,0-1 0 0,1 1 0 0,0-3 0 16,2 1 0-16,-1-5 0 0,2-1 192 0,-1-2 16 15,3-2 0-15,0-3 0 0,-1-1 176 0,1-2 48 31,1-3 0-31,-1-1 0 0,0-2-240 0,0 3-64 16,1-3 0-16,-1 2 0 0,-1 1-128 0,1 3-176 16,-3 1 48-16,2 3 0 0,-2 6-80 0,0 0-16 15,1-1 0-15,0 7 0 0,-1-3 32 0,1 6 0 0,1-1 0 16,-1 4 0-16,-1 0-16 0,2 0 0 0,-1 2 0 16,0 3 0-16,2 0-112 0,-1 3 0 0,-2 0-16 0,0 2 0 15,-1 0 144-15,0 1 48 0,-3 3 0 0,-2-2 0 16,0 1 144-16,-2 0-128 0,-2 3 128 0,-1 2-128 15,-1-2 128-15,0 0 0 0,-2 0 0 0,0 0 0 16,-1 2 208-16,-1-1-16 0,1 1-16 0,-2-2 0 16,0 3 16-16,0-6 0 0,0 2 0 0,0-1 0 15,-2 1 0-15,0-5 16 0,-1-2 0 0,1 2 0 16,-1-4-208-16,-1 0 0 0,0-2 128 0,1 0-128 16,0-2 0-16,2-2-128 0,-2-2 128 0,2-1-208 15,-1-2-688-15,2-1-128 0</inkml:trace>
  <inkml:trace contextRef="#ctx0" brushRef="#br0" timeOffset="-210594.18">30566 15553 43311 0,'8'-3'1920'0,"-5"2"384"0,0 1-1840 0,-2 0-464 0,0 0 0 0,2 0 0 16,-1 1-1152-16,3 2-320 0,1 3-64 0,4 4 0 16,0 4-5280-16,-1 6-1056 15,-3 5-192-15,-5 7-64 0,-3 5 11680 0,-6 8 2336 0,-4 3 448 0,-4 6 112 16,-1 6-3120-16,-1 3-608 0,0 2-128 0,1 0-32 0,0 1-1840 16,5 0-368-16,1-8-80 0,4-2-16 0,0-3-256 15,4-2-144-15,1-6 16 0,2 1 0 16,2-6-256-16,1-3-64 0,1-3 0 0,1-1-17504 15</inkml:trace>
  <inkml:trace contextRef="#ctx0" brushRef="#br0" timeOffset="-210425.2">30958 16712 45151 0,'5'2'2000'0,"-2"-4"416"0,-1-3-1936 0,2 1-480 0,0-1 0 0,1-3 0 16,2-4 0-16</inkml:trace>
  <inkml:trace contextRef="#ctx0" brushRef="#br0" timeOffset="-210156.43">31175 16434 34095 0,'8'-16'1504'16,"-3"7"320"-16,0 0-1456 0,-1 2-368 0,-2 4 0 0,1 0 0 15,-1-1-368-15,2-2-144 0,1 0-16 0,1-4-16 31,2-1-800-31,-2 4-144 0,-2 1-48 0,-4-1 0 0,0 4 3072 0,-3 0 624 0,-2 1 112 0,-1 0 32 16,-1 2-1552-16,-3 0-304 0,-2 0-64 0,-1 0-16 16,-2 0-960-16,-2 2-192 0,-2 0-48 0,-3 1 0 0,-3 3 608 15,-3 0 224-15,-3 4-176 0,-3 2 176 0,1 2-128 0,-3 2 128 16,3 2 0-16,-1 1-144 0,4 3 592 0,1-3 128 16,3 3 32-16,4 0 0 15,1 1 384-15,4 1 80 0,2 2 16 0,2 0 0 0,5 1-384 0,1-1-80 16,6 3-16-16,4-3 0 0,3 1-240 0,6 2-48 15,6-1-16-15,4 0 0 16,8-2-304-16,4 0 160 0,2-1-160 0,4-3 128 16,4-1-320-16,6 2-80 0,5-4-16 0,6 0-18272 0</inkml:trace>
  <inkml:trace contextRef="#ctx0" brushRef="#br0" timeOffset="-209200.73">25536 17472 35935 0,'-2'-6'3200'0,"-1"-1"-2560"0,2 4-512 0,1-1-128 16,0 1 800-16,0 0 144 0,0-3 16 0,-1-3 16 31,-1-1-1872-31,-1-2-368 0,-4 4-80 0,1 3 0 0,-4 4 1856 0,-1 5 384 15,-2 2 80-15,-3 4 16 16,-3 5-160-16,0 1-48 0,0 2 0 0,-4 5 0 0,2-1-496 0,3 4-96 0,-1 0-32 0,2 2 0 16,1 1 112-16,1 2 32 0,0 3 0 0,0 1 0 15,2 3-176-15,0-1-128 0,2 3 192 0,1-1-192 0,2 1 0 0,0 1 0 32,2 2-192-32,1-2 48 0,2 1 144 15,0-1-192-15,2-1 192 0,2-4-192 0,0 4 192 0,2-5-160 16,2-2 160-16,0-2-160 15,2-3-208-15,2-2-32 0,3-1-16 0,0-6 0 16,1-1-976-16,4-4-192 0,7 1-32 0,5-6-14704 0</inkml:trace>
  <inkml:trace contextRef="#ctx0" brushRef="#br0" timeOffset="-208096.69">25876 17667 29487 0,'-2'0'2624'0,"-1"0"-2112"0,2 1-512 0,1-1 0 0,0 3 320 0,-1-3-32 15,-1 2-16-15,0 2 0 16,-2 2 944-16,1 4 192 0,-1 2 48 0,0 1 0 16,0-1-96-16,2 4-16 0,1 0 0 0,-1 0 0 0,1 3-1008 0,1 3-208 15,0-2-128-15,0 2 160 0,0 3-160 0,0 0 0 16,-1 3 0-16,0 1 0 0,-2-1 0 0,2-2 0 15,-1 1-128-15,0-1 128 0,0-4 0 0,1-2 0 16,-2-1 0-16,1-1 0 0,-1-4 0 0,1 3 0 16,-1-6 0-16,1 0 0 0,-1-1 0 0,2 0 160 15,0-4-32-15,1 1-128 0,0-5 320 0,0-1-32 16,2-1-16-16,0 0 0 0,1 0-80 0,1-1-32 0,1-1 0 16,0-2 0-16,-1-1-160 0,-1 1 0 0,1 1 0 0,-2 0 0 15,0-1 0-15,-1 4 0 0,-1 0 0 0,-1 0 0 16,-1 0 0-16,1 2 0 0,-1 3 0 0,-2-2 0 15,2 0 160-15,-2 0 48 0,1 1 16 0,2-1 0 16,-1-1 48-16,0 2 16 16,2-4 0-16,0 0 0 0,-1 1-16 0,2-2 0 15,1 1 0-15,0 0 0 0,1-3-144 0,-3 3-128 0,0 0 144 0,0 0-144 16,0 0 176-16,0 0-176 0,18-16 192 0,-15 13-192 16,-1-4 0-16,-1-1 0 0,1 0 0 0,-2 0-144 15,-2-2 144-15,0-5-160 0,1 1 160 0,-2-2-160 16,-1-2 160-16,2-2 0 0,0-2 0 0,-1-2 0 15,2 1 0-15,1-6 256 0,0-2-64 0,2 0-16 0,2 2-176 0,1-3 0 16,1 1 0-16,2 0 128 0,-1 5-128 0,0-3 0 16,1 3-160-16,-2 2 160 0,3 1 0 0,-2 1 0 15,0 1 0-15,0 4 0 0,0-2 0 0,0 3 128 16,0-2 16-16,-1 2 0 0,1-1-16 0,1 3-128 16,-1 0 192-16,1-1-64 0,1 2-128 0,1 0 0 15,0 2 0-15,1 1 128 0,2 3-320 0,-2-2-80 16,0 2-16-16,0 0 0 0,0 5 32 0,2-2 0 15,-2 4 0-15,-1 0 0 16,1 0 256-16,-1 4 0 0,0 2 0 0,-2-2 0 0,2 2 0 0,-1 3 0 0,1-3 0 0,-3 1 0 16,2 0-128-16,1 1 128 0,-2-2 0 0,1 2 0 15,0 0 0-15,-1 0 0 16,1 1 0-16,0-3 0 0,0 4-192 0,1-2 192 16,-1 0-192-16,1 0 192 15,-2 2-464-15,0-1 16 0,1 1 0 0,-3 0 0 16,0-2-128-16,-1 2-32 0,-1-4 0 0,-2 2 0 0,-2 0-1168 0,-1-1-224 0</inkml:trace>
  <inkml:trace contextRef="#ctx0" brushRef="#br0" timeOffset="-207748.6">25686 17921 50687 0,'-2'8'2240'0,"1"-7"464"0,0 2-2160 0,1-1-544 16,1-2 0-16,3 0 0 0,2 0-1024 0,3 0-320 0,6 0-64 16,6 0-16-1,5 2 176-15,2 0 32 0,-1 1 16 0,0 0 0 0,-1-3 1200 0,0 4 448 0,2-4 0 0,1 3-16 32,3 0-432-32,2 0-176 0,0-2 16 0,1 1-12432 15,1 2-2480-15</inkml:trace>
  <inkml:trace contextRef="#ctx0" brushRef="#br0" timeOffset="-207252.01">26347 18038 17503 0,'-7'3'768'0,"1"-1"176"0,-1 2-752 0,4-4-192 0,0 2 0 0,2-2 0 15,0 1 432-15,-2 3 48 0,0 2 16 0,-2 3 0 16,1 3 1136-16,0 1 224 0,3 3 64 0,1 0 0 16,1 0-128-16,3 0 0 0,0 3-16 0,2-1 0 15,0 1-1392-15,1 0-256 0,2-2-128 0,0-3 0 16,-1 0 0-16,1-4 0 0,0 1 0 0,-2-5 0 0,2-1 0 0,-1 0 0 15,2-4 0-15,0 2 0 16,1-3 0-16,0-3 0 0,3 2 0 0,1-4 0 16,0 0-272-16,2-1-160 15,3 0-16-15,0-3-16 0,-1-1 144 0,0 0 48 0,-3-2 0 0,-1 0 0 16,-2-3-144-16,-1 1-32 0,-4-2 0 0,-2 6 0 16,-1-2-256-16,-1 3-64 0,-1 3-16 0,-3 2 0 0,-2 1 1936 0,-1 3 384 15,-1 0 64-15,-2 0 32 0,0 0 352 0,-2 3 64 16,1 0 0-16,-1 0 16 0,3 0-1216 0,0 2-240 15,2 1-48-15,0 0-16 0,3 3-176 0,1-3-48 16,1 4 0-16,1-1 0 0,2 1-128 0,0-3-16 16,1 4-16-16,1-1 0 0,0 0-160 0,-1-1 0 0,0 2 0 15,1 0 0-15,-2 1 0 0,-2-1 0 0,1 0-128 0,-2-1 128 16,1 3-336-16,-2-6 0 0,2 2 0 0,-2-3 0 31,1 0-672-31,0-2-128 0,0-4-16 0,2 0-16016 0</inkml:trace>
  <inkml:trace contextRef="#ctx0" brushRef="#br0" timeOffset="-206958.02">27094 17532 42383 0,'-2'5'1872'0,"-2"-4"400"0,0-1-1824 0,2 0-448 0,0 0 0 0,2 0 0 16,0 0-448-16,0 3-176 0,2-3-32 0,0 6-16 16,1 4-6128-16,0 5-1232 0,-1 7-240 0,-2 4-48 0,-2 5 11248 0,-1 7 2256 15,-1 3 448-15,-1 4 80 0,0 2-2512 0,1 3-496 16,2-1-96-16,-2 1-32 0,4 0-1984 0,0-6-400 16,0 1-64-16,0-7-128 0,-1-3 0 0,-2-3 0 15,3-4 0-15,-2-3 0 16,1-6-672-16,0-3-224 0,-1-3-64 0,2-2-15968 0</inkml:trace>
  <inkml:trace contextRef="#ctx0" brushRef="#br0" timeOffset="-206683.98">27442 17421 21183 0,'1'2'1888'0,"-1"-2"-1504"0,-1 0-384 0,1 0 0 0,0 0 4432 0,0 0 816 16,0 0 176-16,0 0 16 15,0 2-6176-15,0 3-1248 0,-2 1-240 0,1 7-48 32,-1 4 480-32,-3 7 112 0,-2 5 16 0,-1 3 0 0,-2 6 3968 0,-1 5 784 0,0 2 176 0,0 2 16 0,-1 0-2176 0,4-3-432 15,-2 1-96-15,2 0 0 0,3-5-576 0,1-1 0 16,1-2 0-16,3-5 0 0,-1-2 0 0,2-3 0 31,0-2 0-31,2-6 0 0,2 0-1280 0,1-3-176 0,1 0-16 0,3-2-14944 0</inkml:trace>
  <inkml:trace contextRef="#ctx0" brushRef="#br0" timeOffset="-206150.36">28273 18015 41471 0,'-8'7'3680'0,"2"-3"-2944"0,-2-2-592 0,5 1-144 0,2-3 752 0,2-3 112 0,-1 3 32 0,1 3 0 16,-1 0-896-16,1 1 0 0,0 7 0 0,1 3-192 31,-2 2-4416-31,-2 2-896 0,-1 1-192 0,-2 1-16 0,-1 1 7312 0,-1-1 1472 0,3-1 304 0,-1 0 48 15,2-1-2400-15,1-3-496 0,2 1-80 0,-2-6 0 16,2 3 16-16,2-7 0 0,-2 0 0 0,0-2 0 16,1-2 0-16,-1-2 0 0,0-1 0 0,1 0 48 15,0-3-512-15,2-1 0 0,1-1 0 0,-1-2-160 0,3-1 160 16,-1-4 144-16,0-3-16 0,0-5-128 0,1-1 240 0,1-3-64 16,-1-1-16-16,1-5 32 0,2-5-192 0,0-1 176 15,2-1-176-15,-1 0 160 0,-1 3-32 0,0 3-128 16,-1 3 192-16,-1 5-16 0,0 1-176 0,0 2 0 15,-1 5 0-15,-1 3 128 0,-2-2 16 0,1 5 0 16,0 3 0-16,-2-2 0 0,1 5 96 0,-1 2 16 16,1-1 0-16,-1 3 0 0,1 3-256 0,2-1 0 15,0 2-144-15,2 5 144 16,2-2-704-16,2 5-64 0,2 1 0 0,2 3-17888 16</inkml:trace>
  <inkml:trace contextRef="#ctx0" brushRef="#br0" timeOffset="-205660.59">28810 17974 33167 0,'10'-4'1472'0,"-4"-1"304"0,1-1-1424 0,-2 2-352 0,-2 1 0 0,2-2 0 16,0 1-1520-16,4-4-368 0,4 0-80 0,5-7-16 15,3-1-432-15,-3 2-80 0,-2 4-32 0,-4 2 0 0,-4 2 4576 0,-4 2 896 16,-3 1 192-16,-2 3 48 0,-3 3-896 0,-3-2-176 15,-2 4-48-15,-2-1 0 0,0 4-1008 0,-4 0-208 16,1 0-32-16,-2 5-16 16,-1-2-128-16,0 4-32 0,-2-2 0 0,1 5 0 15,0-2-288-15,0 0-64 0,2 2-16 0,1 0 0 0,3 0-96 16,-2 3-32-16,3 2 0 0,1-1 0 0,2-2-144 0,1 1 0 16,1 1 0-16,1-4 0 0,2 2 0 0,2-4-176 15,1 3 48-15,1-7 0 0,2 1-80 0,1-4-16 16,3-2 0-16,0-1 0 15,5-2-160-15,0-4-48 0,3 0 0 0,1-4 0 16,1-1-416-16,0-3-96 0,1-1-16 0,-1-3 0 16,-1 0 0-16,-1-2 0 0,-1 0 0 0,-2-2 0 15,0-1-48-15,-2 1-16 0,-1-2 0 0,-2 1 0 0,0-2 1584 0,-3 3 304 0,1 1 64 0,-1 3 16 16,0 2 688-16,-2 4 144 0,0 2 16 0,-2 1 16 16,0 3-960-16,-2 3-192 0,1 1-32 0,0 2-16 15,0 2-224-15,-2 2-32 0,2 3-16 0,0 3 0 16,-1-3-192-16,1 3-144 0,0 2 192 0,0-1-192 15,1 0 192-15,-2 1-192 16,1 0 192-16,1-3-192 0,1 1 0 0,-1-3 0 0,3-4 0 0,-1 1 0 0,2-1 0 0,0-2-320 16,2 0 32-16,-1-1 16 15,2-3-1136-15,0 2-208 0,-1-3-48 0,-1 0-15376 16</inkml:trace>
  <inkml:trace contextRef="#ctx0" brushRef="#br0" timeOffset="-205202.14">29186 17945 31327 0,'2'4'2784'0,"-2"-1"-2224"16,0-2-560-16,0-1 0 0,0 0 2272 0,0 0 352 0,2 2 64 0,1 1 0 31,0 3-4160-31,3 4-848 0,-1 0-176 0,0 2-16 0,0 0 2672 0,-1 1 544 0,-2 3 96 0,-2-3 32 16,0 6 640-16,0 0 128 0,-1 0 16 0,-1 2 16 15,-1-1-1296-15,1 0-336 0,-1 1 0 0,1-3 0 16,-2-1 0-16,2-4 0 16,-1 0-240-16,3-4 80 0,0 0 160 0,1-5 176 15,3-1-48-15,0-3 0 16,2 0-128-16,0-3 0 0,3-1 0 0,-1-2 0 0,2-4 0 0,-1 0-272 0,2-1 64 0,-1-1 16 0,1-2 192 16,-1 0-176-16,0-3 176 15,-1-3-160-15,-1 1 320 0,1-5 64 0,1 1 16 0,-2 0 0 16,1-1 160-16,0 1 48 0,-1 5 0 0,0-2 0 15,1 8-256-15,-3-1-64 0,0 3 0 0,0 4 0 16,0 0-128-16,-1 3-176 16,1 2 48-16,-1 2 0 0,0 2 304 0,1 3 64 0,2 0 16 0,-1 4 0 0,1 0-256 0,-1 2-160 15,1 5 32-15,-1-3 0 0,0 2 0 0,1 1 0 16,-2-1 0-16,-1-4 0 0,0 4 128 0,0-1 0 16,0 2 0-16,-1 1 0 0,0-2-144 0,0 0 144 15,1 2-160-15,0-2 160 0,1-2-240 0,-1 1 48 0,0-3 16 16,1-1 0 15,-1 0-432-31,0-3-96 0,-1-2 0 0,1 0-16 16,-1-3-1808-16,-1-2-352 0</inkml:trace>
  <inkml:trace contextRef="#ctx0" brushRef="#br0" timeOffset="-204886.03">29981 17463 31327 0,'0'0'2784'0,"0"0"-2224"0,0 1-560 0,0-1 0 16,2 2-1008-16,-2 0-304 0,1 2-64 0,0 2-16 15,0 3-272-15,-1 7-48 0,0 2-16 0,-1 8 0 0,-1 3 5808 0,-2 3 1152 16,0 6 224-16,-1 3 48 0,0 2-3856 0,2 3-784 16,-2 1-160-16,1 2-16 0,0 0-368 0,1-2-80 0,0 1-16 15,2-4 0-15,0 2-224 0,-1-8 0 16,2 1 128-16,2-5-128 16,1-3-320-16,1-4-96 0,1 1-32 0,0-6 0 15,1-3-960-15,2-3-208 0,-2 0-48 0,0-6-15200 0</inkml:trace>
  <inkml:trace contextRef="#ctx0" brushRef="#br0" timeOffset="-204695.6">30355 18024 23951 0,'-1'0'2128'0,"-1"-3"-1696"15,1 0-432-15,1 0 0 16,0-4 0-16,0 1 0 0</inkml:trace>
  <inkml:trace contextRef="#ctx0" brushRef="#br0" timeOffset="-204440.5">30313 17940 37775 0,'-22'3'1664'0,"10"-1"368"0,6 2-1632 0,3-4-400 16,0 0 0-16,1 3 0 0,-5 0 304 0,-4 6-32 0,-9 2 0 0,-2 6 0 16,-1 1-272-16,0-2 0 0,1 1 0 0,5-3 0 15,2-2 592-15,4-3 64 16,1 2 16-16,1-3 0 0,4 1-480 0,1-2-192 0,0 2 176 0,3-3-176 15,-1 2 0-15,1 0-336 0,1 0 48 0,0 0 16 16,-2 2 112-16,0-1 32 0,1-2 0 0,-1 2 0 16,0-3 128-16,0 2 176 0,1-2-48 0,1-1 0 15,-2 0-128-15,4 0 160 0,-1-2-160 0,1-3 160 16,3 3 144-16,2-3 16 0,0 0 16 0,3 0 0 16,0-3-336-16,1 3 144 0,1-2-144 0,1 2 0 0,-1-1 0 0,0 2-224 15,1 1 16-15,-1 1 0 0,0-2 208 0,0 4-144 16,-1-1 144-16,-1 0-128 0,-2 2-192 0,0 0-16 15,-1 0-16-15,-1 0 0 16,2 0-1184 0,-3 1-224-16,-2-1-48 0,1 0-8928 0,-3 0-1776 0</inkml:trace>
  <inkml:trace contextRef="#ctx0" brushRef="#br0" timeOffset="-203933.88">30183 17266 40543 0,'-1'-1'3600'0,"0"-1"-2880"0,1 2-576 0,1-4-144 16,0 4 0-16,0-2 192 0,2-2-192 0,-1-2 192 15,3-3-3536-15,3 2-704 0,-1 0-144 0,0 1-32 0,1 4 6240 16,-1-1 1248-16,1 3 240 0,-1 3 48 0,3 0-1952 0,0 2-384 15,3 2-64-15,2 2-32 0,0 1-848 0,2 3-272 16,1 0 160-16,0 2-160 0,1 1 192 0,2 3-32 16,1 3-16-16,0 0 0 0,1 3 64 0,0-1 16 15,3 3 0-15,1 2 0 16,2 2-16-16,-1 1 0 0,3 2 0 0,-1-2 0 16,-1 0-32-16,-1 3-16 0,-1-1 0 0,-4 1 0 0,-2 0-160 0,-5-1 128 0,-2 1-128 0,-5-3 128 15,-2 0 128-15,-4 2 0 0,-3-1 16 0,-4 2 0 16,-4 2-80-16,-1-3 0 0,-4-2-16 0,-2 3 0 31,1-4-176-31,-4-1 192 0,0 1-192 0,-3 0 192 16,-2-5-192-16,1-2 0 0,-3 2 0 0,-1-7-14112 15,0-1-2816-15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58:43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5968 9731 24879 0,'-8'-2'2208'0,"2"0"-1760"0,1 1-448 0,1 1 0 0,2 0 176 0,-3 0-48 0,-5-3-128 0,-7 1 192 31,-8-2-1584-31,-5 0-320 0,-4 2-64 0,-6-2-16 16,-3 0 784-16,-7 2 160 0,-4-2 16 0,-5 4 16 0,-6-2 816 0,-5 2 128 15,-3 2 32-15,-8-2 16 0,-6 0 736 0,-10 1 160 16,-7 4 16-16,-6 0 16 0,-6 0-144 0,-5 3-48 15,3 0 0-15,-2 0 0 0,-1 0-496 0,-4-1-96 16,1-1-32-16,4-5 0 0,5 2 208 0,2-3 32 16,2-2 16-16,1 0 0 0,3-4 128 0,3-1 32 0,2-2 0 15,0-1 0-15,4 1-288 0,1-3-48 0,6 2-16 16,0-3 0-16,4-3-352 0,1 0 0 0,10 4 0 16,3-1 0-16,5 1 0 0,1 2 0 0,5 2 0 0,4 3 128 15,3 2 80-15,4 3 32 0,1 0 0 0,2 4 0 16,3 0 176-16,3 1 32 0,1 2 16 0,6 2 0 15,1-2-464-15,5-1 0 0,3 0 0 0,2-1 0 16,3 2 0-16,1 0 0 0,4-1 0 0,0 0 0 16,3 0 0-16,0 1 0 0,1-1 0 0,1 0 0 15,1 1 176-15,1 3-176 0,0 5 192 0,2 1-192 16,-2 7 224-16,1 4-64 0,-1 5-16 0,2 6 0 0,-2 5-144 16,0 16 0-16,-2 12 144 0,-1 15-144 0,-3 10 0 0,-4 10 0 15,1-4 0-15,-6 14-192 16,-2 14-272-16,-2 0-64 0,0-7-16 0,0-15 0 15,5-14-672-15,2-14-144 0,2-10-32 0,2-11 0 0,2-6 2096 0,0-5 432 16,3-6 80-16,-2-1 0 0,2-4 512 0,0-2 80 16,0-5 32-16,1-3 0 0,1-5-912 0,2-2-176 15,-1-5-48-15,3-3 0 0,3-4-464 0,1-5-112 16,2 0 0-16,1-6-128 0,0 2 176 0,2-1-176 16,3-2 160-16,2 0-160 0,0-2 128 0,6-3-128 15,3 2 0-15,4-6 0 0,1 5 0 0,6-5 128 16,4 1-128-16,1 1 0 0,3 0 0 0,7 1 0 0,9-2 0 0,13-1 0 15,11 0 0-15,10-3 0 0,-1 1 0 16,13-4 0-16,14-1 0 0,12-2 0 0,7-3 0 0,2 2 0 16,1-2 0-16,1 3 0 0,1 1 0 0,0 1 0 15,-2 0-160-15,4 2-80 0,1 2-16 0,1 1 0 16,-1-1 256-16,-1 3-144 0,-3 1 144 16,2 2-128-16,3-2 128 0,1 2 0 0,-3 4 0 0,2 0 0 15,1-4 0-15,-1 1 0 0,-7 3 0 0,7-2 0 16,2-2 0-16,-6 2 144 0,-11 2-144 0,-4-1 160 0,-2 4-16 15,-6 3 0-15,-5 2 0 0,-6 2 0 0,-7 0-144 0,-3 2 0 16,-6 2 0-16,-5-1 0 16,-6 3 0-16,-1-4 0 0,0 1 0 0,-6-1 0 15,-5 3 0-15,-7-3 0 0,-5 4 0 0,-8-4 0 0,-5-2 0 0,-4-2 0 16,-5 2 0-16,-4-4 0 0,-1 0 0 0,-5 3 0 16,0-3 128-16,-2 0-128 0,1 0 192 0,-1-3-32 15,3-1-16-15,-1-2 0 16,3 0 80-16,-1-4 16 0,0-1 0 0,-2 0 0 0,0-1 64 0,-2-1 16 15,1 1 0-15,-4-4 0 0,1 1-112 0,-1-2-16 16,-2 0 0-16,-3 3 0 0,-1-2-64 0,-3-3 0 16,0 3-128-16,-3-3 192 0,-2 0 0 0,-4-4-16 0,-2 2 0 15,-3-2 0-15,-3-4-16 0,-3-3 0 0,-5-1 0 0,-1-4 0 16,-2-3-16-16,-1-3 0 0,-1-3 0 0,3 0 0 16,4 2-144-16,0-8 128 0,3-1-128 0,2-2 128 15,2 0 16-15,2-2 0 0,4 1 0 0,3 1 0 16,0 6-16-16,2-2 0 0,3 0 0 0,-1 4 0 15,1 7-128-15,-1 0 0 16,-1 7 0-16,-1 5 0 0,-2 4 0 0,-2 3 0 0,-3 4 0 0,-4 4 0 16,-3 3 0-16,-4 1-176 0,-6 1 48 0,-4 2 0 15,-6 1-64-15,-4 1 0 0,-7 4 0 0,-5 1 0 16,-5-1-304-16,-7 0-64 0,-3 1-16 0,-4-3 0 16,4 0 320-16,-5-3 64 0,-7 1 16 0,-3-2 0 15,-2 0-16-15,-4-2-16 0,-3-4 0 0,-10-8-19152 16</inkml:trace>
  <inkml:trace contextRef="#ctx0" brushRef="#br0" timeOffset="43275.95">28588 9711 39615 0,'-4'-8'3520'0,"3"2"-2816"0,1 0-560 16,0 1-144-16,1 4 384 0,0-5 32 0,1-1 16 0,-2-5 0 0,1-4 112 0,1 0 32 15,0 1 0-15,0 5 0 0,0 0-240 0,0 4-32 16,-1 2-16-16,-1 2 0 15,0 4-288-15,-3 2 160 0,0 4-160 0,-3 3 128 16,-3 1-128-16,-3 4 0 0,-2 1 0 0,-2 2 0 0,0 2 128 0,-3 1-128 16,1 2 128-16,-2-1-128 0,1 3 208 0,2-3-32 15,3 1-16-15,5-1 0 0,1-1-32 0,6 0 0 16,3-2 0-16,4-2 0 0,5 1-128 0,2-3 192 16,5 0-192-16,4-4 192 0,2 1-192 0,3-3 160 15,5-2-160-15,1-1 160 0,1-4-160 0,3 1 0 0,1-4 144 0,1-6-144 16,1 0 336-16,-5-2 0 0,0-3 0 0,-3 0 0 31,-4-4-80-31,-1-1 0 0,-3 0-16 0,-3-3 0 16,-4 0-240-16,-2 0 128 0,-4-3-128 0,-4 1 0 15,-4 1 128-15,-4-2-128 0,-3-1 0 0,-5 1 144 16,-2-3 96-16,-4 3 16 0,-2 0 0 0,-3 1 0 16,-1 1-128-16,-3 8-128 0,-1 4 176 0,-2 8-176 15,-1 4 0-15,-1 6 0 0,-4 5 0 0,1 1 0 16,-1 4 0-16,2 2-192 0,4 3 16 0,3-3 16 0,3 0-176 15,3 0-48-15,4 1 0 0,3-2 0 0,3-2 384 0,3 0 0 16,4 0 0-16,2-2 0 0,3 0 0 0,5-3 0 16,2-2 0-16,3 1 0 0,5-7 0 0,0 0 0 15,3-2 0-15,1-2 0 0,3-4-128 0,0-1 128 16,2-1-160-16,0-2 160 0,1-4 0 0,-2-2-144 16,-2 0 144-16,0-4 0 0,-4-1-144 0,-2-1 144 15,-2-1-160-15,-2 0 160 0,-2-4 0 0,-3 2 0 16,-2-2 0-16,-3 1 0 0,-3-2 0 0,-2 4 0 15,-4 0 0-15,-1 6 0 0,-3 0 128 0,-1 3-128 16,-2 3 192-16,-2 2-192 0,-2 0 224 0,0 4-64 0,-2 4-16 0,-2 2 0 16,-1 4-144-16,0 0 0 0,0 4 0 0,-2 3 0 15,2 1-176-15,-1 0 48 0,0 4 0 0,2 1 0 16,3-2-64-16,2-3 0 0,4 0 0 0,0 2 0 16,1 2 192-16,1 1 0 0,1 1 0 0,1 1-128 15,2-1 128-15,3-4 0 0,2 0 0 0,4-3 0 16,2-6 0-16,4 0 0 0,5-3 0 0,4-2 0 15,5-4 176-15,4-2-48 0,3-5 0 0,3 0 0 16,1-5-128-16,0-4 0 0,0-1-160 0,-3-1 160 16,0-4 0-16,-2-1 0 0,-2-1 0 0,-2 1 0 15,-4-1 0-15,-4 0 0 0,-5 3 0 0,-4-4 0 0,-4 3 0 16,-6 0 0-16,-3 2 0 0,-4-1 0 0,-1 5 224 0,-4 6 32 16,0 1 16-16,-7 6 0 0,-5 3-144 0,-5 3-128 15,-3 9 192-15,-3 0-192 0,-1 4 128 0,0 6-128 16,-1 1 0-16,1 0 0 0,1 2 0 0,4 0 0 15,1-3 0-15,5-2 0 0,2 1 0 0,7-5 0 16,3-3 0-16,6-2 0 0,3 2 0 0,3-6 0 16,5-3 0-16,3-2 0 0,4 1 0 0,4-3 0 15,2 0 0-15,2-3 0 0,3 0 128 0,3-2-128 16,2 0 0-16,2-4 0 0,3 3 0 0,0-4 0 16,1 1 0-16,0-1 0 0,-2 1-176 0,-3-1-144 15,-1-3-16-15,-4 1-16 16,-2 2-368-16,-1-1-80 0,-3 0-16 0,-1-2 0 15,-3 4-80-15,0-6 0 0,-2 1-16 0,-1 2-18208 0</inkml:trace>
  <inkml:trace contextRef="#ctx0" brushRef="#br0" timeOffset="44486.97">28846 9875 4607 0,'9'-6'400'0,"-4"2"-400"0,-1 1 0 0,-6 3 0 15,1 0 2304-15,0-3 368 0,1 0 80 0,0-2 0 0,0-3 848 0,-1 2 176 16,-3-4 16-16,-2 1 16 0,-2 2-1248 0,0 1-240 16,-1-3-48-16,0 0-16 0,1 2-1008 0,-2-3-208 15,0 4-32-15,0 0-16 0,1 2-528 0,1 4-96 16,-1 4-32-16,-1-2 0 0,0 6-176 0,-1 0-32 15,0 3-128-15,-3 4 192 0,0 0-192 0,-4 2 0 16,0 5 0-16,-5 0 0 0,0 0 0 0,-2 0 0 16,-1 4 0-16,0-3 0 0,0 1 0 0,4-5 176 15,2-3-176-15,4-3 160 0,5-1-160 0,2-6 0 16,7-3 0-16,2 0-176 0,5-6 176 0,4 0 0 16,3-3 0-16,4-1 0 0,3-5 0 0,3 0 0 0,5-4 0 15,5-3 0-15,4-1-240 0,5-1 48 16,2-1 0-16,0 0 0 0,-1 2 192 0,-6-2 0 0,-6 4 0 0,-5 1 0 15,-4 5-144-15,-8-1 144 16,-5 5-128-16,-7 3 128 0,-7 5 0 0,-8 3 0 16,-7 4 0-16,-10 3 128 0,-7 6 64 0,-8 0 0 0,-5 5 16 0,-7 1 0 15,-5 1-64-15,-2 5-16 0,2 1 0 0,2 0 0 16,5-2 96-16,8-5 16 0,9-3 0 0,10-9 0 0,11-4-240 16,14-6-256-16</inkml:trace>
  <inkml:trace contextRef="#ctx0" brushRef="#br0" timeOffset="56223.11">28979 9822 27647 0,'1'-5'2448'0,"0"0"-1952"0,2 2-496 0,-2 0 0 0,1 2-160 0,1-2-128 16,0 0-32-16,2-7 0 15,2-3-928-15,-1 2-192 0,-3 0-32 0,-1 2-16 0,-4 3 1488 16,-1 3 288-16,-2-1 64 0,-1 3 16 0,-2 1 1872 0,1 1 384 16,-1 0 80-16,0 2 16 0,-2 0-912 0,-1 1-176 15,-2 1-32-15,0-1-16 0,-2 2-752 0,-2 0-160 16,-1 1-32-16,-2 5 0 0,-2-3-320 0,-1 4-80 15,-2-2-16-15,0 1 0 16,1-1-224-16,-1 1 0 0,0-1 0 0,0-1 0 0,1-1 0 0,0 1 0 16,2-1 0-16,2-3 0 0,3 0 0 0,3-2 0 15,2-4 0-15,3 0 0 0,3 0 0 0,1-4 0 16,4-2 0-16,1 0 0 0,2-4 0 0,2-1 0 16,2 0 0-16,2-1 0 0,0 0 0 0,1 1-160 0,-1 0 160 0,2 0-192 15,-1 2 192-15,0-1 0 16,-1 1-144-16,1 0 144 0,-2-1 0 0,1 4 0 0,-1 2 0 0,-2-1 0 15,0 4 0-15,-2-2 0 0,-1 3 0 0,-2 0 0 16,0 0 0 0,-1 3 0-16,0-3 128 0,-1 0-128 0,0 4 144 0,-1-4-144 0,1 0 160 0,0 0-160 15,2 0 0-15,0 0 0 0,0 0 0 0,0 0 0 32,0 0-640-32,0 0-240 0</inkml:trace>
  <inkml:trace contextRef="#ctx0" brushRef="#br0" timeOffset="58680.49">28812 9841 7359 0,'-3'-2'656'0,"1"2"-528"15,-1 0-128-15,2-2 0 0,0 2 320 0,0 0 48 16,-3 0 0-16,-1-4 0 15,-4 2-704-15,1-1-144 0,-1 0-32 0,1-1 0 0,1 0 736 0,1 2 144 16,0-2 16-16,1 2 16 0,0-2 208 0,0-1 32 16,1 4 16-16,-1-2 0 0,1 3 496 0,-2-4 80 15,0 2 32-15,0 1 0 0,0-2-368 0,1 3-80 0,0-2-16 16,0 1 0-16,1 1-304 0,0-3-64 0,1 3-16 0,-1-2 0 16,0 0-288-16,2 0-128 0,-2 2 0 0,2-4 128 15,-2 2-128-15,0-2 0 0,1-2 144 0,-2 0-144 16,1-1 576-16,-1-1 64 0,0 0 0 0,0-2 0 15,0-2-640-15,-1 0 0 0,0-1 0 0,-2 0 0 32,1-2-704-32,-3 1-176 0,-1-1-16 0,-1-1-16 0,-2 2 656 0,0 0 256 0,0 2-176 0,-1 2 176 15,0-3 432-15,0 3 176 0,-1 4 32 0,0-4 16 0,0 0-208 16,1 4-64-16,0-2 0 0,0 1 0 0,3-2-384 0,0 2 0 16,-1-2 0-16,0 0 0 0,1-1 384 0,0 1 32 15,1-1 16-15,-1 1 0 0,-1-1 272 0,0 0 64 16,-1 1 16-16,0-3 0 0,0 2-304 0,-1 0-64 15,0 1-16-15,-1-3 0 0,1 2-400 0,-1-4 0 16,-1 2 0-16,-1 0 0 16,1-3 0-16,0 1-176 0,1-2 176 0,-3 1-192 0,2 3 192 0,-2 0 0 15,1 0 0-15,0 4-128 16,0-2-304-16,-1 0-48 0,2 1-16 0,0-1 0 16,1-2 64-16,-1 2 16 0,1 0 0 0,0-1 0 15,1 1-96-15,1 0 0 0,-1 1-16 0,-1-4 0 0,1 3 352 0,0-2 176 0,-1 0-160 0,-1-1 160 16,-1 3 192-16,1-5 144 0,-2 2 32 0,0 0 0 15,0-1 352-15,1 0 80 0,0-2 16 0,0 1 0 16,-1 1-384-16,2-2-80 0,0 2-16 0,-1 0 0 16,1 2-528-16,1-3-128 0,-1 1 0 0,-1-1-16 15,2 2 336-15,1-3 0 0,0 0 0 0,1-2 0 16,0 1 256-16,-1 1 128 0,3-1 32 0,-2-1 0 16,2 1-416-16,-2 0 0 0,1 1 0 0,-2 1 0 15,0-1-400 1,0 0-64-16,-1 3-16 0,1-3 0 0,-1 4 480 0,-1-3 240 0,0 1-32 0,-2-2 0 0,0 1 848 0,2 2 160 15,-1-3 48-15,1 3 0 0,1-3-352 0,0 4-64 16,0-3-16-16,1 1 0 0,2 0-832 0,0 0 0 16,0 2 0-16,-1-2-128 31,1-1-608-31,-1 0-112 0,0 2-32 0,1-2 0 0,0 1 512 0,-1-2 112 0,0 4 0 0,-2-3 16 16,-1 4 544-16,-2-4 96 0,1 5 32 0,-2-2 0 15,0 2 48-15,0 0 16 0,0-1 0 0,1 0 0 0,-1-2-128 0,1 4-32 16,2-3 0-16,0 2 0 0,-2-3 16 0,1-2 0 0,-2-1 0 15,0 1 0-15,0 2 32 0,2-4 16 16,-1 1 0-16,1 0 0 0,-1-1-144 0,0 0-16 0,0 1-16 0,0-2 0 16,2 1-224-16,0 0 0 0,-1-1 0 0,1-3 0 15,1 2 0-15,0 0-240 0,0 0 48 0,0 1 16 16,-2 1-112-16,1 1-32 0,-2-3 0 0,2 3 0 16,1 1 128-16,0-1 0 0,0 0 16 0,1-3 0 15,0 3 176-15,2 0 144 0,-1 0-16 0,0 1-128 16,2-1 368-1,0 3-48-15,-2 0 0 0,0-2 0 0,2 3 0 0,1 2 0 16,0-2 0-16,1 2 0 0,3 0-128 0,0 1-16 0,1 2-16 0,1-2 0 0,-1 1-160 0,0 0 0 31,1 2 144-31,-3 2-144 0,2-2 0 0,0 2 0 0,-1-1 0 0,-1 2-192 0,1 0 48 0,-2 0 0 16,2 0 0-16,-1 2 0 0,0-2 144 0,0 1 0 31,1 1 0-31,1 1 0 0,0-4 0 0,-1 3 144 0,2-1-144 0,0-1 160 16,0 0 0-16,1 1 0 0,0 1 0 0,0-4 0 15,-1 3-160-15,0-3 0 0,0 2 0 0,-1 2 0 0,-1-4 0 0,-1 1 0 16,1 1 0-16,-3 2 0 0,1-1 0 0,-2 2 0 16,-1 0 0-16,-2-3-176 0,-1 6 176 0,-2-3 0 15,-1 0 0-15,-4 2 0 0,3 2 0 0,-2-2 0 16,-2 2 0-16,0-1 0 0,1 0 144 0,-2 3 16 16,-1-2 0-16,2 2 0 0,-1 0-160 0,1 1 0 15,1-1 0-15,1 0 0 0,1 1 0 0,3 2 0 0,1-1 0 0,2 0 0 16,2 2 0-16,0 2 0 0,3 1 0 0,0-1 0 15,1 2 0-15,1 1 0 0,1 1 0 0,0 0 0 32,1 0 0-32,1 0 0 0,2 2 0 0,0-3 0 15,4 1-176-15,-1 0 48 0,2 1 0 0,4-4 0 16,0 4-112-16,0-3-16 0,3 1 0 0,0 1 0 16,1-2 96-16,2 0 16 0,0-1 0 0,1 0 0 15,2 0 0-15,1-3 0 0,2 2 0 0,2-2 0 0,0 0-64 0,2-2-16 16,3 1 0-16,0-4 0 0,2 0 32 0,-1-1 0 15,-2 2 0-15,0-6 0 0,1 2 192 0,2-2 0 16,-2-2 0-16,0-1 0 0,1 2 0 0,1-5 160 16,1-3 0-16,-2-1 0 0,-1 1 96 0,-3-4 32 15,0-3 0-15,-4 0 0 0,0-3 16 0,-3-2 0 16,-1 2 0-16,-3-6 0 0,-1 1-304 0,-3 0 128 16,-1-2-128-16,-2 1 0 0,-2-3 352 0,-2 3-32 15,-1 3-16-15,-3 2 0 0,-2 1 16 0,-2 3 0 0,-4-2 0 16,-3 2 0-16,-1 1-128 0,-1 1-32 0,-1 2 0 15,-1 2 0-15,-2-3-160 0,1 4-144 16,-1-4 144-16,-1 5-208 16,0 0-560-16,2-1-96 0,-2 3-32 0,0 3 0 15,-1-1-1136-15,1 1-224 0</inkml:trace>
  <inkml:trace contextRef="#ctx0" brushRef="#br0" timeOffset="84682.5">25697 7507 4607 0,'-10'0'400'0,"2"3"-400"15,1-3 0-15,2 0 0 0,3 0 1392 0,-1 0 192 0,1 1 32 0,-2-1 16 16,-2 0-1632-16,-2 0-160 0,1 2-112 0,0-2-32 16,0 0 304-16,1-2 144 0</inkml:trace>
  <inkml:trace contextRef="#ctx0" brushRef="#br0" timeOffset="85712.24">25686 7485 11055 0,'0'-3'976'0,"0"3"-784"0,0 0-192 0,0-1 0 16,0 1 1424-16,0 0 240 0,1-2 64 0,1-2 0 15,1-1-272-15,1 0-48 0,2 0-16 0,0 2 0 16,0-4-1008-16,2 1-192 0,0-3-32 0,0 2-16 16,-1-2-144-16,-1 2 0 0,2-3-160 0,-5 1 160 0,1 1 0 15,-3 0 0-15,-1 0 0 0,-2 0 0 0,-2 0 560 16,-1 0 144-16,-1 2 48 0,-3-3 0 0,-1 2 640 0,-2 1 128 16,0 0 16-16,-3 1 16 0,0 1-208 0,-1 0-64 15,0 4 0-15,-1 0 0 16,-2 0-576-16,0 1-128 0,0 4-32 0,0-1 0 0,1 2-240 0,-2 0-48 15,0 1-16-15,0 3 0 0,3-2-80 0,-2 3-16 16,3 2 0-16,-1-1 0 0,1 3-16 0,1-3 0 16,0 4 0-16,2-2 0 0,-1 2 0 0,3-1 0 0,1 1 0 15,1-4 0-15,3 1-128 0,1-2 0 0,1 1 0 0,2-1 0 16,1-1 0-16,2 0 0 0,3-1 0 0,1-4 0 16,2 1 0-16,2-1 0 0,2-1 0 0,1-2 0 15,2 2 0-15,2-4 0 0,2 0 0 0,2-3 0 16,-1 2 0-16,1-1 0 0,1-2 0 0,0-1 0 15,0 1 0-15,-2-3 128 0,1 1-128 0,0-1 192 16,-3-1-192-16,2 0 0 0,-2 0-160 0,-2-2 160 16,1 0 0-16,-2-1 0 0,-2 1 0 0,-1 0 0 15,0-2 240-15,-1-2 32 0,-1 2 16 0,-2-3 0 16,1 1-144-16,-3-1-16 0,-2 2-128 0,-1-2 192 16,-4 1-64-16,0 2 0 0,-3 2-128 0,-1 1 192 0,-3 2-64 0,-1 2 0 15,-3 4-128-15,-2 1 192 0,-3 3-192 0,-1 1 128 16,-4 5-128-16,-1-3 0 0,-1 4 0 0,1 2 0 15,0 2 0-15,-1 2 0 0,3 1 0 0,-1 6 0 16,1 0 0-16,2 4 0 16,1 3 0-16,4-2 0 0,2 3 0 0,4-2 0 15,4-3 0-15,2 1 0 0,3-4 0 0,4 0 0 0,3-2 0 0,2-3 0 16,5 2 0-16,0-6 0 16,5 0 0-16,2-5 0 0,2-3 0 0,3-1 0 0,2-2 0 0,0-3 0 0,2-4 0 15,1-5 144-15,1 2-144 0,-1-8 0 0,1 1-160 0,-2-4 160 16,-2-1 0-16,-3-3 0 0,-2 0 0 0,-3 0 0 15,-3-3 0-15,-2 0 0 0,-3 2 144 0,-2-5-144 16,-3 2 256-16,-4 0-64 0,-2 2 0 0,-3-1 0 16,-3 3-16-16,-4 3-16 0,0 3 0 0,-4 6 0 15,0 4-160-15,-5 4 160 16,-2 4-160-16,-2 4 160 0,-3 3-160 0,1 2 0 16,-2 1 0-16,1 3 0 0,-1 4 0 0,1 1 0 0,2-1 0 0,1 5 0 0,4-2 0 15,3 2 128 1,4-3-128-16,4-2 128 0,4 0-128 0,3-3 0 0,3-1 0 0,3-2 0 0,4-3 0 0,2-1 0 15,6-3 0-15,1-2 0 0,5-4 0 0,2-3 0 16,4-1-192-16,0-3 192 0,4-5 0 0,-2 2 0 16,-2-2 0-1,-2-3 0-15,-2-1 0 0,-1 0 0 0,-3-3 0 0,-2 3 0 0,-5-2 0 0,-5 1 0 16,-4 4 0-16,-5-2 0 16,-1 5 0-16,-6 0 0 0,-4 2 0 0,-5 4 0 0,-3-1 128 0,-6 5 32 31,-2 1 16-31,-5 3 0 0,-3 0-16 0,-2 2 0 15,-1 0 0-15,-3 0 0 0,2 4-160 0,1-1 128 0,1 1-128 16,1 2 128-16,3 0-128 0,2-2 0 0,7 3 0 0,3-4 0 16,5 1 0-16,3-3 0 0,6-1 0 0,4 0 0 15,4 0 0-15,3-2 0 0,4-2 0 0,4 0 0 16,2 0-128-16,2-4 128 0,4 0-160 0,3-3 160 16,1-1-192-16,3-1 192 0,1-2-208 0,1-1 80 15,0 0 128-15,-2-2 0 0,-2 0 0 0,-2 2 0 16,-6 3 0-16,-4-1 0 0,-4 3 0 0,-5 2 0 0,-3 3 0 15,-4 0 0-15,-2 3 0 0,-5 2 0 0,-2 3 0 16,-4 1 0-16,-2 2 0 0,-4 4 0 0,-5-1 208 0,-2 3-16 16,-5-1-16-16,-1 0 0 0,-2 3 192 0,0-6 32 15,1 0 16-15,4-5 0 0,4-1-160 0,8-7-48 16,5-5 0-16,8-8-21232 16</inkml:trace>
  <inkml:trace contextRef="#ctx0" brushRef="#br0" timeOffset="91423.84">25582 8003 14735 0,'-9'1'1312'0,"3"-1"-1056"15,3 0-256-15,2-1 0 0,1 1 368 0,-2 0 16 16,-2-2 0-16,-3-1 0 0,-1-1 512 0,0 1 128 15,-1-1 0-15,3-2 16 0,1 0 800 0,1 1 144 16,0 0 48-16,2-1 0 0,-1 3-368 0,2-3-64 16,1 2 0-16,-1 2-16 0,1-2-480 0,0 2-80 15,1 0-32-15,0 0 0 0,1 2-352 0,0 0-80 16,1 0-16-16,0 2 0 0,1-2-160 0,0 2-16 16,-1 0-16-16,1-1 0 0,1 4-16 0,-1-4 0 15,-1 4 0-15,1-3 0 0,-1 3-144 0,0-2-48 0,1 1 0 0,-1 0 0 16,-1 1-144-16,1-2 160 0,-1 1-160 0,0 1 160 15,1-1-160-15,1 2 0 0,-2 0 0 0,2-2 128 16,0 2 0-16,-1 0 0 0,2 0 0 0,0 1 0 16,-1-1 0-16,1 1 0 0,0 3 0 0,1 1 0 15,1 2 0-15,1-4 0 0,0 5 0 0,0 1 0 16,-1-3 0-16,1 2-128 0,-2 1 192 0,1 1-64 16,1-3-128-16,-1 2 0 0,-1-2 0 0,2 0 0 0,-1 2 0 15,3-1 0-15,-3 0 128 0,3 0-128 0,-1-2 0 0,0 1 0 16,1-1 0-16,-1 2 0 0,1-2 0 0,0 2 0 15,0 1 0-15,1 1 0 16,0-2 0-16,1 4 0 0,0-1 0 0,0 3 0 0,1-2 0 16,0 2 0-16,0 1 0 0,0 1 0 0,1 1 0 0,-2-3 0 15,2 2 0-15,1 0 0 0,-2-1 0 0,1 1 0 16,-2-2 0-16,1 1 0 0,-2-4 0 0,1 4 0 16,0 2 0-16,1 1 0 0,0-1 0 0,-2 0 0 15,2 2 0-15,-2-3 0 0,0 0 0 0,-1 1 0 16,2-2 0-16,-2-1 0 0,1 1 0 0,-1-2 0 15,1 0 0-15,2-1 0 0,-1 0 0 0,0-1 0 16,2 3 0-16,-2-4 0 0,3 0 0 0,-1 3 0 0,-1-1 0 16,1 1 0-16,0 0 0 0,-2 0 0 0,2 0 0 0,-2 3 0 15,2 0 0-15,-2 4 0 0,0-1 0 0,-2-2 0 16,0 2 128-16,-2 0-128 0,-1-3 192 0,-1 0-64 16,0 0-128-16,-1 1 0 0,0-2 0 0,1-1 0 15,-2-1 0-15,2 2 0 0,1-2 0 0,-3-2 0 16,3 2 0-16,0-1 0 0,2-2-144 0,-2-1 144 15,2-1 0-15,-1-2-128 0,2 2 128 0,-1-2 0 16,1-1 0-16,-1 3 256 0,0-2-64 0,1 1 0 0,0-1 0 16,0-1-16-16,1 4 0 0,-1 1 0 0,0-1-176 0,0 2 0 15,0 2 0-15,-2-1 0 16,1 5 0-16,-1-4 0 0,0 6 0 0,1-3 0 0,0 3 0 0,-2-3 0 16,0-3 0-16,1 1 0 15,-1-4 0-15,1 0 0 0,-2-1 0 0,1-3 0 16,1 0 0-16,-2-1 0 0,1 1 0 0,1-2 0 0,0-1 0 0,0 1 0 15,-1 1 0-15,1-1 0 0,-2 0 0 0,1 0 0 16,1 2 0-16,-1 1 0 0,0-1 0 0,1 2 0 16,-1 1 0-16,-1-2 0 0,2 3 0 0,-2 2 0 15,0-2 0-15,0 4 0 0,-1-2 0 0,0 1 0 16,0-2 0-16,-1 0 0 0,0 1 0 0,-1-1 0 16,1 0 0-16,0 2 0 0,0-3 0 0,-1 0 0 0,1 0 0 15,0-1 0-15,-1-2 0 0,2 2 0 0,0 1 0 0,0-1 0 16,1 1 0-16,1-3 0 0,-1-1 0 0,-1 2 0 15,1-2 0-15,0 0 0 16,0 1 0-16,0 0 0 0,1 0 0 0,-1-1 0 16,1 4 0-16,-1-4 0 0,1 4 0 15,-1-3 0-15,0 0 0 0,1 2 0 0,1-1 0 0,-2 1 0 0,3-3 0 0,-2 2 0 16,3 1 0-16,-1-2 0 0,0 2 0 16,1 1 0-16,1 0 0 0,-1 0 0 0,0-2 0 15,-1 3 0-15,2-1 0 0,-1 3 0 0,1-3 0 0,-1 1 0 16,0 0 0-16,0 3 0 0,0-4 0 0,-2 0 0 15,2 3 0-15,-2-3 0 0,-1 0 0 0,0 1 0 16,1 1 0-16,-1-2 0 0,1 1 0 0,-2-3 0 16,0 1 0-16,-1-2 0 0,1 2 0 0,-1-1 0 0,0 0 0 0,-1 0 0 15,0-2 0-15,-1 1 0 0,0-3 0 0,-1 2 0 16,1-2 0-16,-2-1 0 0,0 0 0 0,0-1 0 16,1-2 0-16,-1 3 0 0,0-3 0 0,0-2 0 15,1 2 0-15,-1-4 0 0,0 2 0 0,0-2-256 16,2 2 64-16,-2-1 16 15,0-3-224-15,0 1-48 0,2-1-16 0,-1 0 0 16,1 0-512-16,1 0-112 16,-1-1 0-16,3 1-10944 0,2-3-2176 0</inkml:trace>
  <inkml:trace contextRef="#ctx0" brushRef="#br0" timeOffset="92188.1">27955 11402 31327 0,'-9'3'1392'0,"3"-3"272"0,0-3-1328 0,2 3-336 0,2-1 0 0,-1 1 0 31,1-2-1408-31,-2 2-336 0,-4-4-80 0,-1-1-16 0,-3-1 736 15,1 1 144-15,0-1 16 0,0 3 16 0,0 0 1360 0,-1 0 272 0,-1 3 48 0,0 0 16 16,-2 3 496-16,0 0 96 0,-2 0 32 0,-1 3 0 16,0-1 48-16,-2 1 16 0,-1 3 0 0,-1-1 0 15,1 0-256-15,-2 1-48 0,0 0-16 0,-1 0 0 16,0 1-432-16,-1 0-64 0,-2-2-32 0,1 2 0 0,2 0-352 16,0-2-64-16,-1 0 0 0,-1 2-16 0,1 0-48 15,0 1-128-15,1 2 192 0,-2 0-64 0,1 2-128 0,1 1 192 16,2 0-192-16,1 3 192 0,1-2-192 0,2 2 0 15,1 2 144-15,0-2-144 0,3 1 0 0,1 1 144 16,3 2-144-16,3 1 0 0,0-1 0 0,3 2 0 16,1 0 0-16,2 1 0 0,1 0 0 0,3 3 0 15,2 2 0-15,2-3 0 0,2 0 0 0,2-2 0 16,2 2 0-16,3-6 0 0,2-4 0 0,1-2 0 16,3-3 0-16,1-6 0 0,4-1 0 0,0-3-144 0,2-6 144 15,-1 0 0-15,2-6 0 0,2-3 0 0,3-4 0 16,1-4 0-16,1-1 128 0,-1-3 16 0,1 0 0 0,-1-2 0 15,2-3-144-15,-2 2 0 0,-2 1 0 0,-3-2 0 16,-1 2 0-16,-5-3 0 0,-3 4 0 0,-4-3 0 16,-3 2 0-16,-1-1 0 0,-4-2 0 0,-3 3 0 15,-1-2 0-15,-2 2 192 0,-3-2-64 0,-2-1 0 16,0 1-128-16,-4-1 160 0,0 1-160 0,-1-1 160 16,-2 1-160-16,-2-1 160 0,1 2-160 0,-4 2 160 15,1 6-160-15,-3-1 0 0,1 1 0 0,-2 7 0 16,2 2 0-16,-3 0 0 0,3 4 0 0,-2 1 0 0,-1 4 0 0,-1-2 0 15,3 3 128-15,0 3-128 16,0-3 0-16,2 0-224 0,2 1 48 0,0 2 16 16,1-3-544-16,1 2-128 0,3 2 0 0,1-2-17536 15</inkml:trace>
  <inkml:trace contextRef="#ctx0" brushRef="#br0" timeOffset="93176.79">28766 9344 911 0,'1'0'0'0,"-1"-3"0"15,1 2 0-15,-1 1 0 0,0-1 1280 0,0 1 192 0,0-2 16 0,0 2 16 0,2-2 544 0,-2 1 96 16,0-2 32-16,0 3 0 16,0 0-240-16,0 0-32 15,0 0-16-15,0 0 0 0,0 0-528 0,-15-16-96 0,12 12-32 0,-2 2 0 0,2-4-512 0,-2 2-96 16,0-1-32-16,-1 4 0 15,-2-5-272-15,1 6-64 0,-3-3-16 0,-1 3 0 0,-3 3 272 0,-3 0 48 16,-1 0 16-16,0 3 0 16,-2 0 64-16,-2 4 32 0,-2 0 0 0,1 4 0 0,-3 0-64 0,0 5-16 15,1 0 0-15,0 0 0 0,0 4-64 0,-1 1-16 16,0-1 0-16,1 1 0 0,0 2-224 0,0-3-48 16,1 3-16-16,0-2 0 0,2 1 0 0,1-3 0 0,0 3 0 15,2-3 0-15,2 2-64 0,1 0-16 0,0 2 0 16,2 2 0-16,3-2-144 0,0 0 0 15,4 1 0-15,0 1 0 0,2 2 0 0,3 1 0 0,2 1 0 16,1 1 0 0,3-1 0-16,3 1 0 0,3-2 0 0,3-2 0 0,3 0 0 0,2-2 0 0,2-1 0 0,2-1 0 15,3-1 0-15,1-1 0 0,2-6 0 0,1-2 128 32,-1-5-448-32,1-4-112 0,0-2-16 0,2-4 0 15,0-4-128-15,1-2-16 0,1-4-16 0,-1-3 0 0,-3 3 608 0,2-6 0 0,0 0 0 0,1-2 128 16,2-4 48-16,0-3 0 15,1-1 0-15,-2-3 0 0,1 1-176 0,-5-1 0 0,1 1 0 0,1-3 128 16,0-1-128-16,-1 1 128 0,-1 3-128 0,-2-1 128 16,-1 3-128-16,-1-1 0 0,-3 4 0 0,-1 0 0 0,-1 5 0 0,-4-1 0 15,0-1 0-15,-1 2 0 0,-4-1 256 16,-1 3-48-16,-2 0 0 16,-3 1 0-16,-3 2 272 0,-1 0 48 0,-2-2 16 0,-4 2 0 0,-2-2-208 0,-3 1-32 15,-3-2-16-15,-4 0 0 0,-1 0-288 0,-7-5 0 16,-2 1 0-16,-4-1 0 15,-3 2-432-15,-1 0-144 0,-5-1-16 0,-1 3-16 16,-2 3-352-16,-4-2-64 0,-1 4 0 0,-2 0-16 16,4 2-592-16,-1 0-112 0</inkml:trace>
  <inkml:trace contextRef="#ctx0" brushRef="#br0" timeOffset="98846.87">27835 11447 1839 0,'3'-4'160'0,"0"1"-160"0,-2 0 0 0,0 2 0 0,1 1 288 0,-1-3 32 16,1 0 0-16,2-3 0 15,2-3 1200-15,-1 1 240 0,-1 0 48 0,-2-1 16 16,1 3 752-16,-3 1 160 0,0 0 16 0,0 1 16 16,0 2-784-16,-1-2-144 0,1 0-48 0,0 1 0 15,1 0-848-15,-1 0-176 0,1-2-48 0,0 1 0 16,1 0-480-16,-2-2-112 0,0 2 0 0,-2-1-128 16,0 2 352-16,-2-1-32 0,-1 1-16 0,-2 0 0 0,-2 0 336 15,-1 0 64-15,-3 3 0 0,-2-4 16 0,-1 1 32 0,-3 0 0 16,1-2 0-16,-3 1 0 15,0 0-352-15,-2-1-64 0,-1 2-16 0,-1 1 0 0,-1 0-80 16,0 2-32-16,2 2 0 0,1 2 0 0,-1 0-32 0,1 4-16 16,2 0 0-16,0 4 0 0,0 1-160 0,0-1 192 15,1 4-192-15,-1 3 192 0,1-1-192 0,-2 2 0 16,1 2 0-16,-2-2 0 0,0 2 0 0,0 2 128 16,0-4-128-16,0 4 128 0,1-1 80 0,-1 0 16 15,1 4 0-15,1-2 0 0,3 3-96 0,0-2-128 16,4 0 176-16,0-1-176 0,4 0 0 0,1-3 0 15,2-3 0-15,1 3 0 0,1-2 0 0,4-2 0 16,1 2 0-16,1-1-144 0,1 0 144 0,2 0 0 0,1-1 128 16,1 1-128-16,2-3 0 0,0 0 0 0,2 0 0 15,1-1 0-15,0-3 0 0,2 0 0 0,0-1 0 0,1-5 0 16,2 1 0-16,1-3 0 0,3 1 0 0,1-4 0 16,0-1 0-16,3-1 0 0,0-2 0 15,1 1 0-15,0-2 0 0,0 1 0 0,-1-1 0 0,2-1-128 16,1 1 128-16,1-4 0 0,0 1 0 0,-1 0 128 15,1-3-128-15,-3 1 0 0,0-1 0 0,0-2 0 16,-4 2 0-16,0 0 0 0,-1-1 0 0,-3 0 0 16,-1-1 208-16,-1-1 32 0,0-1 0 0,-3 0 0 0,-1-5-96 0,-1 3-16 15,0-5 0-15,-2 1 0 0,-2-2 48 16,0-3 0-16,-2 0 0 0,-1-4 0 16,0 1-48-16,-1-1 0 0,-1-2 0 0,1 3 0 0,-2 2-128 0,0-3 0 15,0 1 144-15,-3 0-144 0,3 2 0 0,-2-2 0 16,-1 5 0-16,1-2 0 0,-2 7 0 0,0-1 0 15,-1 5 0-15,1 0 0 0,-3 4-176 0,0 0 176 16,0 0-208-16,-2 1 80 0,0 2 128 0,-1 1 0 0,2-1 0 16,-2 1 0-16,0 1 0 0,-3 0 144 15,1 3-144-15,0-4 0 0,-1 2 0 0,1 2 0 0,0-5 0 16,-1 1 0-16,1-1-160 0,2-2-144 0</inkml:trace>
  <inkml:trace contextRef="#ctx0" brushRef="#br0" timeOffset="100955.36">27670 11411 23951 0,'2'-6'2128'0,"-1"2"-1696"0,-1 2-432 0,0-1 0 15,0 3 1360-15,0-1 192 16,0-1 48-16,0-2 0 0,0-1-640 0,-1 4-128 0,-2-3-32 0,2 4 0 16,-3 0-272-16,2 4-48 0,-2-1-16 0,-1 4 0 15,0 1-464-15,-2 2 0 0,-2 0 0 0,-2 5 0 16,0-2 304-16,-4 4 16 0,-2 1 0 0,-3 1 0 16,-2 3 304-16,-3-4 64 0,-1 5 16 0,-3-1 0 15,0-2-112-15,-1 1-16 16,0-1 0-16,1-2 0 0,0 1-320 0,2-6-64 0,1 2 0 0,4-1-16 0,3-6-176 15,3 2 128-15,4-4-128 0,3-2 128 16,3 0-128-16,5-2 0 0,2-2 0 0,3 0 0 0,2 0-240 0,3 0-128 16,3 0-16-16,3-2-16 31,3 1-160-31,2 1-16 0,4-3-16 0,0-1 0 0,3 1 592 0,2 0 0 0,-1 0 0 0,1 0 0 0,-2-1 144 0,1 2-144 16,-2 2 160-16,-2 0-160 15,-6 0 0-15,-3 0 0 0,-4 0 0 0,-3 0 0 0,-3 0 0 0,-3 0 0 16,-2 2 0-16,-2-2 0 0,-2 0 480 0,-3 0 48 15,-3 2 16-15,-3 0 0 16,-3-2-96-16,-1 3 0 0,-3 0-16 0,-1 0 0 16,-2 0-240-16,-2 4-32 0,-1-1-16 0,-1 1 0 15,0 2-144-15,-1-2 0 0,4 2 0 0,1-5 0 16,4 1 0-16,1-2 0 0,5 1 0 0,3-4 0 0,4 3 0 0,2-6 0 0,3 3 0 0,3-2 0 16,4-2-176-16,3 0 176 0,5-2-128 0,3 0 128 15,3-3-208-15,2 2 32 16,4-6 16-16,2 1 0 0,3-2-32 0,3 2-16 15,-1 0 0-15,0 2 0 0,0 0-192 0,-6 1-48 16,-1 3 0-16,-5 2 0 0,-5-1 64 0,-4 4 0 0,-3 1 0 0,-5-2 0 16,-3 4 384-16,-5-2 304 15,-1 4-48-15,-3-2-16 0,-1 0 304 0,-5 0 64 0,-1 4 16 0,-3-3 0 16,-3 0-240-16,-3 4-32 0,-2-4-16 0,-1 3 0 16,-2 1-160-16,-1-4-48 0,1 4 0 0,0 1 0 15,0-2 0-15,1 2-128 0,2-2 192 0,2 0-64 0,5 0-128 0,0 1 0 16,5-5 0-16,2 2 128 0,3-2-128 0,3 2 0 15,4-4 0-15,2 4 0 16,2-2-272-16,2-2 16 16,2 4 0-16,4-2 0 0,1-1-80 0,3 2-16 15,3 1 0-15,3-2 0 0,3-2 128 0,3-4 32 16,2 2 0-16,2-4 0 0,3 0 192 0,2-4 0 16,4 0 0-16,0-5-144 0,3 1 144 0,-1 0 0 15,1-3 160-15,0 1-160 0,3-6 0 0,-3 4 0 0,0-2 0 16,-4 1 0-16,-6 3 128 0,-2 0-128 0,-4 4 0 15,-2-1 144-15,-5 1-144 0,-3 3 0 0,-5 2 0 0,-4 1 0 16,-4 2 160-16,-5 4-160 0,-3 0 192 0,-6 4-192 16,-3-1 160-16,-4 4-160 0,-5 3 128 0,-3 1-128 15,-2 0 144-15,-4 4-144 0,-3-2 160 0,1 2-160 16,0 1 288-16,0 0-32 0,-2 3-16 0,1-3 0 16,3-1 80-16,0 1 32 0,2 0 0 0,2-4 0 15,3 4-208-15,4-3-144 0,0-1 192 0,2 2-192 16,0 0 160-16,1 3-160 0,1-1 128 0,2 2-128 0,2-2 0 15,1 0 128-15,3 0-128 0,4-3 0 16,2-1 0-16,3-2 0 0,4-1 0 0,1-4 0 0,3 0 0 0,4-5 0 16,1 0 0-16,2 0 0 0,2-5 0 15,2 0 0-15,2-2-176 0,1-4 176 0,0 1-256 16,1 1 48-16,0-4 0 0,1 0 0 0,-2 0 48 0,0-2 16 16,-1 2 0-16,0-3 0 0,-1 0 0 0,-1 1 0 15,-3-4 0-15,-3 1 0 0,0 0 144 0,-5 2 0 16,0 1 0-16,-5-1 0 0,1 4 0 0,-4 2 176 15,-1 0-48-15,-2 4 0 0,-2 4 112 0,-1 2 16 16,-4 2 0-16,-3 5 0 0,-2 6-128 0,-4 3 0 16,-3 6-128-16,-3 5 192 0,-1 3-192 0,-1 1 0 0,0 1 128 15,0 0-128-15,1 2 0 0,2-2 0 0,1-1 0 0,3-2-160 16,4-1 160-16,2-5 0 0,4-2 0 0,3-5 0 16,3-3 0-16,1-7 0 0,3-3 0 15,1 0 128-15,1-6 64 0,2 0 0 0,2-7 16 16,2-3 0-16,-1-5 48 0,3-4 16 0,1-6 0 0,1-1 0 15,1-6-64-15,0-3-16 0,1 0 0 0,0-2 0 16,-1-2-192-16,1 1-208 0,-1 3 32 0,0-1 16 16,0 0-272-1,-1 4-48-15,-1 6-16 0,-1 1 0 0,-1 6-96 16,-1 5-32-16,-3-1 0 0,0 5-17984 0</inkml:trace>
  <inkml:trace contextRef="#ctx0" brushRef="#br0" timeOffset="102552.06">27784 11838 17503 0,'1'0'1552'0,"1"-4"-1232"16,0 2-320-16,2 2 0 0,-1-3 3136 0,1 2 560 0,2 1 112 0,3-3 32 16,6 3-4784-16,5-3-944 0,4 0-192 0,5 0-32 15,-1 0-288-15,-1 3-48 0,1 0-16 0,-2 0 0 0,-4 3 3280 0,-1 3 656 16,-1 0 128-16,1 0 16 0,-2 4 992 0,1-3 192 31,1 5 32-31,2-1 16 0,0 1-1584 0,3 0-320 0,4 1-64 0,1-3-16 16,-2-2-656-16,0 2-208 0,0-2 128 0,4 0-128 0,2 1 0 0,2 1 0 15,2 0 0-15,-3-2 0 0,0 3 0 0,-3-2 0 0,-1 3 0 16,-2 1 0 0,-1-1 0-16,-1-1 0 0,-2 2 0 0,-3-1-144 15,-1 0-32-15,-1 1 0 0,-1-1 0 0,0-2 0 16,-3 2-608-16,2 1-128 0,-1-3-32 0,0 2 0 15,-1-2 144-15,-1 0 32 0,-1 2 0 0,0-3 0 16,0 1-480-16,-2-3-96 0,1 2 0 0,-1-3-9392 0</inkml:trace>
  <inkml:trace contextRef="#ctx0" brushRef="#br0" timeOffset="103320.21">30121 12227 34095 0,'-4'-3'3024'0,"2"-4"-2416"0,-1 4-480 0,2 3-128 16,1-3 480-16,-1 1 80 0,-1-2 16 0,-3-6 0 16,-2 0-1776-16,-1-2-336 0,-1-4-80 0,0 3-16 15,1 1 656-15,-2 2 128 0,-1 0 16 0,0 2 16 0,-3-1 2160 0,0 3 416 16,-2 1 96-16,-1-1 0 0,-1 1-624 0,-2 3-128 16,-3 0-16-16,-1 0-16 0,-3 0-512 0,-2 2-112 15,-1 2 0-15,1 0-16 0,0 0-128 0,1 2-32 16,1 2 0-16,-1 1 0 0,1 2-144 0,3 0-128 15,0 5 192-15,1-2-192 0,3 4 0 0,0 3 0 16,1-1 0-16,2 2 0 0,1 2 0 0,0 3 0 0,2-3 0 16,3 3 0-16,3-3 0 0,0 1-224 0,3-1 64 0,3 3 16 15,3-3-16-15,4 0 0 0,2 0 0 0,4 2 0 16,4 1 160-16,3-1-192 0,3 1 192 0,1-2-192 16,3 2 192-16,2 0-128 0,-1-3 128 0,1-3-128 31,3 1-288-31,-2-6-48 0,3 2-16 0,-1-6 0 0,1 0 192 0,-2-6 32 0,1 1 16 0,-4-4 0 15,0-2 240-15,0-2 0 0,0 0 0 0,0-3 0 0,0-3 176 16,1-1-32-16,-1-4 0 0,1 0 0 16,0-1 304-16,1-1 64 0,-1-2 16 0,0-4 0 0,0 1-160 15,-1-1-48-15,1 0 0 0,-2-3 0 16,0 1-80-16,-4 3-32 0,-1-1 0 0,-3 0 0 16,-1-1 16-16,-4 2 0 0,-2 2 0 0,0-1 0 0,-5 1 16 0,-1 3 0 15,-3 1 0-15,-2 2 0 0,-3-2-96 0,-3 1-16 16,-2 2 0-16,-3 2 0 0,-4-2-304 0,-3 2-64 15,-3 1-16-15,-4-1 0 16,-1 2-400-16,-3 0-96 0,-3 2-16 0,-2 1 0 16,-1-1-1104-16,-1 1-240 0,-1-1-32 0,2 0-13184 0</inkml:trace>
  <inkml:trace contextRef="#ctx0" brushRef="#br0" timeOffset="103820.62">28695 12146 8287 0,'0'-2'736'0,"0"-1"-592"0,0 3-144 0,2-3 0 31,0 3-544-31,1-3-144 0,0 0-16 16,3-3-16-16,4 0 0 0,2-4 0 0,2 1 0 0,0 3 0 0,0 2 1280 0,-2 1 256 0,2 3 48 0,-1-3 16 16,1 6 1424-16,-2 0 304 15,2 3 48-15,-2 3 16 0,-1-1-576 0,2 1-112 16,-1 4-32-16,2-1 0 0,0 1-976 0,2-1-192 0,4 0-32 0,1-2-16 15,3 3-64-15,2-6-16 16,1 2 0-16,3-2 0 0,0-1-16 0,4 0-16 0,-1-1 0 0,2-1 0 16,0-1-864-16,-2-2-160 0,-2 1-48 15,-3-2-12512-15</inkml:trace>
  <inkml:trace contextRef="#ctx0" brushRef="#br0" timeOffset="104985.72">26318 7147 20271 0,'0'-13'1792'0,"0"3"-1424"0,0-3-368 0,0 4 0 15,0 2 864-15,0 2 96 0,0-1 32 0,-2-5 0 16,1-7-304-16,-4-7-64 0,-1-1-16 0,-4 1 0 15,-5 0-192-15,-3 6-32 0,-2 3-16 0,-5 3 0 0,-2 3-512 0,-4 4-112 32,-2 0 0-32,-6 3-16 0,0 3 272 0,-6 4 176 0,-2 2-32 0,-2 3 0 15,-3 1 576-15,-3 2 112 0,6-3 32 0,-2 2 0 0,-2 1 112 0,-3 3 32 16,-3 4 0-16,0 3 0 16,1 2-144-16,1 3-32 0,4 1 0 0,1 1 0 15,3 0-288-15,1 2-64 0,0 0-16 0,5 1 0 0,4-2-64 0,6 1-16 16,3-5 0-16,6-1 0 0,3-1-128 0,4 1-16 15,5-3-16-15,3 1 0 0,4-1-80 0,4 3-16 16,4 1 0-16,5-2 0 0,5 8-128 0,4-2 0 16,5 1 0-16,5 0 0 15,6-1 0-15,4 1 0 0,5-3 0 0,2-2 0 0,6 1 0 16,-1-5-144-16,3 1 144 0,-1-7 0 0,-3-3 0 0,2-2 0 16,-2-3 0-16,0-2 0 0,-1 0 0 0,0-3 0 0,0-2 0 15,1-2 144-15,-2-5 80 0,0-4 16 0,-5-1 0 16,1-6 0-1,0-2-80-15,1-4-16 0,-1-5 0 0,-1-5 0 0,-3-3 48 0,-1-5 0 0,0-10 0 0,-3 1 0 16,-2-7 0-16,-4-4 0 0,-1-2 0 0,-2-4 0 16,-3 2-192-16,-3-1 128 0,-2 4-128 0,-2 3 128 15,-1 5-128-15,-6 4 0 0,0 8 0 0,-6 5 0 16,-3 5-256-16,-3 3-48 0,-3 1 0 0,-3 3 0 16,-1 3-288-16,-6 0-64 0,-3 2-16 0,-6 3-17680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6:02:31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8071 17202 32255 0,'15'-18'2864'0,"-7"8"-2288"0,-1 1-576 15,-5 3 0-15,-1 3 1664 0,-1 2 208 0,0 1 48 0,-1-4 16 16,0 2-1680-16,-3-4-256 0,0 2-192 0,-3 2 16 31,0-2-1392-31,-3 0-288 0,-3 3-48 0,-4 0-16 16,-4 1 1200-16,-6 0 224 0,-4 0 48 0,-7 2 16 0,-8 2 928 0,-10 0 176 0,-4 2 32 0,-10 0 16 16,-6 3-528-16,-7-2-192 0,-4 2 144 0,-4-2-144 31,-3-1-704-31,-4-3-208 0,-2 0-48 0,0-3-16 0,2 0 480 0,2-3 112 0,-2-2 0 0,4 0 16 15,6-1 1152-15,5 0 240 0,8-1 32 0,1-1 16 0,3 0 352 16,2 2 80-16,3 0 16 0,3 1 0 0,3 4-1008 16,3-2-208-16,4 3-48 0,0 0 0 15,-2 3-720-15,3-2-160 0,4 4-16 0,2-1-16 16,4 2 144-16,1 2 16 0,2 2 16 0,0 0 0 0,5 3 480 0,0-1 0 16,4 2 128-16,1 0-128 0,6-1 176 0,2-2-176 15,3 4 160-15,5-3-160 0,2 0 288 0,2 2-32 16,4-2-16-16,1 1 0 0,3-1 64 0,2 2 16 15,4 2 0-15,1 2 0 0,3 1-160 0,0 1-32 16,1 4 0-16,2 5 0 0,0 2-128 0,1 5 0 0,-2 2 0 16,0 5 0-16,-2 6 0 0,-2 0-224 15,-2 2 32-15,-3-4 0 16,0-3-256-16,-2 2-32 0,-2 1-16 0,0 2 0 0,-2-3 192 0,2 0 48 0,-2-4 0 0,-1-5 0 16,0-2 896-16,-1-2 192 0,1-5 48 0,-1 0 0 15,0-6-32-15,0 0 0 0,-1-3 0 0,2-3 0 16,-1-4-432-16,1-2-96 0,2 0 0 0,-1-1-16 15,1-3-304-15,0 1 0 0,1-2 0 0,0-1 0 16,2 0 0-16,-1-2 0 0,1 2 192 0,0-2-192 0,1 0 128 16,0 0-128-16,2 4 0 0,0-2 0 15,1 5 0-15,1-2-144 0,1 2-16 0,0 0 0 0,2 0 160 16,0 1 0-16,4 0 0 0,0-4 0 0,3 3 0 0,0-3 0 16,3-1 0-16,2 0 0 0,1-1 0 0,4-1 192 15,1 2-64-15,5-4 0 0,4 2-128 0,7-1 176 16,3 3-176-16,4 0 192 0,6-1-192 0,3 0 0 15,3 1 0-15,4-4 0 16,8 1 0-16,5-2 0 0,5 0 0 0,2-3 0 16,-1 3-208-16,7-3 80 0,4 3 128 0,-1-4-208 0,0 4 48 0,-3 0 16 15,-2 0 0-15,-2 2 0 0,-2 0 144 0,-2 1 0 0,-4 2 0 0,-3 3 0 16,-5 1 0-16,-3 1 0 0,-2-3 0 0,-1 2 0 16,0 0 0-16,-2-5 0 0,0 5 0 0,-1-3 0 15,-3 1 256-15,-2-5-32 0,-2 3 0 0,0-3 0 16,-3 1-96-16,-4 1 0 15,-1-2-128-15,-2 2 192 0,-3-2-192 0,-2 4 0 0,-3-2 0 0,-2 2 0 16,-3 2 0-16,-3-3 0 16,-2 2 0-16,-2-2 0 0,-3-1 0 0,-1-1 0 0,-4 0 0 0,-2 1-160 15,-3-4 160-15,0 2 0 0,-1-2 0 0,-3 0 0 16,2 0 0-16,-1-2 0 0,1-2 0 0,0-2-128 0,0 0 128 16,-2-4 192-16,1-3-32 0,-2 1-16 15,1 0 32-15,-2-4 0 0,-1-1 0 0,0-1 0 0,-3-4-48 16,-2-3-128-16,0 3 192 0,-3-4-64 0,-1-5 96 0,-4-1 16 15,-1-3 0-15,-4-3 0 0,-2-3-48 0,-2-2 0 16,-3-2 0-16,-1-3 0 0,0-3-64 0,0 0 0 16,1 1-128-16,1-3 192 0,1 2-192 0,1-4 128 15,1 2-128-15,1-2 0 16,0-4 272-16,2 3-32 0,1 1-16 0,0 0 0 0,1 0-48 0,0-2-16 16,0 2 0-16,-2 3 0 15,2 1-160-15,-1 2 0 0,0 3 0 0,-1-1 0 0,2 2 0 0,0 4 0 0,1 3 0 16,1 5 0-16,2 3 0 0,1 2 0 0,1 3 0 0,1 3 0 15,2 7-128-15,-1 4 128 0,1 0 0 0,-1 3 0 16,1 3-208-16,-1 4 16 16,1 1 16-16,-3 4 0 15,1-1-352-15,-2 6-80 0,0 0-16 0,-3 4 0 0,-2 3-176 16,-4 5-32-16,0 2-16 0,-9 9-17792 0</inkml:trace>
  <inkml:trace contextRef="#ctx0" brushRef="#br0" timeOffset="2892.6">10506 18679 6447 0</inkml:trace>
  <inkml:trace contextRef="#ctx0" brushRef="#br0" timeOffset="3383.59">9881 18607 35935 0,'-11'-1'3200'0,"0"-2"-2560"0,4 3-512 0,2-2-128 16,2 0 240-16,-2 0 16 0,-5-2 16 0,-6-4 0 15,-4-2-4112-15,3-3-816 0,2 1-160 0,4-2-48 16,4 2-48-16,1 0-16 0,1-2 0 0,1 2 0 0,-1 3 5248 15,0 2 1056-15,-1-2 208 0,-2 5 32 16,2-2 816-16,-1 1 176 0,1 1 16 0,-1 1 16 0,4-1-976 0,-1 2-192 16,2-2-32-16,0 1-16 0,2 0-192 0,2 0-32 15,1 1-16-15,3-2 0 0,2 3-464 0,4-2-80 16,4 0-32-16,4 0 0 0,4-1-736 0,3 2-160 16,3 2-32-16,2-4 0 0,-1 4 320 0,6-2-160 15,6-1 160-15,4 2-128 0,5 1 256 0,2 0 48 16,4-4 16-16,1 2 0 0,-3-1-64 0,5 2 0 15,5-1 0-15,3-1 0 0,4 2-128 0,1-2 0 16,-4 3 0-16,10-3 0 0,6-3 0 0,3 6 0 0,-5-3 0 16,6 2 128-16,7 1-128 0,2 0 0 0,-3 1 0 0,2 3 0 15,0 4 0-15,-3-1 0 0,-5-1 0 0,2 0 0 16,3 4 0-16,0-1 0 0,3 0 0 0,-2-1 0 16,1-2 320-16,4-1 0 0,7 1-16 0,2-1 0 15,-1-2 656-15,-1-1 128 0,4 2 16 0,0-2 16 16,1 2-320-16,0-4-64 15,4 0-16-15,3 0 0 0,3-2-400 0,2 0-64 0,4 2-32 0,1 0 0 16,2 0-224-16,-1 0 0 0,1 2 0 0,4 2 0 0,2 0 0 16,-1 0 0-16,0 2 0 0,2 0 0 15,-1 0-512-15,-1-2 16 0,-3 1 0 0,-4-1 0 32,-3-1-1088-32,-4 0-208 0,-6-2-64 0,-4 2 0 0,-3-3 416 0,-5 0 80 0,-3-4 16 0,-3-2-9968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6:02:55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21300 15935 21183 0,'-16'-10'1888'16,"1"-1"-1504"-16,5 3-384 0,5 2 0 0,1 0 0 0,-3-4 0 15,-11-9 0-15,-8-12 0 16,-6-7-688-16,-1-3-144 0,4 5-48 0,6 6 0 0,4 7 688 0,2 2 192 16,3 8 0-16,2 3 0 0,1 4 1424 0,1 2 416 15,1 1 80-15,1 3 0 0,2 3 224 0,1 1 32 16,2-1 16-16,2 0 0 0,3 3-1008 0,3-2-208 15,5 4-32-15,6 0-16 0,7 0-736 0,5-1-192 16,10-1 0-16,9-3 0 0,10 1 144 0,8-1-144 0,3 0 160 16,8 0-160-16,11 1 416 0,10-1-16 15,10 0 0-15,7 0 0 0,-3 1-144 0,11 1-16 16,12-1-16-16,6 2 0 0,1 0-224 0,3-2 0 0,5 2 0 0,8-2 0 16,6-2 0-16,6 1 0 15,4-2 0-15,1 1 0 0,-5 1 0 0,7 1 0 0,3 2 0 0,4-3 0 16,4 0 0-16,0 1 0 0,-4 2 0 0,8-2 0 15,7 2 0-15,10 0 0 0,3-4 0 0,3 0 0 16,-3 0 0-16,9-2 192 0,9 3-16 0,1-3-16 16,0 3 128-16,8 1 32 15,5 2 0-15,-5 3 0 0,-8 1-128 0,-8 2-32 0,-3 7 0 0,-6 0 0 16,-8 4-160-16,-7-1 0 0,-8 3 0 0,-8-1 128 0,-4-1-128 0,-7-1 0 16,-8 1 0-16,-7-2 0 0,-3-2 144 0,-7-3 0 15,-6-2 0-15,0-2 0 0,2-6 176 0,-4 0 16 16,-2 1 16-16,-2-5 0 0,-4-2-80 0,-2-2-16 15,1-1 0-15,-2-1 0 0,-6-4-256 0,-1-2 0 16,-3 0 128-16,-6-2-128 0,-5-7-128 0,-6 2-96 16,-11 4-16-16,-3-3 0 15,-3 4-720-15,-2-4-160 0,0 5-32 0</inkml:trace>
  <inkml:trace contextRef="#ctx0" brushRef="#br0" timeOffset="37263.11">22973 11254 39615 0,'-14'-14'3520'0,"3"5"-2816"0,5 0-560 0,2 3-144 31,3 2-704-31,-5-6-160 0,-6-6-32 0,-9-12-16 15,-6-9-256-15,-6-8-48 0,-4 1-16 0,0-1 0 0,-3 4 912 0,-3 3 176 0,-2 1 144 0,-4 2-192 32,-6 3-1136-32,-8 1-224 0,-3 6-48 0,-11 6-16 15,-7 2-112-15,-10 5 0 0,-6 6-16 0,-9 2 0 0,-7 4 448 16,-10 6 80-16,-6 2 32 0,-4 7 0 0,-2 3 80 0,-3 4 16 0,1 4 0 0,1 3 0 16,1 5 784-16,2 1 176 0,3 0 128 0,0 6-192 0,2 3 1680 0,3 7 336 15,3 2 64-15,1 5 16 0,3 5-144 0,3 0-32 16,10 0 0-16,5 4 0 0,8 5-624 0,7 1-128 15,8 3-16-15,7 0-16 0,6 0 192 0,8 2 32 16,5-1 16-16,7 5 0 0,9 4-96 0,8 6-32 16,12 4 0-16,9 3 0 0,9-5-720 0,11 9-144 15,10 7-16-15,9-3-16 0,6-3-160 0,11-2-192 16,9-3 32-16,9-5 16 16,9-3-1392-16,9-8-256 0,11 1-64 0,5-7-16 15,7-2-112-15,16-2 0 0,12-2-16 0,6-10 0 0,0-6 1344 0,6-7 272 0,11-2 48 0,10-4 16 31,5 1-192-31,-1-8-48 0,-4-6 0 0,-2-4 0 16,1-6-144-16,-8-9-16 0,-4-1-16 0,-8-6 0 0,-11-2 2896 0,-1-5 576 0,-3-3 112 0,-6-5 32 16,-8-3-16-16,-3-5 0 0,0-8 0 0,-7-3 0 15,-9-1-1072-15,-3-7-224 0,4-4-32 0,-4-4-16 0,-2-1-704 16,-5-5-144-16,-8 1-32 0,-2-8 0 0,-1-7-400 0,-6-2-96 16,-3-6-16-16,-6-7 0 0,-6-3-272 0,-9-4-64 15,-6-4-16-15,-8-3 0 16,-6-1-192-1,-8-1-32-15,-8-3-16 0,-11 1 0 0,-6-1 160 0,-10-1 48 0,-9 1 0 0,-11-3 0 0,-8 0 256 0,-10 5 0 16,-9-1 0-16,-11 8 0 16,-10 6 0-16,-9 2 0 0,-6 5 128 0,-9 2-128 0,-9 1 0 0,-11 6 0 15,-11 1 0-15,-8 6 0 0,-4-3-304 0,-14 3-48 16,-16-1-16-16,-6 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6:04:47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20256 4908 11967 0,'0'-6'1072'0,"0"3"-864"15,1 0-208-15,0-2 0 0,1 3 1040 0,-1 2 176 0,1-3 16 0,2 0 16 16,2-3-192-16,4-4-32 0,1 0-16 0,3-2 0 16,1-1-80-16,1 4-16 0,1-3 0 0,2 3 0 15,2 1 704-15,1-1 144 0,3 3 32 0,1 0 0 16,0 5-608-16,0-2-112 0,2 6-32 0,-1 2 0 15,0 1-704-15,-1 3-144 0,-1 1-16 0,0-1-16 16,-3 4-160-16,-1-3 0 16,0 1 0-16,-2-1 0 0,-2-3 0 0,-1 2 0 0,-1-1 0 0,-1-1 0 0,0 0 0 15,-3 2 0-15,-1 1 0 0,-3-3 0 0,-4 2 208 16,-1-3 112-16,-4 3 32 0,-4 0 0 0,-1-1-208 0,-6 2-144 31,1-2 192-31,-4 1-192 0,-3 1 0 0,0-3 0 16,-2 2 0-16,-1-3 0 0,0 2 0 0,0 0 0 15,3-2 0-15,1 1 0 0,2-1 0 0,-2 1 0 16,2 2 0-16,2-3 0 0,1 3 0 0,1-2 0 16,3 2 0-16,3-2-144 0,2-1 144 0,3 1 0 15,2-1 0-15,3-4 0 0,2 4 0 0,3-4-128 0,2 1 128 16,1 0 0-16,6-1 0 0,-2 2 0 0,4-2 0 16,1 0 0-16,0 3 0 0,1-2 0 0,-1 1-144 15,0 2 144 1,1 0-576-16,-1 1-64 0,0 1 0 0,-1 2 0 0,0 0 272 0,-3 0 48 0,0 0 16 0,-2 2 0 15,-1 1 304-15,-2 1 0 0,-2 0 0 0,-3 1 0 16,0 1 0-16,-5-2 0 0,-1 0 0 0,-1-1 0 16,-2 0 0-16,-2 0 176 0,-2-1-48 0,-3 0-128 15,-1 2 576-15,-2 1 0 0,-3 1 0 0,-1 0 0 16,-2 0-64-16,-1 0 0 0,2-1 0 0,-4 1 0 0,-2 0-64 16,-1 3-32-16,-2-3 0 0,0 0 0 0,1-1-16 0,-1-2 0 15,-1 0 0-15,1 0 0 0,5-2-160 0,-1 1-48 16,1-1 0-16,2-5 0 0,1 1-192 0,0-1 0 15,1-2 0-15,1 1 0 16,1-1-1152-16,0-4-160 0,3 0-32 0,1-4-14896 16</inkml:trace>
  <inkml:trace contextRef="#ctx0" brushRef="#br0" timeOffset="279.48">21182 5278 35935 0,'-17'-9'1600'0,"8"3"320"0,5 2-1536 0,3-1-384 0,4 4 0 0,0 1 0 0,4-4 208 15,2 2-16-15,6-4-16 0,6-1 0 0,5 1-176 0,4 0 0 16,1 5 0-16,-1-2-176 16,0 6-1328-16,-1-2-272 0,-1 3-48 0,0 1-7840 15,-1 1-1552-15</inkml:trace>
  <inkml:trace contextRef="#ctx0" brushRef="#br0" timeOffset="622.21">22448 4824 35935 0,'-8'8'1600'0,"3"2"320"0,1 0-1536 0,3 3-384 31,1-5 0-31,1 0 0 0,0 4 320 0,1 7-16 0,0 9 0 0,0 14 0 0,2 9-304 0,-1 4 0 16,-2 0 128-16,0-2-128 15,-5 0 0-15,-2-1 0 0,-1-5 0 0,-2-4 0 31,-2-1-832-31,-1-1-112 0,-1-5-16 0,0 1-16 16,-1-5-688-16,0 2-128 0,1-5-16 0,-1-1-7024 0,3-2-1408 0</inkml:trace>
  <inkml:trace contextRef="#ctx0" brushRef="#br0" timeOffset="1104.95">22257 4640 34095 0,'3'-10'1504'0,"2"3"320"0,2 1-1456 0,-1 4-368 15,0-1 0-15,-1 3 0 0,2 3 240 0,4-3-32 16,7 0 0-16,6 2 0 0,5 2-208 0,1 2 0 15,-1 2 0-15,-2 3 0 0,-1 1 0 0,-1-1 0 16,1 4 0-16,0 1 0 0,3 4 0 0,1 1 0 16,1 4 0-16,0 1 0 0,1 2 0 0,1-3 0 15,-3-2 0-15,1 0 0 0,0-1 0 0,-1 1 0 16,-2-3-128-16,0 2 128 0,-4-3 0 0,0 3 0 0,-2 0 0 16,-2 3 0-16,0-3 0 0,-6 4 0 0,0-1-128 0,-5 0 128 15,-2 1 0-15,-3 0 128 0,-3 1-128 0,-2 1 192 16,-3 2 384-16,-2-3 80 0,-1-1 16 0,-3 3 0 15,-1-5-160-15,-2 5-16 0,-2-3-16 0,2 2 0 16,-1-5-272-16,-2 1-48 0,0 2-16 0,-3-1 0 16,1 0 48-16,-2-5 16 0,-1-1 0 0,-1 0 0 15,-2-1-16-15,-2-2 0 0,-1-1 0 0,-1-4 0 16,-1 1-32-16,-4-1-16 0,0-3 0 0,-3 1 0 0,-3-3-16 16,0-1 0-16,-3 0 0 0,-2-5 0 0,1 0-128 0,-3-2 0 15,2-1 0-15,1-1 128 0,2 1-128 0,4-1 0 16,5 2 0-16,4-5 0 0,6 4-192 0,7-1-64 15,7-1 0-15,5 1-18192 16</inkml:trace>
  <inkml:trace contextRef="#ctx0" brushRef="#br0" timeOffset="8452.2">29146 5566 21183 0,'0'-3'1888'0,"1"0"-1504"0,1 3-384 0,1-3 0 0,0 3 0 0,0-1 0 16,2-5 0-16,2-1 0 0,3-4 0 0,4-5 0 15,1-1 128-15,-1-5-128 0,1 1 656 0,0-5 64 16,-1-1 16-16,-2-2 0 0,2-3 784 16,-3-5 144-16,-3-2 48 0,1 1 0 0,0 0-64 0,-2-1-16 0,2-4 0 0,-1 1 0 15,2-1-576-15,0 1-112 16,1-1-32-16,2-2 0 0,-1-2-480 0,2-1-112 0,1-3 0 0,-1 0-16 15,1 1-304-15,-1 0 0 16,-2 5 128-16,1 4-128 0,-1 7 0 0,-1 8 0 16,0 4 0-16,-2 7 0 0,-2 5 0 0,-1 4 0 0,-3 2 0 0,-1 4 0 15,0 3 256-15,-2 1 0 0,1 2 0 0,1 0 0 16,1 6-256-16,1 1 0 0,0 0 0 0,4 6 0 16,1-1 0-16,0 5 0 0,3 3 0 0,1 2 0 15,1 3 0-15,-1 4 0 0,1-1 0 0,0 5 0 16,0 5 0-16,0 1 0 0,0 2 0 0,-1 0 0 0,0-2 0 15,-3 2 0-15,-1-2 0 0,0-4 0 0,0 0 0 0,-1-7 0 16,3-2 0-16,-1-3 0 0,2-7 0 0,0-1 0 16,0-1 0-16,1-5 0 0,-1-2 192 0,-1-4-64 15,0 1 0-15,0-7-128 0,0 0 272 0,1-3-48 16,-1 0-16-16,0-5 0 0,1-1 32 0,1-2 0 16,-1-1 0-16,0-4 0 0,1-2-240 0,-1-2 0 15,0-5 0-15,0-2 0 0,-1-2 0 0,-1-2 0 16,-1-7 0-16,1-1 0 15,0-3 0-15,-1-1 144 0,1-3-144 0,-2-2 128 0,1-2 0 0,-1-1-128 0,0-3 192 16,0 1-64-16,0-3-128 0,1-1 0 16,0 1 144-16,0 1-144 0,1 2 0 0,0 3 144 0,1-2-144 0,-1 4 0 15,1 0 0-15,-2 7 0 16,0 3 0-16,-2 7 0 0,-1 5 0 0,-2 4-176 16,-1 3 0-16,-5 7 0 15,0 3-704-15,-4 6-144 0,-3 2-16 0,0 2-17392 0</inkml:trace>
  <inkml:trace contextRef="#ctx0" brushRef="#br0" timeOffset="8786.7">30472 4785 37775 0,'-1'-3'1664'0,"2"0"368"0,2 3-1632 0,1-2-400 0,0 2 0 0,0-1 0 0,2 1-208 0,4 0-128 15,6 0-32-15,5-3 0 0,7 2 368 0,4 1 0 16,1 0 0-16,2 0 0 0,-2 1 0 0,2-1 0 0,-2-1 0 0,0 1 0 31,-2 0-688-31,-1-3-16 0,-3 1 0 0,-2 1-14768 0</inkml:trace>
  <inkml:trace contextRef="#ctx0" brushRef="#br0" timeOffset="9166.12">31471 4280 31327 0,'-4'-10'2784'0,"1"6"-2224"0,3 2-560 0,0-2 0 16,1 4 720-16,1 0 48 0,0 1 0 0,2 2 0 16,1-1-384-16,3 4-80 0,3 4-16 0,2 6 0 15,0 6 192-15,1 1 32 0,-2 5 16 0,-1 3 0 16,1 4 48-16,-2 3 0 0,-2 4 0 0,1 3 0 15,-3 0-160-15,-1 4-32 0,-3-2 0 0,0-3 0 16,-2 3-384-16,-2-5 0 0,0 1 0 0,-1-4 0 16,0-1 0-16,-1-1 0 0,0-2 0 0,1-2 0 0,0-2-320 15,2-5-32-15,1-1-16 0,-1-4 0 16,1-5-768-16,-2-2-144 16,2-2-48-16,-1-3-14704 0</inkml:trace>
  <inkml:trace contextRef="#ctx0" brushRef="#br0" timeOffset="9593.9">31323 4036 35935 0,'-10'-10'1600'0,"4"5"320"0,2 2-1536 0,3 1-384 0,2 2 0 0,2 0 0 15,-1 0 224-15,1 0-32 0,3 4 0 0,3 0 0 16,2-1 208-16,4 6 48 0,2 3 0 0,3 2 0 16,1 5-320-16,3-1-128 0,5 4 128 0,3 1-128 15,0 1 320-15,4 2 0 0,1-1-16 0,3 4 0 16,0-1-304-16,2 0 0 0,1 5 0 0,-3-5 0 16,-1 0 0-16,-2-3 0 0,1 1 0 0,0 0 0 0,3 1 0 15,-1 2 0-15,1 0 0 0,-3-1 0 0,-1-4 0 0,-2 2 0 16,-3-1 0-16,-3-1 0 0,-3 3 0 0,-6-4 0 15,-4 4 0-15,-5-1 0 0,-4-1 128 0,-6 1-128 16,-2-4 0-16,-6 1 0 0,-1-1 368 0,-5-1-48 16,0-2 0-16,-4 0 0 0,-2-3-48 0,-3 0-16 15,-4 1 0-15,-1-1 0 0,-3-2-80 0,-4 3-32 16,-3-3 0-16,-2 0 0 0,-2-2 0 0,-2-2 0 16,-2-1 0-16,-3-3 0 0,0 0-144 0,-3-2 0 0,-1 0 0 0,-2-2 0 15,-2-2 0-15,0-4-192 16,1 2 0-16,2-7-12416 15,1-1-2480-15</inkml:trace>
  <inkml:trace contextRef="#ctx0" brushRef="#br0" timeOffset="11292.35">12327 5051 13823 0,'-6'-7'1216'0,"1"1"-960"0,0 0-256 0,3 2 0 0,0 1 2944 0,2 0 560 0,2 0 96 0,-1-3 32 15,1-3-2080-15,3-2-400 0,3-4-96 0,3-4-16 16,4 1-400-16,1 1-96 0,2-2-16 0,3 0 0 15,2 0-304-15,-1 1-64 0,1 1-16 0,0-1 0 16,-2 2 400-16,-2 3 80 0,1 0 16 0,-1 0 0 16,-2 1 144-16,-1 2 48 0,3-1 0 0,-2 1 0 15,-1 3-368-15,1-2-64 0,1 0-16 0,0 5 0 16,2-3-128-16,-1 5-48 0,2-1 0 0,-2 6 0 0,1-1-64 16,0 5-16-16,-3 2 0 0,-1 4 0 0,-1 3-128 0,-4 0 0 15,-1 2 0-15,-2 5 0 0,-2-1 0 16,-3-3 0-16,0 3 0 0,-3-2 0 15,-1 1 0-15,-2 1 0 0,-2-2 0 0,-1 4 0 0,-5 5 0 0,-1-1 0 16,-4 2 0-16,-3 1 0 0,-1 0 0 0,-2-2 0 16,-3 2 0-16,-3 0 0 0,-4-1 0 0,-4 2 0 15,-3 2 0-15,0-5 0 0,-1 0 0 0,3-5 128 16,0-1-128-16,2-2 0 0,3 1 144 0,0 0-144 16,3-2 160-16,1 1-160 0,5-1 128 0,3-2-128 15,3 1 0-15,4-2 0 0,2 2 176 0,4-4-176 0,2 2 192 0,5-2-192 16,2-3 0-16,5 0 0 0,1 0 0 0,5-1 0 15,3 1 0-15,3-2 0 0,5 2 0 0,1-2 0 16,2 0 144-16,3 0-144 0,-1 0 0 16,2 1 144-16,0-1-144 0,-1 0 0 0,-1-2 0 0,0 2 0 31,-3-2-688-31,-2-2-16 0,1-1 0 0,-4-1-11264 0,-1-4-2272 0</inkml:trace>
  <inkml:trace contextRef="#ctx0" brushRef="#br0" timeOffset="11801.7">13178 5266 38703 0,'2'0'3440'0,"3"3"-2752"0,0-3-560 0,1 0-128 16,3 0-192-16,2 0-64 0,7 2 0 0,8-2-16 15,9 0-880-15,5 0-160 0,1 0-32 0,-3 0-16 16,-5-2-1072-16,-3-2-192 0,-3 2-64 0,-6-2 0 0</inkml:trace>
  <inkml:trace contextRef="#ctx0" brushRef="#br0" timeOffset="12180.28">13853 4755 39615 0,'1'2'1760'0,"-1"0"352"0,0 2-1680 0,2 2-432 15,0 2 0-15,1-2 0 0,0 5 128 0,3 3-128 0,6 10 128 0,2 11-128 16,5 10-192-16,2 2-112 0,-1 3-16 0,-3 2-16 15,-1 1 0-15,-2 2 0 0,-1 0 0 0,-3-1 0 32,-1-4-128-32,-3-1-32 0,-1-2 0 0,-3-3 0 15,0-3-144-15,-2 1-48 0,-2 2 0 0,-1 0 0 0,-1-3 48 16,0-6 0-16,1-1 0 0,1-8 0 0,1-4-1088 0,1-3-224 16,-1-7-32-16,1-5-9744 0</inkml:trace>
  <inkml:trace contextRef="#ctx0" brushRef="#br0" timeOffset="12645.37">13839 4570 39615 0,'-6'-10'3520'0,"1"5"-2816"15,3 5-560-15,2 3-144 0,1-3 304 0,-1 0 16 16,-1 0 16-16,-2 0 0 0,1 2-336 0,1 0 0 0,1 3-160 16,0 4 160-16,2 1-352 0,-1 0 32 0,3 5 16 15,1-1 0-15,0 1 304 0,4 1 0 0,1-3 0 0,2 5 0 16,3-5 0-16,3 3 192 0,2 3 0 0,2-1 0 16,3 1 128-16,2 1 0 0,4-2 16 0,1 1 0 15,3 1-160-15,2 2-48 16,4 0 0-16,-3-3 0 0,-1 0-128 0,2 2 160 0,0 3-160 0,2 1 160 15,-1 6-160-15,-2-2 0 0,-2 5 0 0,-3-2 0 0,-3 0 0 16,-4 1 0-16,-5-1 0 0,-4 1 0 0,-2-1 0 0,-6 1 0 16,-3-1 0-16,-4-1 0 0,0-5 0 0,-4 0 0 15,0-1 0-15,-3 1 0 0,-3 1 0 0,-1-1 0 16,-1 0 0-16,-3 1 0 16,0 2 0-16,-2-1 0 0,1 4 160 0,2-7-160 15,0-3 128-15,0-3-128 0,0-2 0 0,0-2 0 16,-3-5 192-16,0 0-192 0,-2-2 192 0,-3-1-192 15,-1-4 240-15,-3 0-64 0,1 0-16 0,-3-3 0 0,-3 0-160 0,0 0-144 16,-2-3 144-16,-1 0-208 16,0-3-224-16,-2 2-32 0,2-4-16 0,1 0-11936 15,3 0-2368-15</inkml:trace>
  <inkml:trace contextRef="#ctx0" brushRef="#br0" timeOffset="15847.64">2537 8436 17503 0,'-1'-3'1552'0,"0"0"-1232"15,1 3-320-15,0 0 0 0,0-3 768 0,0 3 80 0,1-2 32 0,-1-2 0 16,0-2-320-16,1 0-64 0,-1-2-16 0,0 2 0 15,2 0-480-15,-1-3-128 16,0 2-16-16,-1-2 0 0,1 3-32 0,1-1 0 16,-2-2 0-16,1 0 0 0,0 4 48 0,-1-3 0 15,0-2 0-15,-2 4 0 0,-2-1 576 0,-1 1 112 16,-1 3 16-16,-2-2 16 0,0 3 240 0,-3 0 64 0,-2 2 0 0,0-1 0 16,-1 2 144-16,-2-1 48 0,2 2 0 0,-2 2 0 15,-1-1 64-15,-2 3 0 0,1 0 16 0,-1 0 0 16,1 1-608-16,-1 2-128 0,1 1-32 0,-2-3 0 15,1 5-240-15,2-5-160 0,1 2 192 0,0 1-192 16,2-2 0-16,1 0 0 0,-2 0 0 0,1 2 0 0,-1 3 128 0,-1-4-128 16,1 4 0-16,-2-1 0 0,1 4 0 0,1-2 0 15,0 2 0-15,4-1 0 0,1 1 0 0,2 2 0 16,3 2 0-16,2 1 0 0,5 1 0 0,2-2 0 16,4 1 0-1,2-3 0-15,3-1 192 0,2-1-192 0,3 0 192 0,0-4-192 16,2 2-144-16,1-2-144 0,1 1-32 0,2-6 0 15,-1 2-400-15,1-3-96 0,0 0-16 0,0-3 0 16,-1-3 320-16,0 0 64 16,-1 0 16-16,0-5 0 0,0 1 256 0,-2-5 176 0,1 2-208 0,-1-3 80 0,-3-1 128 0,1 0 0 0,-2-4 160 15,-2 1-160-15,-1 2 368 0,-2 0-32 16,-2-1 0-16,-2-2 0 0,-1 2-32 0,-2-3-16 16,-2 3 0-16,-2-3 0 15,-2 1 112-15,-3-1 32 0,0 3 0 0,-2-3 0 0,-2 3 304 0,-2-3 64 16,-3 4 16-16,-1-3 0 0,-1 3-304 0,2 1-64 0,0 2-16 0,0 0 0 15,1 3-192-15,2 2-48 0,2 3 0 0,3-1 0 16,1 2 0-16,1 0-16 0,4 2 0 0,0 2 0 16,3-1-176-16,1 6 192 0,1 4-192 0,3-2 192 15,-1 6-192-15,2 0 0 0,2 6 0 0,0 4 0 0,2-1 0 16,-1 2 0 0,0 1 0-16,1-3 0 0,-2 1 0 0,0 1 0 0,0 1-192 0,-1 0 192 31,1 0-1312-31,-1-2-144 0,-1-4-16 0,-1-2-9584 15,1-2-1904-15</inkml:trace>
  <inkml:trace contextRef="#ctx0" brushRef="#br0" timeOffset="16148.88">2828 8866 43311 0,'-12'-6'1920'0,"2"6"384"0,0 0-1840 0,4 3-464 0,3 0 0 0,2 1 0 16,0 0-272-16,-3 4-160 0,-1 6-16 0,0 4-16 15,1 7-128-15,2 0-32 0,2-3 0 0,2 0 0 16,1 1-608-16,-1-5-128 0,2 2-32 0,0-1 0 16,-1-3-1008-16,0 0-208 0,-1-1-32 0,1-2-16 0</inkml:trace>
  <inkml:trace contextRef="#ctx0" brushRef="#br0" timeOffset="16512.64">3462 8503 23039 0,'-11'-7'2048'0,"1"4"-1648"0,2 3-400 0,1-3 0 0,5 6 3776 15,1-3 688-15,0 0 128 0,-3 3 16 0,-1 1-3584 0,-3 5-704 16,1 1-160-16,0 2-32 0,3 7-128 0,-1-2 0 16,0 5-160-16,0 5 160 15,-1 2-704-15,-2 6-32 0,-1-1-16 0,-4 2 0 16,1-1-336-16,-3-1-64 0,-1-3 0 0,0-2-16 15,0-1 592-15,2-6 128 0,1-2 32 0,-1-1 0 0,3-3 208 0,0-4 32 16,0 0 16-16,2-4 0 16,2 1-1312-16,-1-7-256 0,2 2-48 0,1-4-10144 0</inkml:trace>
  <inkml:trace contextRef="#ctx0" brushRef="#br0" timeOffset="16734.72">3253 8475 31327 0,'-8'-11'1392'0,"0"3"272"0,2-1-1328 0,2 4-336 0,3 5 0 0,1-2 0 16,1 2 896-16,-1-4 96 0,2-1 32 0,-1 1 0 15,4-2-448-15,2 6-96 0,4 0-16 0,3 4 0 16,1 4-464-16,3 1 0 0,2 7 0 0,1 0 0 16,-1 4 0-16,2 2 0 0,0 3 0 0,2 3 0 15,-1 1 0-15,0-1-128 0,-1 1 128 0,-2-1 0 0,-2 1 0 0,1-1 0 16,-1 1 0-16,-2-3 0 15,1-2-816-15,-1-2-48 0,-3 0-16 0,1-3-9360 16,-2 1-1856-16</inkml:trace>
  <inkml:trace contextRef="#ctx0" brushRef="#br0" timeOffset="17087.58">3993 8927 16575 0,'0'4'1472'0,"0"0"-1168"16,1 3-304-16,-1-4 0 0,1 1 2720 0,1-1 480 15,-1 3 112-15,1 0 16 0,2 6-1120 0,0 4-224 32,1 4-32-32,0 1-16 0,0 1-720 0,-2-2-160 15,0 0-32-15,-1 2 0 16,-1 2-1024-16,-1-4-448 0,0 2 16 0,-1-4-10944 0,-1 1-2192 0</inkml:trace>
  <inkml:trace contextRef="#ctx0" brushRef="#br0" timeOffset="17655.25">4824 8468 39615 0,'-3'0'3520'0,"2"3"-2816"0,1 0-560 0,1 1-144 16,2 2-272-16,-1 0-96 0,1 7-16 0,2 5 0 15,3 8-624-15,3 5-128 0,3 7-16 0,1 1-16 16,0-1-64-16,-3 0-16 0,2 3 0 0,-7-4 0 16,-1-1 160-16,-3-1 16 0,-4-1 16 0,-3-1 0 15,0 0-80-15,-2-5-16 0,0 1 0 0,0-7-5776 16,1-2-1168-16</inkml:trace>
  <inkml:trace contextRef="#ctx0" brushRef="#br0" timeOffset="17873.08">4644 8760 40543 0,'-4'-6'3600'0,"1"2"-2880"0,2 4-576 0,2 0-144 16,0 2 576-16,2-2 96 0,0-2 16 0,4 1 0 15,4-2-832-15,6 1-176 0,7 1-16 0,3 1-16 31,2 0-592-31,4 0-112 0,0 1-32 0,0 1 0 16,0 1-1696-16,-4-2-352 0,0 3-64 0,-5 1-10400 0</inkml:trace>
  <inkml:trace contextRef="#ctx0" brushRef="#br0" timeOffset="18441.86">6000 8576 34095 0,'-10'-4'1504'0,"1"1"320"0,1 0-1456 0,1 0-368 0,4 0 0 0,0 3 0 16,1-4 400-16,-4 1 16 16,-2 0 0-16,-3-4 0 0,0-1-640 0,-2 2-128 0,2-1-32 0,0 4 0 31,1 0-640-31,-1 2-144 0,1 5-32 0,-2-1 0 16,0 4-880-16,-3 3-176 0,0 1-48 0,-2 5 0 0,1 0 1856 0,-1 0 448 0,3 4 0 0,-1 2 0 0,2 1 2112 0,2 0 480 31,4-1 96-31,3 0 0 0,2-2-1008 0,2 1-208 0,3-4-32 0,4 1-16 0,0-2-1056 15,3-4-224-15,3-2-144 0,1-3 192 0,2 0-448 0,3-2-64 16,2-5-32-16,1-3 0 31,1 1-256-31,1-5-48 0,-1 0-16 0,2-3 0 0,1-2-128 0,-2-4-32 0,-1-2 0 0,-3 1 0 0,-2-2 480 0,-3-2 96 16,-1 4 0-16,-3-4 16 16,-2 3 832-16,-3 0 176 0,0 0 16 0,-2-1 16 0,-3 3 464 0,-1-2 80 0,-1 1 32 0,-2 1 0 15,2 4-480-15,-1-2-80 16,-1 6-32-16,1 2 0 15,-1 3-464-15,1 2-80 0,0 1-32 0,0 4 0 16,0-1-208-16,0 6 0 0,0 1 128 0,2 0-128 0,0 5-128 0,0-2-80 0,1 2-16 0,0 1 0 16,2 0-16-16,0 0 0 0,0 3 0 0,1-1 0 15,-1 1 240-15,1-2 0 0,1 4 0 0,-1 1 0 32,-1-2 0-32,2 3 0 0,0-2 0 0,0 1-144 0,1-4-912 0,1 0-176 0,0 0-48 15,2 1-14784-15</inkml:trace>
  <inkml:trace contextRef="#ctx0" brushRef="#br0" timeOffset="18899.55">6377 8955 6447 0,'-6'-6'576'0,"1"0"-576"0,1 2 0 0,2-2 0 0,0 2 6848 0,2 2 1280 0,0-4 240 0,0-2 48 16,2-4-7088-16,-1-4-1328 15,3-3-448-15,2 3 0 0,2 0-880 0,1 4-160 16,2-1-48-16,2 1 0 0,0 2 592 0,1 4 112 0,1 0 32 15,-1 0 0-15,1 2 640 0,-1 4 160 0,-1 0 0 0,-1 1 0 16,-1 4 528-16,-3 1 144 0,1 2 32 0,-3 4 0 0,-1 0 112 0,-1 1 16 16,0 0 16-16,-3 2 0 0,-1 1-336 0,-1-2-64 15,-2 2 0-15,-1 1-16 0,-1 3-208 0,-2-1-32 16,-2-1-16-16,1 2 0 0,-3 0-48 0,1-2 0 16,0 1 0-16,-1-1 0 0,2-2 128 0,0 0 32 15,2-3 0-15,2-1 0 0,0-2 736 0,1-1 128 16,2 1 48-16,1-4 0 0,1 1-784 0,0 2-160 15,0-3-16-15,2 0-16 0,2 0-224 0,1 1 0 16,1-2 0-16,1 1 0 16,2-1-256-16,1 1-128 0,1-2-48 0,3-1 0 15,-1 0-1120-15,3-3-240 0,2 0-32 0,0 0-13984 0</inkml:trace>
  <inkml:trace contextRef="#ctx0" brushRef="#br0" timeOffset="19246.54">7454 8370 40543 0,'-9'-2'3600'0,"2"2"-2880"0,2 0-576 0,2 2-144 0,2-2 448 0,-1 3 64 16,-6 1 16-16,-4-1 0 0,-5 6-528 0,-2 1-176 15,-2 2 0-15,-1 4 0 0,1 3-48 0,-1 1-16 16,-2 2 0-16,-1 5 0 0,-1 3-112 0,-3 3-32 16,-3 5 0-16,-1 1 0 0,1-2 384 0,1-1 0 15,4 1 0-15,2-7 0 0,6-3 0 0,2-5 0 16,5-6 0-16,2-2 0 0,4-3 0 0,1-5-272 15,1-1 64-15,3-3 16 16,0-4-1424-16,0-2-288 0</inkml:trace>
  <inkml:trace contextRef="#ctx0" brushRef="#br0" timeOffset="19420.79">6984 8440 21183 0,'0'0'1888'0,"0"0"-1504"0,-1 2-384 15,1-1 0-15,1 2 4336 0,2 0 784 0,-1 0 176 0,3 3 16 16,2 4-4048-16,4 2-816 0,4 4-176 0,4 1-16 0,3-1-256 0,0 2 0 16,3 1 0-16,1-2 0 15,-1 4-816-15,-2-1-96 0,1 1-32 0,-4 1 0 16,-2 0-784-16,-1 3-176 0,-3-3-16 0,-3 1-12928 16</inkml:trace>
  <inkml:trace contextRef="#ctx0" brushRef="#br0" timeOffset="20103.23">7602 8961 43311 0,'-2'-3'3840'0,"-1"-2"-3072"0,3 1-608 0,0 2-160 16,3 0-592-16,-2-1-160 16,2-4-16-16,0-5-16 0,5-4 336 0,2 0 64 0,1-3 0 0,1 3 16 0,2 1 16 0,-2 3 0 0,2 2 0 0,-2 0 0 31,-1 2-224-31,0 2-32 16,-1 2-16-16,-1 0 0 0,-1 4 464 0,-1 0 160 0,0 0 0 0,-2 4-144 0,0 0 640 0,0 0 128 15,0 3 16-15,0 3 16 0,-1-1-160 0,-2 1-48 16,0 3 0-16,0-3 0 0,-1 2-176 0,-2 3-32 15,-1-4-16-15,0 4 0 0,0-2-96 0,-5 2-128 16,1 1 176-16,-3 0-176 0,1 3 192 0,-3-3-64 16,0 3 0-16,-3-3-128 0,0 2 128 0,1 2-128 15,-1 1 0-15,1-1 0 0,1 1 0 0,4-4 0 16,2 2 0-16,2-5 0 0,3 3 176 0,2-5 16 0,3 4 16 16,3-2 0-16,2-2 64 0,3 0 16 0,2-2 0 15,2 0 0-15,1-1-288 0,2-1 0 0,-1 0 0 16,1-2 0-1,0 0-688-15,1-2-192 0,-1 0-32 0,-1-2-11216 0,1 1-2240 0</inkml:trace>
  <inkml:trace contextRef="#ctx0" brushRef="#br0" timeOffset="20468.21">8569 8409 43311 0,'-1'2'1920'0,"0"-2"384"0,0 3-1840 0,2 0-464 0,0-3 0 15,0 4 0-15,2-1 0 0,2 3-160 0,2 6 0 0,3 2 0 32,1 5-656-32,0 5-128 0,0-1-16 0,-1 6-16 15,-2 2-720-15,-5 3-144 0,0 2-16 0,-4 4-16 0,-2-2-720 0,-1 1-144 16,1-5-16-16,-1-3-5216 15,0-7-1040-15</inkml:trace>
  <inkml:trace contextRef="#ctx0" brushRef="#br0" timeOffset="20690.09">8397 8703 43311 0,'-1'-1'3840'0,"1"-3"-3072"15,0 3-608-15,3 0-160 0,-1 1 0 0,3-3 0 0,2-1-160 0,7-2 160 16,6 0-208-16,7-6 48 0,4 2 16 0,4-4 0 16,0 3-112-16,3 1 0 0,-1 0-16 0,-1 2 0 31,-2 0-432-31,0 2-96 0,-5 1-16 0,0 1 0 16,-3 1-976-16,-3-1-192 0,-1 1-32 0,-1 1-8192 0,-2 1-1632 0</inkml:trace>
  <inkml:trace contextRef="#ctx0" brushRef="#br0" timeOffset="21691.64">9832 8529 15663 0,'-15'-4'1392'0,"3"0"-1120"0,2 2-272 0,2-2 0 16,5 2 3968-16,1 2 720 0,1-4 160 0,-3-1 16 0,-2 0-3392 0,-2-4-672 15,-1-3-144-15,0 0-16 0,3 2-640 0,0 0 0 16,0 0-224-16,0 1 64 0,-1-1 160 0,1 4 0 15,-2 0 0-15,-1 0 0 0,-1 0 128 0,0 3 16 16,-2 2 0-16,-3 2 0 0,0 4 208 0,-1 1 32 16,-3 2 16-16,0 2 0 0,-2 4-208 0,-2 0-64 15,4 1 0-15,0 3 0 0,3 1-128 16,1-2 0-16,4 4 0 0,2 2 0 0,4-1 0 0,4-2 0 16,2 1 0-16,4-2 0 15,4 2 0-15,2-3-144 0,3-1 144 0,2-1-160 16,2 0-224-16,2-3-64 0,1 0 0 0,0 0 0 15,-1-4-176-15,1 0-32 0,-1-3-16 0,-3 0 0 16,0-6-272-16,-1 0-48 0,-2-2-16 0,0-2 0 16,-2-2 112-16,-1-4 32 0,0 2 0 0,0-5 0 0,1 0 1104 0,-3-2 208 0,1 1 64 0,-1-4 0 15,-2 2 368-15,1-3 80 0,-2 0 0 0,-1 0 16 16,0 0-304-16,-1-3-64 0,1 1-16 0,-3-3 0 0,0 2 128 0,-2 0 32 16,0 1 0-16,-1 5 0 15,-2 2-336-15,-1 3-64 0,0 4-16 0,-1 4 0 0,0-1-112 0,0 4-32 16,0 4 0-16,3 0 0 0,1 2-192 0,1 3 0 15,2 0 128-15,2 4-128 0,1 0 224 0,2 5 0 16,1-2 0-16,1 4 0 0,4 4 80 0,-1-1 16 16,2 3 0-16,1 1 0 0,-2 1-320 0,1-2 0 15,-1-1 0-15,0-3 0 0,-1 0 0 0,1-2-224 32,0-1 32-32,0-3-11696 0,0 0-2336 0</inkml:trace>
  <inkml:trace contextRef="#ctx0" brushRef="#br0" timeOffset="22294.62">10391 8797 32255 0,'0'0'2864'0,"-1"0"-2288"0,1 0-576 0,0 2 0 0,0-2 1936 0,1 0 288 15,0 2 48-15,1 0 16 0,3 1-2096 0,2-2-400 16,2 3-96-16,1-2-16 15,1 1-832-15,-1-3-192 0,2 0-16 0,0 0-16 16,-1-3-352-16,0 1-80 0,-1 0-16 0,-4 2 0 16,-1-2 528-16,-2 2 96 0,-3 0 32 0,-4 2 0 0,-1 0 1344 0,-4 0 272 0,-1 1 48 0,-2-2 16 15,0 1 32-15,-1 1 16 0,0 0 0 0,0 1 0 16,2 1-160-16,0-1-16 0,2 2-16 0,1-2 0 16,2-2 736-16,1 2 160 0,2-2 16 0,3 0 16 15,0 0-448-15,3-2-80 0,-1 0-32 0,3 3 0 16,0-2-1056-1,1 1-224-15,0-1-32 0,1 4-16 0,-2-1-176 16,-1 0-48-16,0 2 0 0,-1 0 0 0,-1 0 288 0,-1 3 48 0,2 1 16 0,-2 0 0 16,2 0 464-16,-1 2 0 0,-1 0 128 0,2 1-128 0,-2 0 976 0,1 2 96 15,2-1 16-15,0 1 0 0,1-3 192 0,0 0 32 16,0 2 16-16,0 1 0 16,0-4-752-16,-2 0-160 0,1-1-32 0,0 2 0 0,-2-2-384 0,-2 0 0 15,0 3 0-15,-2-4 0 0,-1 1 0 0,-2 1 128 16,0-1-128-16,-3 0 0 0,-3-1 256 0,-3 2-48 15,-1 0 0-15,-3-1 0 0,-2 0-80 0,-2 0 0 16,-2 1-128-16,-1-1 192 0,1-4-192 0,-1-2 0 0,1-2 128 16,5-4-128-16,0-2-160 0,4-5-80 0,4-4-16 15,1-5 0 1,4-1-1008-16,4-7-208 0</inkml:trace>
  <inkml:trace contextRef="#ctx0" brushRef="#br0" timeOffset="22596.78">11218 8427 1839 0,'-4'-6'160'0,"1"-1"-160"0,0 2 0 0,1 1 0 16,0 2 6208-16,1 0 1216 0,0 0 256 0,0-2 32 15,-3-2-5536-15,1-4-1088 0,0 4-240 0,0 0-32 32,1-1-1040-32,1 5-208 0,-1 1-32 0,0 2-16 0,1 3 480 0,-4 4 240 0,-1 7-32 0,-4 1 0 0,-3 7 752 0,-2-1 160 15,-3 7 32-15,-3 5 0 0,-1-2 64 0,-3 3 32 16,0-1 0-16,-1 2 0 0,-1 4-768 0,-1-4-160 16,0 1-16-16,2-5-16 0,4-4-288 0,2-3 0 0,3-2 0 0,3-4 0 15,2-4 0-15,3-2 0 0,2 0 0 0,3-5 0 31,1-4-1600-31,1-1-320 0</inkml:trace>
  <inkml:trace contextRef="#ctx0" brushRef="#br0" timeOffset="22836.98">10840 8390 42383 0,'-5'3'3776'0,"1"-3"-3024"31,3 2-608-31,1-1-144 0,1 2 464 0,1 3 64 16,0 0 16-16,0 4 0 15,3 5-784-15,4 1-144 0,2 4-48 0,4 1 0 0,2 1 112 0,2 0 32 16,2 1 0-16,0 3 0 16,1-1-224-16,0 4-64 0,-1 1 0 0,0 2 0 15,-4-3-512-15,0 2-128 0,-4 0 0 0,-2-1-16 16,-1-2-304-16,0 0-64 0,-1-5-16 0,-2-1-12448 0</inkml:trace>
  <inkml:trace contextRef="#ctx0" brushRef="#br0" timeOffset="23390.99">11394 8769 32255 0,'-3'0'2864'0,"2"-3"-2288"15,1 3-576-15,0-1 0 0,1 1 1424 0,2 0 176 0,-1 0 48 16,3-3 0 0,2 1-2624-16,5 1-528 0,1-2-96 0,3 1-32 15,3 0 240-15,3 2 48 0,2 0 16 0,0-2 0 0,0 1 1648 0,0 1 336 16,2-3 64-16,-3 3 16 0,-4 3 784 0,-2-3 144 0,-4 3 48 0,-3 1 0 15,-4-1-624-15,-2 3-112 0,-3 0-16 0,-2 0-16 16,-3-1-544-16,-3 1-96 0,-3 3-32 0,-2-3 0 31,-3 2-576-31,-1 0-112 0,-2-2-32 0,1 3 0 16,0-4-304-16,2 1-64 0,3-1-16 0,2 1 0 0,2-2 832 0,2-1 352 0,4 0-32 16,0-3 0-16,2 4 96 0,2-2 16 0,0 0 0 0,0 3 0 15,2-2-432-15,1 1-144 0,-1 1 0 0,1 0 0 16,-1 1-240-16,-1-1-32 15,1 2-16-15,0 0 0 0,-1 1 288 0,1 2 144 0,1 0-160 0,0 2 160 0,0 1 0 0,0 3 160 16,0-4 0-16,0 2 0 0,-2 1 400 0,0-3 80 16,1 0 0-16,-3 2 16 0,1-2-272 0,0 4-64 15,0-3-16-15,-2 0 0 0,0 2-304 0,0-2 0 16,0 3 0-16,-1-4 0 0,-2 0 0 0,0 0 0 16,-2 0 0-16,-3 3 0 0,0-2 128 0,-4 2-128 15,0 4 0-15,-4-3 0 0,-1 0 160 0,-3-2-160 16,-1 0 128-16,-1 2-128 15,-2-3 0-15,1-1 0 0,-2 1 0 0,1-4 0 16,3-2-624-16,0-4-208 16,3 0-32-16,2-6-10720 0,1 0-2160 0</inkml:trace>
  <inkml:trace contextRef="#ctx0" brushRef="#br0" timeOffset="23881.84">12232 8551 41471 0,'7'-1'3680'0,"2"-2"-2944"0,-2 3-592 0,-2-2-144 0,2 0 144 0,1 2 0 15,7-2 0-15,9-2 0 0,9-2-144 0,7-3 0 16,2 3 0-16,1 0-176 0,-1 0-80 0,-3 1 0 15,0-1-16-15,-5 1 0 16,-1 1-160-16,-4 0-16 0,2-2-16 0,-5 4 0 16,0-2-1376-16,-2 0-272 0,-2 2-48 0,-5-1-13040 0</inkml:trace>
  <inkml:trace contextRef="#ctx0" brushRef="#br0" timeOffset="24104.2">12328 8626 41471 0,'0'0'1840'0,"0"0"368"0,0 0-1760 0,0 0-448 0,2 0 0 0,0 3 0 0,1-3 0 16,2 0-272-16,3 4 32 0,6-4 16 15,3 3-416-15,5 1-64 0,3 1-32 16,1-1 0-16,4-2 352 0,-1-2 64 0,4 1 0 0,0-1 16 15,-1 3-464-15,0-3-112 0,-1 0-16 0,1 0-9504 16,-2-3-1904-16</inkml:trace>
  <inkml:trace contextRef="#ctx0" brushRef="#br0" timeOffset="25359.1">13368 7928 24879 0,'0'-3'2208'0,"0"2"-1760"0,0-2-448 0,0 3 0 16,2 0 912-16,-2 0 112 0,0 0 0 0,1-2 16 15,0 1 496-15,-1-2 112 0,1 3 16 0,-1 0 0 16,0 0-592-16,0 0-112 0,0 0-32 0,9 21 0 16,-8-10-288-16,-1 7-48 0,0 2-16 0,-2 4 0 15,-1 5-240-15,0 3-48 0,-2 5-16 0,-3 5 0 0,1 3-96 16,-3 2-32-16,1 0 0 0,-1-3 0 0,3 1-144 16,-2-3 0-16,3 1 144 0,1-6-144 15,1-1 0-15,2-4 0 0,1 1 0 0,1 0-192 0,1-5 192 0,0-3-192 16,2 1 192-16,-1-4-192 0,-1-4 192 0,2 5 0 15,-2-7 0-15,0-1 0 0,1-2 0 0,-2-4 0 16,0-3 0-16,0-5 0 0,1-1 0 0,-1 0 0 16,-1-1 0-16,1-5 0 0,1 0 0 0,-1-7 0 15,1 1 0-15,0-7 0 0,2 1 0 0,0-2 0 16,2 0 0-16,0-3 128 0,3-3-128 0,0 0 0 0,5-1 0 0,-1 1 0 16,3 6 0-16,0-1 0 0,1 7 0 15,-1 2-128-15,0 3-32 0,-2 2 0 0,0 2 0 0,0 1 0 16,1 3 160-16,-2-2 0 0,0 3 0 0,0 0-128 15,-3 0-128-15,1 3 0 0,-1-3-16 0,0 1 0 16,-2 2 80-16,1-3 32 0,-1 0 0 0,-1 3 0 16,2-3 320-16,0 3 64 0,3 1 16 0,-1-1 0 15,-1 2-112-15,1-1-128 0,2 6 176 0,0-2-176 0,0 5 0 16,-2 0 0-16,-2 1 0 0,0 1 0 16,-5-2-496-16,-1 2 0 0,-4-2 0 0,-3-1 0 15,-1 2 304-15,-2-2 192 0,-2-2-208 0,-3-1 80 0,1 0 752 0,-2-2 144 16,2-1 48-16,1-2 0 0,0-1-336 0,0 2-64 15,1-1-16-15,0-2 0 0,1 0-144 0,0 3-48 16,0-4 0-16,0 1 0 0,0-2-208 0,-1 3 0 16,2-3 0-16,-1 0 0 0,0 0 0 0,-1 0 0 15,2-3-176-15,-2 1 176 0,1 1-208 0,-1-4 80 16,-1 1 128-16,0 0-208 0,-1-2-16 0,-2 0 0 0,1 0 0 16,-4 2 0-1,0-2-432-15,-1 0-96 0,-3 2-16 0,-2 1 0 16,0 1-352-16,1 2-80 0,1 0-16 0,0 0 0 15,3 0-64-15,3-1-32 0,3-4 0 0,3 1-12512 0</inkml:trace>
  <inkml:trace contextRef="#ctx0" brushRef="#br0" timeOffset="25951.03">13992 8866 46991 0,'-5'16'4176'0,"1"3"-3344"0,3-3-656 0,3-4-176 16,2 1 384-16,0 4 32 0,2 16 16 0,5 18 0 31,6 18-736-31,8 6-144 0,5-7-16 0,14-2-13632 16,3-24-2736-16</inkml:trace>
  <inkml:trace contextRef="#ctx0" brushRef="#br0" timeOffset="67181.72">12953 6423 39615 0,'-1'-3'3520'0,"1"3"-2816"15,2 0-560-15,-1 0-144 0,2 3 0 0,-1-3 0 16,1 2 0-16,2 2 0 0,2 2 0 0,1 6 0 16,0 2 0-16,-2 5 0 0,-1 3 0 0,-1 6 0 15,-4 3 0-15,-1 9 0 0,-2 3 288 0,-4 4 32 16,-2 5 0-16,-1 1 0 0,0-2 80 0,1 0 32 15,-3 2 0-15,1-5 0 0,1 1-240 16,1 0-64-16,-3-2 0 0,1 0 0 0,0-5-128 0,-1 1 0 16,-2-5 0-16,1-3 128 0,-1 0-128 0,-1-3 0 15,-1 0 0-15,1-1 0 0,0-3 0 0,1-3-192 16,0-3 64-16,2-2 128 16,0-4-896-16,4-5-64 0,2-3-16 0,-1-2-16928 0</inkml:trace>
  <inkml:trace contextRef="#ctx0" brushRef="#br0" timeOffset="67594">13512 7032 35935 0,'-3'-5'1600'0,"1"4"320"0,-1-1-1536 0,2 2-384 0,0 2 0 0,0 2 0 0,1 0 256 0,-2 2 0 0,1 6-16 0,-1 3 0 15,-1 5 624-15,2 6 128 0,1 5 32 0,0 0 0 16,4-2-512-16,-3 5-80 0,3-6-32 0,-1 1 0 16,2-4-272-16,-1 0-128 15,0-3 128-15,-1-2-128 0,1-4 0 0,0 0 0 0,0-1-224 0,-2-2 80 16,2-1-1280-1,-2-5-256-15</inkml:trace>
  <inkml:trace contextRef="#ctx0" brushRef="#br0" timeOffset="67831.03">13621 6441 43311 0,'-10'-8'3840'0,"2"4"-3072"16,2 1-608-16,4 2-160 15,0 2 128-15,4 2-128 0,0-3 192 0,1 0-64 16,0 1-912-16,3 2-192 0,3-3-48 0,1 0 0 16,2 2-1072-16,0-4-208 0,-1 2-64 0,-1-4-13056 0</inkml:trace>
  <inkml:trace contextRef="#ctx0" brushRef="#br0" timeOffset="68307.86">14100 7078 41471 0,'-6'3'1840'0,"1"-3"368"0,0 2-1760 0,3 2-448 16,2-2 0-16,0-1 0 0,1 2 0 0,-1 3-320 0,3 2 48 0,-1 3 16 16,2 2-96-16,2 2-16 0,3-1 0 0,-2-2 0 31,2 0-96-31,-1-2-32 0,1 3 0 0,-2-3 0 0,1-2 80 0,-2 0 16 0,-1 0 0 0,0-4 0 15,-1-1 960-15,1-3 192 0,-2 0 32 0,2-3 16 16,0-1-80-16,0-2-16 0,0-4 0 0,0 2 0 16,0-6-240-16,0-1-48 0,2-3-16 0,-1-2 0 15,3-2-272-15,0-1-128 0,2-4 128 0,0 1-128 16,1 0 0-16,1-2 0 0,0 3 0 0,1-1 0 16,1 5 0-16,0 1 0 0,-1 4 0 0,0 4 0 0,0 6 0 0,-2-1 0 15,-1 7 0-15,-1 3 0 0,0 3 0 0,0 4 128 16,-3 0-128-16,2 6 128 0,-2 0-128 0,2 5 0 15,0-1 0-15,-1 5-176 0,2-3 176 0,0 3 0 16,0 1 0-16,2-2 0 0,1 2 176 0,0-1 64 16,0-3 16-16,0 0 0 0,-2 1-256 0,1-1 176 15,-1-2-176-15,-3 1 160 0,1-1-160 0,-3 1 0 16,-2 1 0-16,-2-4 0 0,0 2 0 0,-2 2-176 16,0-2 16-16,-2-1 0 15,0-1-912-15,-2-5-176 0</inkml:trace>
  <inkml:trace contextRef="#ctx0" brushRef="#br0" timeOffset="68758.53">14986 7214 42383 0,'-4'0'3776'0,"3"0"-3024"0,1 0-608 0,1 0-144 0,3 0 0 0,1-1 0 15,1-2-192-15,4 0 192 0,5-1-224 0,7-5 80 16,4 1 16-16,4-3 0 0,2-2 128 0,1-2-192 16,0 2 192-16,-2-3-192 15,-2 1-320-15,-4 1-80 0,-3-2-16 0,-2 1 0 0,-6 0 272 0,0-1 48 16,-4 0 16-16,-3 0 0 0,-2 0 656 0,-3 0 128 16,-2 0 16-16,-3-3 16 0,-1 3 0 0,-4-2 0 15,-2-2 0-15,-3 2 0 0,-1 1-320 0,-4 3-64 16,1 0-16-16,-3 3 0 0,0 5-144 0,-2 4 0 0,-3 6 0 15,-1 2 128-15,-1 7-128 0,-1 0 0 16,1 5 0-16,-2 1 0 0,2 0 0 0,1 3 0 0,1 3 0 0,4 1 0 16,4-1 0-16,2-2 0 0,5 2 128 0,3 0-128 15,1-2 288-15,1 4-32 0,2 2 0 0,2-1 0 16,2 1 64-16,2-3 16 0,0 2 0 0,2 0 0 16,1 1-32-16,1-1-16 0,1-3 0 0,3 1 0 15,3-4-144-15,2-1-16 0,4-1-128 0,2-5 192 16,5 1-192-16,3 0 0 0,3-6 0 0,3 0 0 15,1-4 0-15,2-3-128 0,-1-3-16 0,2-3 0 16,-1-1-576-16,8-6-112 0,6-4-32 16,7-6-18672-16</inkml:trace>
  <inkml:trace contextRef="#ctx0" brushRef="#br0" timeOffset="77958.82">1935 7970 10127 0,'4'-8'896'0,"-2"0"-704"15,1 4-192-15,-2 4 0 0,0-3 256 0,2 2 32 0,1-5 0 0,2-6 0 16,0 2-160-16,-1-3-128 16,0 3 192-16,-5 1-192 0,-1 4 224 0,-4 1-64 0,-3 1-16 0,0 2 0 15,-4 1 304-15,-1 1 48 16,-2 2 16-16,-2 1 0 0,1-1-160 0,-3 2-32 0,0-1 0 0,-2 0 0 16,2 1-320-16,-4-2 128 0,1 1-128 0,-4 2 0 15,0-2 0-15,-2 1-128 0,-1 1 0 16,-2-5 0-16,-1 4 128 0,-1-5 0 0,-1 0 128 0,0 0-128 15,2 0 400-15,2-2 16 0,0 2 0 0,-1 0 0 16,2 2 48-16,-1 2 16 16,2 0 0-16,2-2 0 0,1 4-480 0,1 1 0 15,2-1 0-15,1-1 0 0,3 3 0 0,-1 1 0 16,2 1 0-16,1 0-160 0,2 0 160 0,0 0 0 16,2 1 0-16,1-1 0 0,0 2 0 0,2-2 0 15,1-1 0-15,0 0-128 0,1 4 128 0,2-3 0 16,0 0 0-16,0 2 128 0,2-2 32 0,2 2 16 0,0 1 0 0,0 3 0 15,-1 2 400-15,1 2 96 0,0 5 16 0,1-1 0 16,0 2-336-16,-1 0-64 0,1-1-16 0,-1 0 0 16,-2 7-272-16,2-4 0 0,-2 3 0 0,1 4 0 15,-2 3 0-15,0 7 0 0,-2 6-128 0,0-1 128 16,-1 3-320-16,0-2-32 0,3-4 0 0,0-2 0 31,3-5-96-31,-1-4-32 0,2-4 0 0,2 2 0 0,-2 0 480 0,1 2-144 0,-1 1 144 0,-1-2 0 0,-2 3 320 0,-2-2 128 16,0-1 48-16,-1-4 0 15,0-3 208-15,-2-3 64 0,0-3 0 0,-1 0 0 0,-1-2 0 0,2-1 16 16,-2-1 0-16,1-4 0 16,-1 1-336-16,1-2-64 0,2-2 0 0,1-1-16 0,0 0-240 0,0-6-128 15,2 2 128-15,1 0-128 0,2 1 384 0,1-4 0 0,3 3 0 0,0 1 0 16,3 1-384-16,1 0 0 16,-2 2 0-16,2-2 0 15,2 2 0-15,1-1-160 0,-1 1 160 0,4-2-208 0,-1-1 208 0,1 0 0 16,1-3 0-16,1-2-144 0,0 1 272 0,1-2 64 15,1 1 16-15,1 1 0 0,0 0-48 0,3 0-16 16,4 1 0-16,1-1 0 0,5 4-144 0,0-5 0 16,2 2 0-16,2-2 0 0,1 2 256 0,2-2-48 0,4 0 0 0,1 0 0 15,3-1 16-15,-1 2 0 0,-2-1 0 16,0 2 0-16,0 2-32 0,-2 0 0 0,-4 4 0 0,-1-1 0 16,-4 1-192-16,-1 0 128 0,-1 2-128 0,-4-2 0 15,-1 2-384-15,-3 2-192 0</inkml:trace>
  <inkml:trace contextRef="#ctx0" brushRef="#br0" timeOffset="80591.2">20326 6903 32255 0,'-3'4'2864'0,"-1"1"-2288"0,2 3-576 0,2 0 0 0,1-1 896 0,0-1 80 15,1 4 16-15,1 2 0 0,2 12-704 0,2 10-144 16,3 12-16-16,1 5-128 0,2 6 0 0,-2-1 0 16,0 3 0-16,-2-3 0 0,-2 4 0 0,0-2 0 15,0 5 0-15,-4 3 0 0,2-3 0 0,-1-7 0 16,-2-5 0-16,-2-6 0 0,0-4 0 0,-1-9 0 0,0-5 160 16,-1-1-160-16,-2 0 352 0,0-1-16 15,0-6 0-15,-1 2 0 0,-1-7-336 0,-1-3-128 0,-1-4 0 0,-1-3-16448 16</inkml:trace>
  <inkml:trace contextRef="#ctx0" brushRef="#br0" timeOffset="80997.82">20428 6681 35935 0,'-3'-12'3200'0,"3"-1"-2560"0,0 7-512 0,2 3-128 0,-1 3 720 0,1-7 128 16,3-4 32-16,1-5 0 0,3-4-496 0,5-2-112 15,2 4-16-15,2-1 0 0,2 9-96 0,2 0-32 16,1 5 0-16,1 4 0 16,1 1-128-16,-1 6-224 0,0 2 48 0,-1 4 16 15,1 3-256 1,-3 5-48-16,-1 4-16 0,-1 2 0 0,-3 6-16 0,-1 2 0 15,-3 0 0-15,-1 1 0 0,-1 0 80 0,-4-2 16 0,2 1 0 0,-5-6 0 0,1-2 400 16,-3 0 0-16,-1 1 0 0,-2-2 0 0,-3 1 0 0,-1-1 0 0,-3 1 128 0,-1-4-128 16,0 0 240-16,-3-2-32 0,-1 1 0 0,-2-3 0 15,0 0 0-15,-2-3 0 0,-1-3 0 0,-1 0 0 16,0-2-208-16,-2-4 0 16,-3 1 0-16,-1-6 0 0,-1-1 0 0,-1-1-160 15,-2-2 0-15,1-3 0 0,0-2 0 0,-3-4 0 16,-3 0 0-16,0-4 0 0,1 0-48 0,0-2-16 15,3 2 0-15,4 0 0 16,5 2-1616-16,5 2-320 0,3 0-64 0,5 2-11024 0</inkml:trace>
  <inkml:trace contextRef="#ctx0" brushRef="#br0" timeOffset="81371.6">21448 6144 27647 0,'-14'-16'1216'0,"4"4"256"0,2 3-1168 0,2 6-304 0,3 0 0 0,2 3 0 15,0 0 0-15,-2-1 0 0,0 1 0 0,-4 0 0 0,2 4-256 0,2-2-64 16,0 6-16-16,2 0 0 16,1 5 336-16,2-1 0 0,1 5 0 0,1 4 0 15,1 3 192-15,-2 3 176 0,1 5 16 0,-2 0 16 16,1-1 1040-16,-1 4 208 0,0 3 32 0,-2 5 16 0,-3 6-608 0,-1 4-128 16,-2 4-32-16,-1 3 0 0,-4 3-464 0,-2 0-80 15,1-2-32-15,-2-4 0 0,1-6-224 16,0-2-128-16,2-3 128 0,1-3-128 0,3-1 0 0,0-2 128 15,3-2-128-15,0-3 0 0,3-3 0 0,1-6 0 16,4-1 0-16,1-6-11520 16,1-4-2240-16</inkml:trace>
  <inkml:trace contextRef="#ctx0" brushRef="#br0" timeOffset="81895.88">21904 6727 37775 0,'-17'-14'1664'0,"3"8"368"0,3 0-1632 0,3 2-400 15,3 4 0-15,1 1 0 0,0 2 192 0,-3 3-64 16,-6 0 0-16,-3 4 0 0,-1 4-304 0,1 4-64 15,1 5-16-15,3 1 0 16,-1 1-560-16,2 1-112 0,0-1-32 0,0 3 0 16,1 1-48-16,0-3-16 0,0 0 0 0,2 1 0 0,0-2 848 0,2 1 176 0,1-4 0 0,1 0 0 15,2 0 240-15,1-1 0 0,2-3 0 0,0-2 0 16,2-1 48-16,0-6 16 0,4 0 0 0,-1-5 0 31,1-2-304-31,3-2 160 0,2-2-160 0,2-7 128 0,5 2 272 0,0-6 48 0,5-3 16 0,1-2 0 16,1-5-128-16,1 1-16 15,1-4-16-15,-2-1 0 0,0 1-544 0,-1-2-96 0,1-5-32 0,-3 3 0 16,-2 1 64-16,-2 3 16 0,-3 8 0 0,-4 2 0 16,-2 6 288-16,-4 3 0 0,-2 2 0 0,-4 5 0 15,-1 0 672-15,-3 3 240 0,-1 3 48 0,-1 0 16 0,1 1-64 0,-2 2-16 16,0 5 0-16,0 1 0 0,1 1-400 0,1 0-96 16,1 5-16-16,3-1 0 15,1 1-256-15,2 2-128 0,2 5 0 0,1-2 128 0,0-2-128 0,2 2 0 16,2 3 144-16,-1-3-144 0,-1-2 0 0,0 1-192 15,1-3 32-15,-4 1 0 16,-1-5-832-16,-2 2-160 0,1-2-48 0,-4-5 0 16,1-1-1328-16,1-2-272 0,-1-4-48 0,1 0-10464 0</inkml:trace>
  <inkml:trace contextRef="#ctx0" brushRef="#br0" timeOffset="82356.75">22403 6884 38703 0,'-9'6'3440'0,"3"0"-2752"0,2 2-560 0,3-2-128 0,2-2 256 0,-1 4 0 15,-2 2 16-15,-3 11 0 0,-2 5-272 0,3 5-272 16,0 1 48-16,1-1 16 0,3-1-96 0,2-4-16 15,-1-1 0-15,0-4 0 16,0-2-576-16,2-3-112 0,-2-3-16 0,0-1-16 0,2-4 816 0,-3-3 224 16,1-4 0-16,-1-1 0 0,0-1 512 0,0-6 192 15,-1 1 48-15,-2-4 0 0,2 2 0 0,-3-6 0 16,2-3 0-16,-3-1 0 0,2-3-432 0,0 2-96 16,0-7-16-16,1-4 0 0,2-3-208 0,2-5 144 0,3 0-144 15,4-3 128-15,3 4-128 0,4 5-176 0,4 6 48 0,2 5 0 16,3 4 128-16,1 6-208 15,1 3 80-15,2 6 128 0,-2 2-128 0,0 3 128 0,1 6 0 0,0 0 0 16,0 1 0-16,-3 2 0 0,0-1-144 0,-3 0 144 16,-1 2 0-16,-4-2 0 0,0 1 0 0,-2 3 0 15,-1 1 176-15,-2 0 80 0,-2 4 32 0,-1 1 0 16,-2 1 32-16,-1 0 0 0,1 3 0 0,-4-1 0 16,1-1-64-16,-1 1-16 0,-1 0 0 0,-1-1 0 0,0-1-240 15,1-4 0-15,-1 1 0 0,0-3 0 16,2-4 0-16,-1 0 0 0,2-4-208 0,0-4 64 15,2-2-944 1,-1-2-176-16,0-2-32 0,2 1-16 0</inkml:trace>
  <inkml:trace contextRef="#ctx0" brushRef="#br0" timeOffset="82751.53">23358 7021 39615 0,'2'-7'1760'0,"-1"1"352"15,1-1-1680-15,1 4-432 0,1 3 0 0,-1-3 0 0,2 0 0 0,4-2-176 0,4 0 16 0,7-6 0 16,7-2-16-16,7 0 0 0,2-4 0 0,1 1 0 16,2 0-208-16,1-1-32 15,0 0-16-15,-3-2 0 0,-2 1-80 0,-4-2-32 16,-3 1 0-16,-6 1 0 0,-5-1 400 0,-4 3 144 0,-6 0 0 0,-5 2-144 0,-3 2 272 0,-5 0 64 15,-5-1 16-15,-5 3 0 0,-6 1-16 0,-4 0-16 16,-3 3 0-16,-4 2 0 16,-3 4-176-16,-5 4 0 0,-1 2-192 0,-2 4 192 0,-1 5-192 0,1 1 192 15,0 3-192-15,2 9 192 0,3 0 304 0,3 7 176 16,4 1 32-16,6-2 16 0,5 3 16 0,3-1 0 16,3 5 0-16,6-4 0 0,1 3-160 0,6-3-48 15,2 0 0-15,2-1 0 0,4-4-192 0,3 3-144 16,2-2 192-16,4-3-192 15,5-2 144-15,2-3-144 0,4-5 0 0,2-4 144 0,3-4-144 0,6-1 0 16,7-1 0-16,8-4-12160 16,7-2-2400-16</inkml:trace>
  <inkml:trace contextRef="#ctx0" brushRef="#br0" timeOffset="104296.73">26577 6037 32255 0,'11'0'2864'0,"-2"0"-2288"16,-3 1-576-16,-3 2 0 0,-2-1 0 0,3 2-192 15,2-1 0-15,5 9 0 0,2 1 480 0,0 6 96 0,-6 6 32 0,-5 7 0 16,-6 2-416-16,-6 7 0 0,-5 5 0 0,-2 3 0 16,-2 0-672-16,1 0-160 0,0-3-48 0,0 4 0 31,-2 4 288-31,0 1 48 0,2 2 16 0,-1 1 0 0,2-5 1616 0,2-6 336 0,1-1 64 0,2-5 16 0,0-3-608 0,2-4-128 16,1-5-32-16,3-1 0 0,1-2-416 15,4-7-64-15,1 2-32 0,2-7 0 0,2-2 336 0,2-2 64 16,0-4 16-16,3-3 0 0,1-6-336 0,2-3-64 15,1-4-16-15,-1-2 0 0,2-2-48 0,0-5-16 16,5-6 0-16,1-4 0 16,2-5-160-16,1-5-176 0,1 0 48 0,3-6 0 15,0 0-80-15,2-5-16 0,0-1 0 0,1 1 0 0,0 5 224 0,-3 11 0 0,-2 9 0 16,-4 9 0-16,-3 6 0 0,-3 4 240 16,0 6-48-16,-3 2-16 0,0 6 208 0,0 4 32 15,-1 7 16-15,-1-1 0 16,0 6-224-16,-2 3-32 0,0-1-16 0,-1 2 0 15,1 1-160-15,-1-3 0 0,1 1 0 0,-1-1 0 16,2-1 0-16,-2 0 0 0,0 1 0 0,-2 2 0 16,0-6 0-16,-1 0-224 0,-1 0 48 0,-2 1 16 15,-1-1-176-15,-3-3-48 0,2-1 0 0,-1-4 0 16,-1-2-1728-16,-1-3-336 0,2-3-80 0,-1-2-16 16</inkml:trace>
  <inkml:trace contextRef="#ctx0" brushRef="#br0" timeOffset="104555.28">27359 6736 36863 0,'-10'6'3264'0,"2"1"-2608"0,3 2-528 0,2 1-128 0,1-4 1264 0,4-4 208 0,-1 5 64 16,0 4 0-16,0 7-1232 0,2 7-304 0,2 0 0 0,1 3 0 16,3 1 0-16,-2-3 0 0,2-2 0 0,-1-1-144 31,1-1-384-31,0-4-80 0,-2 2-16 0,2-4 0 16,-1-1-1376-16,0-1-288 0,2-4-48 0,0-2-13056 0</inkml:trace>
  <inkml:trace contextRef="#ctx0" brushRef="#br0" timeOffset="104797.29">27851 6600 40543 0,'-13'3'1792'0,"4"3"384"0,0 1-1744 0,2-1-432 15,3 1 0-15,0-2 0 0,0 3 256 0,-2 6-16 16,-5 9-16-16,-4 11 0 0,-1 7-224 0,-1 4 128 15,0 2-128-15,-2 3 0 0,-2 5 0 0,-4 5 128 16,-3 10-128-16,-4 6 0 0,-3 10 0 0,-5 4-192 16,-3 3 48-16,0-3 0 15,3-7-1616-15,-3 2-320 0,0 0-64 0,2-9-16 16,3-12 432-16,5-11 96 0,5-8 16 0,6-8 0 16,3-11 448-16,6-6 80 0</inkml:trace>
  <inkml:trace contextRef="#ctx0" brushRef="#br0" timeOffset="105346.49">28277 6544 40543 0,'-8'15'1792'0,"0"1"384"0,0 4-1744 0,0-2-432 15,5-3 0-15,0-1 0 0,-1 4 128 0,-3 11-128 16,-4 19 0-16,-4 11 128 0,0 7-128 0,2-3 0 16,0-3 0-16,2-9 0 0,1-4 0 0,0-2 0 15,2-5 0-15,-2-1 0 0,-3 2-160 0,1-7-16 16,-2 1 0-16,0-2 0 16,-1-2 176-16,-1 0 0 0,-2 1 0 0,4-6 0 0,0-1 0 0,0 0 0 0,2 1 0 0,1-2 0 31,1-5 0-31,4-3 128 0,1-4-128 0,2-4 176 0,2-3 48 0,2-5 16 15,3-7 0-15,0-1 0 0,2-8 64 0,1-5 16 0,3-5 0 0,1-10 0 16,3-5-176-16,2-10-16 0,0-4-128 0,3-6 192 16,0-9-48-16,1-2-16 15,2-4 0-15,1 6 0 0,-2 1-128 0,-1 8-144 0,-1 5 144 0,0 6-208 16,-3 5 208-16,0 7 0 0,0 6 0 0,-1 3 0 16,1 7 0-16,-1 1 0 0,1 7 0 0,0 2 0 15,0 3 160-15,1 2-32 0,2 1 0 0,2 1 0 16,1 1-128-16,3 2 0 0,2 0 0 0,2 2 0 15,-1 3 0-15,-1 1 0 0,0 2-224 0,-1 0 80 16,-1 4-224-16,-3 0-32 0,-3 2-16 0,-4 2 0 0,-3 3 112 0,-4 3 32 16,-3 0 0-16,-3 1 0 0,-3 1 272 0,-4 3 128 15,-1-2-128-15,-5 2 192 0,-3 0-192 0,-3-3 176 16,-4 0-176-16,-2-2 160 0,-1 1-160 0,-4-1 0 16,-3 1 144-16,1-5-144 15,-1 1 0-15,-2-2 0 0,1-1 0 0,0-3 0 31,1-5-672-31,2 0-208 0,1-6-32 0,4 0-16560 0</inkml:trace>
  <inkml:trace contextRef="#ctx0" brushRef="#br0" timeOffset="105710.59">28545 6919 37775 0,'1'3'1664'0,"0"-3"368"0,3 3-1632 0,-1-2-400 0,1-1 0 15,1 0 0-15,1-1 320 0,4 1-32 0,6-3 0 0,7 0 0 0,6-2 240 0,5-3 48 16,3-2 16-16,-1-2 0 16,-1-3-464-16,0 2-128 0,1-6 0 0,-2-1 0 0,1 2 0 15,-1-1 0-15,-2-1 0 0,-4-1 0 0,-1 3 0 16,-2 0 0-16,-3 0 0 0,-3-1 0 0,-3 3 0 0,-5 0 0 31,-1 0 0-31,-4 1 0 0,-2 2 0 0,-4 0 0 16,-3 2 0-16,-2 1 128 0,-3 3 96 0,-3 2 32 15,-4 1 0-15,-1 4 0 0,-4 4-256 0,-2 5 0 16,-3 0 0-16,-1 10 0 0,0 0 0 0,-1-1 0 16,0 8 0-16,1-1 0 0,1 1 0 0,3 2 0 15,2-2 0-15,4 1 0 0,2 2 0 0,4-6 0 0,3 2 0 16,3 0 0-16,3-3 128 0,1 0-128 0,4-2 176 0,2 1-176 16,0-2 128-16,3-3-128 0,1-4 0 0,1 2 0 15,1-2 0-15,3-5-256 0,1 2 32 0,1-3 0 31,4 1-544-31,2-5-96 0,0-2-32 0,1 0-16704 0</inkml:trace>
  <inkml:trace contextRef="#ctx0" brushRef="#br0" timeOffset="106121.93">29308 6851 35007 0,'-14'17'1552'0,"3"-4"320"0,2 4-1488 0,3-5-384 0,3-6 0 0,2 0 0 0,0 0 144 0,-1 8-144 0,-3 7 192 16,0 5-192-16,1 3 144 0,3-4-144 15,2-1 0-15,3-4 144 0,-1-8-144 0,4 0 0 0,0-4-160 0,-1-3 160 16,2-1 0-16,-2-3 192 0,0-2-16 0,0-3 0 15,0-1 768-15,-1-3 144 0,-1-1 48 0,0-4 0 16,-2-3-400-16,1-1-80 0,-2-3-16 0,0-2 0 16,-1-5-176-16,0-3-32 0,0-5-16 0,0-3 0 15,0 0-160-15,1-3-16 0,1 0-16 0,0 3 0 16,0 3-224-16,1 7 144 0,-1 5-144 0,1 2 128 16,-1 8-128-16,0 0 0 0,0 3 0 0,1 4 128 15,1 1-128-15,1 4 160 0,2 1-160 0,1 0 160 16,2 0-160-16,3 4 0 0,1-4 0 0,4 2 0 15,1-2-576 1,2 2 16-16,3 0 0 0,1-2 0 0,1 2-544 0,1-4-112 0,-1 2-32 0,1-2-16624 16</inkml:trace>
  <inkml:trace contextRef="#ctx0" brushRef="#br0" timeOffset="106659.02">30151 6679 33167 0,'-14'19'2944'0,"3"2"-2352"16,0 2-464-16,2-5-128 0,6-4 768 0,-1-4 144 0,-1 5 32 0,-5 13 0 16,-5 19-752-16,-7 20-192 0,-3 13 0 0,-3 8 0 31,2 4-640-31,-1-7-144 0,1-10-48 0,3-8 0 15,2-8-2864-15,2-10-576 0,1-5-112 0,0-3-32 0,-1-3 5248 0,-1-3 1056 0,2-3 208 0,-1-3 32 16,4-5 448-16,2-4 96 16,3-5 16-16,4-5 0 0,2-5-1504 0,3-7-288 0,3-2-64 0,3-8-16 0,1-5-304 0,4-8-48 15,3-6-16-15,0-4 0 16,2-10-288-16,1-4-160 0,3-8 160 0,-1-6-160 0,3-4 0 16,-1-6 0-16,1-6 0 0,3-5 0 0,0 0 0 0,0 2 0 15,1 3 0-15,-2 3 0 0,-1 10 0 16,-2 4 272-16,-1 7-48 0,-1 7-16 0,0 4 48 0,-2 3 0 15,1 6 0-15,0 1 0 0,1 3 96 0,-1 5 32 16,1 3 0-16,1 5 0 0,-1 2-256 0,2 3-128 16,-1 4 128-16,-1 2-128 0,2 1 0 0,-3 2 144 15,2 4-144-15,-2 0 0 0,2 0 0 0,-1 4-192 16,0 0 0-16,-3 5 0 0,-2 0-64 0,0 1-16 0,-4 5 0 16,-2 1 0-1,-2 3 272-15,-5 1-128 0,-3 4 128 0,-3 1 0 0,-2 1-160 0,-3 2 160 16,-2 3-128-16,-5 2 128 15,1 1 0-15,-3 1 0 0,2-3 0 0,-1-1 0 16,-1-3 0-16,1 1 0 0,-1-7 0 0,0-2 0 0,2-2 0 0,0-4 0 16,0-2 0-16,-2-3 0 0,1-2 0 0,1 0 0 15,-2-2 0-15,3-5-128 16,-2 0-1200-16,2-7-224 0</inkml:trace>
  <inkml:trace contextRef="#ctx0" brushRef="#br0" timeOffset="107117.6">31031 5816 38703 0,'-3'-7'1712'0,"0"4"352"0,1 0-1648 0,2 3-416 0,0 0 0 0,0 0 0 0,0 0 0 16,-2 0 0-16,1 0 0 0,-1 3 0 0,-2 3 752 0,-1 7 112 15,-1 2 32-15,0 9 0 0,-2 7-464 0,0 3-96 16,0 8-16-16,1 5 0 0,-1 8-320 0,2 4 144 16,0 0-144-16,1 5 0 0,0-4 0 0,0-2 0 15,-2 4 0-15,-2 1 0 0,-2 0 0 0,-4 4-192 16,1 0 0-16,-4-2 0 15,-1 0-320-15,-2-6-48 0,0-5-16 0,2-4 0 16,1-6-1104-16,3-8-240 0,2-4-32 0,-1-3-14048 0</inkml:trace>
  <inkml:trace contextRef="#ctx0" brushRef="#br0" timeOffset="107607.39">31196 6634 31327 0,'1'-5'2784'0,"-1"4"-2224"0,1-3-560 0,-1 3 0 15,0 0 1376-15,0 1 160 0,0 0 48 0,-1-3 0 0,0 2-352 0,-3-4-64 16,-2 1-16-16,-3 1 0 0,-2 3-528 0,-4 1-112 16,-3 5-32-16,-3 4 0 0,-4 5-208 0,-2 1-32 15,-2 6-16-15,-2 5 0 16,0 3-224-16,2 2 0 0,0 2 0 0,2-2 0 0,4-1 0 0,3-3 0 15,3 1 0-15,4-3 0 0,4-4 0 16,3-2 0-16,4-3 0 0,2-1 0 0,2-4 0 0,4-2-160 16,2 0 160-16,2-4-128 0,1-2-160 0,1-1-32 15,2-3 0-15,2-3 0 0,1-1 0 0,3-2-16 16,2-4 0-16,2-2 0 0,1-4 96 0,-1 0 32 16,3-5 0-16,-2-2 0 0,0 1 64 0,-2-4 16 0,0 1 0 15,-5 0 0-15,0-4 128 0,-6 4 0 0,-1 3 0 16,-4 6 0-16,-2 6 320 0,-3 1 64 0,-4 6 0 0,-1 3 0 15,-2 1 336-15,-1 4 80 0,-2-1 16 0,1 2 0 16,-1 0-432-16,2 1-96 0,2 2-16 0,1 0 0 16,0 1-272-16,3 0 0 0,1-1 0 0,1 6 0 15,1-2 0-15,2 3 0 0,2 0 0 0,-1 0 0 16,1 2 0-16,2-2 0 0,-2 4 0 0,2-1 0 16,0-1 0-16,0 1 0 15,0-2 0-15,1 1 0 0,-1-2 0 0,-1 0 0 0,0-3 0 0,-2 0 0 16,-1-1 0-16,0-3-176 0,-3-3 176 0,1-1-208 31,-3-3-624-31,0-2-128 0</inkml:trace>
  <inkml:trace contextRef="#ctx0" brushRef="#br0" timeOffset="108019.38">31497 6758 39615 0,'-1'2'1760'0,"0"0"352"0,0 1-1680 0,1 2-432 0,0-1 0 0,0 0 0 0,0 1 256 0,0 1-16 0,-2 5-16 0,1 4 0 16,0 3 336-16,-1 2 64 0,-1 1 16 0,1-1 0 15,-1-2-432-15,-1-2-80 0,1 1 0 0,-2-4-128 16,0 0 0-16,0-1 0 0,0 0 0 0,1-3 0 16,-1 1 192-16,3-4-192 0,-1-2 192 0,2-2-192 15,1-1 320-15,1-2-64 0,3-1 0 0,1-2 0 16,2-5-48-16,2-1-16 15,2-2 0-15,2-4 0 0,0 0-192 0,2-6 0 16,0-1 0-16,1-1 0 0,0-5 0 0,1 1 0 0,1-1 0 0,-2-2 0 16,1 3 0-16,-1 4 0 0,-2 3 0 15,-2 8 0-15,-1 1 0 0,-2 2 0 0,-2 5 128 0,1 1-128 16,-1 4 368-16,0 2-32 0,1 0 0 0,-1 3 0 16,1 1-208-16,0 0-128 0,2-1 128 0,0 4-128 15,1-1 0-15,0 2 0 0,2 2 0 0,-1-2 0 0,1 3 0 0,-1-1 0 16,2 2 0-16,-2 1 0 0,1 1 0 0,2 0 0 15,-1-3 0-15,0 2 0 0,0-1 0 0,0 1 0 16,0-3 0 0,-1 2 128-16,-2-2-784 0,0-2-160 0,-2 0-16 0,-2 1-19120 0</inkml:trace>
  <inkml:trace contextRef="#ctx0" brushRef="#br0" timeOffset="108430.4">32310 6872 41471 0,'-6'2'1840'0,"1"2"368"0,1-1-1760 0,4-3-448 0,1 3 0 0,0-3 0 0,2 0 256 0,1 0-48 16,2 1 0-16,4 2 0 0,3-6 112 0,5 2 32 15,1-4 0-15,2 0 0 0,2-4-352 0,0 0-128 16,2-1 0-16,1-3 0 0,0-2 128 0,-1-1-128 15,-1-2 128-15,-1-2-128 0,-2-2 128 0,-2-1 0 16,-1-4 0-16,-2 1 0 0,-3-2 0 0,-1-4 0 16,-5-2 0-16,-1 1 0 0,-3 2 0 0,-5-1 0 15,-1 3 0-15,-5 7 0 0,-3-1 0 0,-5 7-192 16,-5 3 192-16,-7 6-192 0,-6 4 192 0,-7 6 0 0,-2 3-144 16,-8 8 144-16,-7 7-144 0,-6 5 144 0,1 5-192 15,-4 4 192-15,-2 9-256 0,5 3 64 0,8-2 16 16,10 1 0-16,14-1 304 0,9-3 48 0,8-4 16 15,7-1 0-15,8-1 640 0,4-3 128 0,5-4 16 0,3-3 16 16,4-1-544-16,3-3-96 0,2-4-32 0,2 0 0 16,1-3-96-16,3-3-32 0,6-2 0 0,4-2 0 15,4-1-384-15,1-4-64 0,4-3-32 0,2-5 0 16,2-2-464 0,2-5-80-16,6-2-32 0,6-5-18880 0</inkml:trace>
  <inkml:trace contextRef="#ctx0" brushRef="#br0" timeOffset="111176.32">12241 9533 31327 0,'-4'-5'2784'15,"0"1"-2224"-15,2 2-560 0,0 2 0 0,2 0 656 0,-1 0 32 0,-2-2 0 0,-2 0 0 16,-3 2-208-16,1 2-32 0,-1 5-16 0,2 0 0 15,1 5-240-15,2 4-64 16,-2 5 0-16,1 5 0 0,1 3-384 0,1 3-64 16,1 11-32-16,-2 2 0 0,2-1 352 0,0 3 128 15,1-2 0-15,0-4 0 0,2 1 400 0,1 2 80 16,3 2 16-16,-1-2 0 0,2 1-176 0,-1-7-48 0,1 3 0 0,-4-6 0 16,0-3-16-16,-3-6 0 0,-1 1 0 0,-2-5 0 15,2-2-128-15,-3-1-16 0,2-7-16 0,-2 0 0 16,1-5-32-16,2-1-16 0,1-6 0 0,1-3 0 15,2-3-16-15,1-4 0 0,2-5 0 0,1-2 0 0,2-8-160 16,1 1 0-16,-2-6 0 0,2-1 0 0,0-4 0 0,0 1 0 16,0 2-144-16,1 1 144 15,2 0 0-15,0 7 0 0,3 2 0 0,-1 6 0 0,0 4 0 0,1 3 192 16,-1 5 0-16,1 2 0 0,-3 4 16 0,1-1 0 16,0 6 0-1,-2 1 0-15,0 1-208 0,1-2 0 0,-2 3 0 0,0 1 0 16,-1-1 0-16,0 0 0 0,0 4 0 0,1 1 0 15,0 1 0-15,3 0-192 0,-2 2 48 0,3 5 0 16,0 1 144-16,1 0 0 0,2 3 128 0,0-2-128 0,-1-5 304 0,0-1-16 0,0 0 0 0,0-1 0 16,-1-1-160-1,-2-3-128-15,0 0 144 0,-2-2-144 0,0 1 0 0,-3-3-320 16,-1-2 64-16,-2-2-12720 16,-2-2-2528-16</inkml:trace>
  <inkml:trace contextRef="#ctx0" brushRef="#br0" timeOffset="112093.16">13239 9891 11055 0,'-8'-3'976'0,"1"-1"-784"0,-1 1-192 0,2 1 0 16,2 1 6064-16,2 1 1168 0,-1 0 224 0,-4 0 48 16,-4-3-5808-16,-4 1-1168 0,-2 1-224 0,-1-3-48 31,1 4-1488-31,1 0-304 0,0 1-48 0,-1 2-16 0,-1 0-128 16,0 3-48-16,-3 3 0 0,0 1 0 15,-2 2 112-15,0 4 0 0,-4 3 16 0,0 1 0 0,1 2 1328 0,1 3 320 0,5-3 0 0,2 3 0 0,1 1 1952 0,5-2 464 16,2 2 80-16,4 0 32 0,4 2-800 15,2-5-144-15,3 2-48 0,3-3 0 16,3-3-1168-16,2-3-240 0,4-4-128 0,1-3 128 16,0-6-448-16,4-1-64 0,1-2-32 0,1-4 0 0,1 0 32 0,-2-4 16 15,-2 0 0-15,0-2 0 0,-1-2 176 0,-3 0 16 16,-1-1 16-16,-3-2 0 16,-1 4 320-16,-3-1 64 0,0 0 16 0,-3-5 0 0,1 3 720 0,0 0 160 15,-1-2 32-15,-1-3 0 0,0 1-288 0,1-1-48 16,0 2-16-16,1 0 0 0,0 3-448 0,-1 2-96 15,3 2 0-15,-2 4-16 0,1 2-48 0,-1 1-16 0,1 3 0 16,0 3 0-16,-1 1 32 0,1 3 16 0,2 4 0 16,-1 2 0-16,3 0-96 0,-1 3 0 15,-1 0-128-15,1 3 192 0,0-3-64 0,-3 2-128 0,0-1 176 0,-1 1-176 16,1-2 160-16,-2 3-160 16,0-1 128-16,-1-2-128 0,2 4 0 0,0-1-192 15,1-1 0-15,2-2 16 0,-1 0-400 16,2-1-64-16,1-1-32 0,0-2-11632 15,-1-2-2336-15</inkml:trace>
  <inkml:trace contextRef="#ctx0" brushRef="#br0" timeOffset="112400.81">13438 9252 50687 0,'-10'6'2240'0,"4"-2"464"0,2 5-2160 0,3-2-544 0,3 2 0 0,1-2 0 0,1 4-1232 0,4 7-368 0,3 12-64 0,5 11 0 32,5 10 784-32,4 6 176 0,0 2 16 0,-1-1 16 0,1 3 400 0,-1-2 80 15,-5-2 0-15,0-4 16 0,-4-6 176 0,-3 2 0 0,-1-1 0 0,-2 1 0 16,-3 2 0-16,-2-4 0 0,-1 1 0 0,-3-5 0 15,2-3 0 1,-2-3 0-16,0-2 0 0,0-4-128 16,1-3-256-16,-1 2-32 0,1-2-16 0,0-1-11600 0,-1-1-2304 0</inkml:trace>
  <inkml:trace contextRef="#ctx0" brushRef="#br0" timeOffset="113076.69">14721 9340 37775 0,'-4'-11'3360'0,"-1"1"-2688"0,2 2-544 0,0 2-128 16,1 0 768-16,-2-5 112 0,-3-9 16 0,-6-12 16 15,-4-9-912-15,-2-6-256 0,0 3 0 0,-1 2-16 32,1 7-816-32,3 4-144 0,1 9-48 0,2 6 0 15,2 3 480-15,0 7 96 0,3 4 0 0,0 7 16 0,0 5 688 0,-1 3 0 0,1 8 0 0,0 3 0 16,1 7 448-16,0 6 32 0,0 8 0 0,2 6 0 15,3 5 192-15,-2 1 32 0,2-4 16 0,-2 2 0 0,-1 4-16 0,0 1-16 16,0 3 0-16,-1 0 0 0,0 0-448 0,-2-2-96 16,2-4-16-16,-2-6 0 0,0-3 0 0,-1-1 0 15,1 1 0-15,-1-2 0 0,3-4-128 0,1-4 160 16,1 0-160-16,2-4 160 0,1-4-160 0,-2-6 0 16,2-3 144-16,-2-5-144 0,0-2 0 0,0-5-256 15,0-3 32-15,-2-2-17984 0</inkml:trace>
  <inkml:trace contextRef="#ctx0" brushRef="#br0" timeOffset="113265.85">13921 10008 43311 0,'0'0'3840'0,"1"0"-3072"0,2 0-608 0,2 0-160 16,2-3 528-16,2 2 80 0,4-4 16 0,10-2 0 15,10-2-624-15,8-3 0 0,6-2-192 0,1-2 64 16,-1-3-464 0,0-1-96-16,-1 2-16 0,-4-1-12224 0,-4 3-2464 0</inkml:trace>
  <inkml:trace contextRef="#ctx0" brushRef="#br0" timeOffset="114180.93">15172 9941 31327 0,'-1'4'2784'0,"1"2"-2224"0,0-3-560 0,0 1 0 16,1 1 1104-16,-1 1 112 0,2 7 32 0,-2 9 0 16,1 8-864-16,-1 10-160 0,0 5-32 0,-1 6-16 15,-2 2 48-15,0 0 16 0,-1 1 0 0,-2-5 0 0,2 0-240 16,0-7 0-16,1-2 0 0,0-4 0 0,1-2 0 15,-2-2 0-15,0 2 0 0,0-6 0 0,2-2 416 16,-2-1-16-16,3-3 0 0,-1-3 0 0,2-3-48 0,-2-4-16 16,4-4 0-16,-2-5 0 0,0 0-208 0,-2-3-128 15,2-4 160-15,-1-2-160 16,0 0-736-16,0-7-240 0,-2 0-48 0,-1-8-16 16,1 1 144-16,-1-5 16 0,0-3 16 0,-1-7 0 0,2-3 1488 0,-2-7 288 15,1-4 64-15,2-3 16 0,0-5-48 0,2-2-16 0,3-5 0 16,2 0 0-16,1 5-608 0,3 2-128 0,2 4-32 0,1 6 0 15,3 5-160-15,2 5 0 0,4 4 0 0,3 5 128 16,0 3-128-16,2 2 192 16,3 1-192-16,-1 3 192 0,-1 3-192 0,-1 1 0 0,-2 5 0 0,-2 0 0 15,0 4 0-15,-4 0 0 0,-3 2 0 0,-3 2-176 16,-2 2-64-16,-3 2-16 0,-2 2 0 0,0 2 0 16,-2 2-128-1,-2 4-16-15,0 4-16 0,-1 5 0 0,-1-1 288 0,-3 5 128 0,0-3-128 0,1 3 128 0,-3 3 352 16,-2 0 160-16,2 1 16 0,-3-1 16 0,2 2-224 15,-2-2-64-15,3 0 0 0,-1-5 0 0,0 2-256 0,0-4 128 16,0-4-128-16,-2-1 0 0,0-1 0 0,-1-3 0 16,-1-2 0-16,0-3 0 15,-1-4-448-15,-2 0-64 0,-1-3 0 16,-1-3 0-16,0-3-1232 0,-1-4-256 0,1 0-48 0,0-6-13488 0</inkml:trace>
  <inkml:trace contextRef="#ctx0" brushRef="#br0" timeOffset="114614.56">15754 8866 21183 0,'-7'0'1888'0,"3"0"-1504"0,-1 0-384 0,2 0 0 0,3 1 4592 0,0 2 848 15,0 1 160-15,0 2 32 0,1 5-4544 0,-1 3-896 16,0 4-192-16,0 4 0 0,0 3 0 0,0 5 0 16,2 4-160-16,-1 10 160 0,3 4 0 0,-3 9 0 15,1 8 0-15,-2 2 0 0,0 0 0 0,-3 2 0 16,-1 2 0-16,-1 4 0 0,-3 3 128 0,0 1 64 0,-1-5 0 16,-1-4 0-1,-1-5-192-15,1-8 0 0,3-5 0 0,1-5 128 0,2 0-128 0,1-6 0 0,3-3 0 0,2-6 0 16,1-3 0-1,2-8-320-15,3-3 48 0,0-8-18192 16</inkml:trace>
  <inkml:trace contextRef="#ctx0" brushRef="#br0" timeOffset="115060.59">16222 9868 43311 0,'-7'-6'3840'0,"1"0"-3072"16,2 1-608-16,3 1-160 0,0 1 0 0,-2-2 0 15,-4-3 0-15,-4-8 0 16,-4-3-432-16,0 1-64 0,1 4-16 0,2 4 0 0,1 5 112 0,0 4 16 0,-2 7 0 16,1 0 0-1,-2 8-768-15,-1-2-128 0,-1 7-48 0,-1 1 0 0,0-2 1712 0,-2 4 320 16,1 1 80-16,-2 1 16 0,-2 5 288 0,1 3 64 0,2-4 16 0,3 3 0 15,2 1-736-15,3-1-160 0,4-2-16 0,2-6-16 16,4-2-240-16,3-3 144 0,2-3-144 0,3-3 128 16,3-2-368-16,2-7-80 0,1 0 0 0,0-3-16 15,2-4-64-15,0-2-16 0,0-5 0 16,-1 0 0-16,-1-5 176 0,0-2 48 0,-4-1 0 0,0-1 0 16,-3-1 192-16,-1 1 0 0,-2-2 144 15,-2-3-144-15,-1 3 448 0,0 1-16 0,-1 1 0 0,1 0 0 0,3 5 64 0,-1 3 16 16,0 5 0-16,1 4 0 0,-1 1-320 0,2 4-48 15,-1 4-16-15,0 2 0 0,1 4-128 0,-1 3 0 16,2 1 0-16,-1 4 0 0,0 1 0 0,-2-3 0 16,2 5 0-16,-3-1 0 0,2 0 0 0,-1 0 0 15,1 1 0-15,-1-1 0 0,2-2 0 0,-2-2 0 16,2 1 0-16,0-1 0 16,-1-2-352-16,4-2-96 0,-1 1-32 0,1-3-12320 15,2-4-2480-15</inkml:trace>
  <inkml:trace contextRef="#ctx0" brushRef="#br0" timeOffset="115500.17">16510 9906 50687 0,'-5'4'4496'0,"2"0"-3600"0,2 1-704 0,2-2-192 31,1 0-896-31,-1 0-224 0,2 4-32 0,-2 5-16 0,2 5-192 0,-1 4-48 0,1 5 0 0,-1 2 0 16,-1-3 176-16,-1 0 16 0,0-3 16 0,-2 2 0 15,-1-2-896-15,0-1-176 0,-2 2-32 0,0-4-16 0,1 2 2320 0,-2-5 528 16,2-3 80-16,-1-3 16 0,3-4 1616 0,-1-4 320 16,2-2 64-16,1-2 0 0,1-4-1648 0,1-4-336 15,0-3-64-15,2-5 0 0,-1 2-384 0,2-6-64 0,2-4 0 0,-3-5-128 31,3-2-320-31,-1-1-160 0,-1-4-32 0,1-2-16 16,-1 4-160-16,0-2-16 0,2 3-16 0,1 1 0 0,3 6 720 0,0 5 0 0,1 4 240 0,1 4-64 16,-1 4 416-16,0 5 96 0,1 1 16 0,-2 4 0 15,1 1-128-15,1 4 0 0,0 3-16 0,0 2 0 16,0 1-368-16,1 1-64 16,-1 2 0-16,0 1-128 0,-1 1 0 0,2 1 0 0,1 5 0 0,-1-1 0 15,-1 2 128-15,-1 3-128 16,-1 3 144-16,0 2-144 0,-2 3 0 0,-3-1 0 0,0 3 0 0,-3 0 0 15,-1-3-480 1,-2 0-192-16,0 1-32 0,-2-4-11968 16,-1-3-2368-16</inkml:trace>
  <inkml:trace contextRef="#ctx0" brushRef="#br0" timeOffset="115869.95">17118 10014 36863 0,'3'0'3264'0,"-1"0"-2608"0,-1 0-528 0,1 0-128 0,2 0 2480 0,1-3 464 0,1 2 80 0,4-1 32 31,5-2-3488-31,6-5-688 0,2-3-144 0,1 0-16 0,-2-1 96 0,-3 0 32 16,-3 0 0-16,-5-3 0 0,-4 2-1664 0,-4 2-336 15,-3 0-64-15,-5-1-16 0,-4 1 2464 0,-2 2 512 0,-3-2 80 0,-3-2 32 0,-3 2 2640 16,-2-3 544-16,-3 1 96 0,1 3 32 0,-1 4-1984 0,1 4-400 16,1 6-80-16,1 7 0 15,1 2-576-15,3 4-128 0,2 0 0 0,4 5 0 0,2 2 144 0,1 2 0 16,3 1 0-16,0 5 0 0,3 2 16 0,3 0 0 16,2-1 0-16,0-4 0 0,2-3-160 0,2 1 0 15,4 0 0-15,4-1 0 0,2-5 384 0,2-3-16 16,6-3 0-16,3-6 0 0,5-2-240 0,4-4-128 15,5-4 160-15,6-4-160 0,3-2-128 0,4-2-128 16,2-5-32-16,5-5-18784 0</inkml:trace>
  <inkml:trace contextRef="#ctx0" brushRef="#br0" timeOffset="117174.68">20176 9214 911 0,'-4'-9'0'0,"0"3"0"0,2 0 0 0,0 2 0 15,4 0 6256-15,-1 2 1168 0,0-2 224 0,0-5 48 16,2 0-5184-16,1-6-1040 0,2 1-192 0,0 2-64 16,1 2-464-16,0 1-112 0,0 5 0 0,0 1-16 0,0 3 384 0,0 3 80 15,-1 4 0-15,2 5 16 16,-2 4-528-16,-1 4-128 0,0 5 0 0,-2 7-16 0,1 5-240 0,-3 4-32 15,2-1-16-15,-2 5 0 0,0 0-144 0,0 2 128 16,3-3-128-16,0 1 128 0,1-1 64 0,1-1 0 16,1 2 0-16,1-3 0 0,-2 1 64 0,0-4 0 15,-1-4 16-15,1-1 0 0,-2-6-272 0,0 1 0 16,-2-3 0-16,1 2 0 0,-2-2 0 0,0-1 0 16,0-1 0-16,1-4 0 0,-2-4 256 0,1-3-16 0,1-2 0 15,0-6 0-15,-1 0 16 0,0-5 0 16,2-3 0-16,-1-3 0 0,2-1 80 0,-1-8 32 0,2-1 0 15,0-7 0-15,0-2-176 0,1-9-16 0,2 2-16 0,-1-6 0 16,2-1-160-16,0 0-224 0,1-2 48 0,-1 1 16 16,1 3 160-16,1 5-208 0,3 5 80 0,1 5 128 15,1 4-144-15,0 6 144 0,0 2 0 0,1 4 0 16,1 1 0-16,-1 4 0 16,0-2 0-16,1 6 0 0,0 3 0 0,1-2-128 0,-1 3 128 0,1 2 0 15,-3-1 0-15,0 3 0 0,-1 4 0 0,-2-2 0 0,2 5 0 16,-2 0 0-16,-2 3 0 0,0 1 0 0,0 3 0 0,-2-3 0 15,-1 1 0-15,-1-2 0 0,0 2 0 0,-2-4 0 16,0 0 0 0,-1 1 0-16,-2 1 0 0,-1-3-240 0,1 0 80 0,0-1 16 15,-2-1-560-15,1-4-96 16,-1-2-32-16,1-2 0 0,1-2-288 0,0-1-64 0,2-2-16 0,-2 0-16416 0</inkml:trace>
  <inkml:trace contextRef="#ctx0" brushRef="#br0" timeOffset="117697.92">21291 9762 8111 0,'-6'-14'176'0,"1"2"32"0,0-1 16 0,1 3 16 0,3 5-240 0,0 4 0 0,-2-3 0 0,-1-2 0 0,-2-5 944 0,-4 0 144 0,1 2 16 0,-4 1 16 0,-2 4 928 0,3 4 176 16,1 0 32-16,0 4 16 0,0 1 64 0,1 2 16 15,0 2 0-15,0-2 0 0,0 4-432 0,0-1-64 16,0 0-32-16,0 2 0 0,-1-2-1056 0,-1 3-192 16,-1-1-64-16,0 0 0 0,0 1-288 0,0 0-64 15,-1 0-16-15,2 0 0 0,-2 2-144 0,3-1 0 16,0 1 0-16,2-3 0 0,2 2 0 0,3-5 0 15,2 0 0-15,2 0 0 0,2-2 0 0,2-3 288 0,2 1-48 16,2-5-16-16,1 1-16 0,4-1 0 0,-1-1 0 16,2-2 0-16,1 0-208 0,-1 0 0 0,3-3 0 0,-3 0-160 15,2 0 160-15,-2-2-208 0,1 0 80 0,-3 0 128 16,2-4-416-16,-3 2 32 0,-1-2 16 0,0-1 0 16,0-2 368-16,-4 2-144 0,0-2 144 0,-2 1 0 15,-1 4 0-15,0-1 0 0,-3 5 0 0,0 1 0 16,-3 3 0-16,2 2 0 0,-1 2 144 0,-1 2-144 15,0 2 768-15,0 4 80 0,-1 2 16 0,2 2 0 16,1 2-464-16,1 1-80 0,1-1-32 0,1 0 0 16,3 0-288-16,0 1 160 0,1 1-160 0,1-4 128 15,0-2-128-15,-1-1 0 0,2 0 0 0,-1 0 0 0,-1-3 0 16,-1 1 0-16,0-3 0 0,-1-3 0 0,1 1-272 0,-3-1-96 16,2-1-16-16,-3-1-11760 15,2 2-2352-15</inkml:trace>
  <inkml:trace contextRef="#ctx0" brushRef="#br0" timeOffset="118032.92">21380 8911 38703 0,'-4'-4'3440'0,"3"4"-2752"0,2 0-560 0,0 0-128 16,2 4 528-16,-1-1 80 0,1 2 16 0,2 5 0 0,2 3-496 15,2 4-128-15,2 8 0 0,-1 3 0 0,1 3 0 16,0 5-192-16,-1 5 64 0,0 0 0 16,-3 1 128-16,1 1 0 0,-2-2 0 0,0 3 0 0,-1-3 144 0,0 4 16 15,0 3 0-15,1 5 0 0,-1 1-160 0,-1 2 0 16,2 2 0-16,-3-2 128 15,-1-2-128-15,0-4 0 0,1-5 0 0,1-4 0 16,-1-6-128-16,2-1-64 0,2-5-16 0,-1-1 0 16,1-3-1872-16,1-5-368 0</inkml:trace>
  <inkml:trace contextRef="#ctx0" brushRef="#br0" timeOffset="118445.43">22320 9006 33167 0,'-11'-16'1472'0,"2"4"304"0,0 2-1424 0,4 0-352 0,3 1 0 0,-1 5 0 0,2-4 1408 0,-4-6 224 16,-1-7 32-16,-3-5 16 0,1-5-832 0,-1 5-160 16,3 0-48-16,0 5 0 0,2 5-320 0,-1 6-80 15,1 4-16-15,-1 6 0 0,0 3-224 0,-3 4 0 16,-2 8 0-16,-2 5 0 0,-2 4 128 0,-1 5-128 16,-1 3 0-16,-1 3 0 0,2-3 0 0,0 5 0 31,0 4 0-31,2 3 0 0,1 4 0 0,1 2 0 0,4-2 0 15,1-1 0-15,2 0 0 0,2-2 0 0,0-3 0 0,2 1 0 16,0 4 0-16,0-3 0 0,0 2 0 0,0 0 0 16,-1-4 0-16,-1 1 0 0,-1-1 0 0,-1-7 0 15,3-3 0-15,-3-4 0 0,2 0 0 0,0-6 0 16,-1 0 0-16,2-3 0 0,0-2 0 0,1-2 0 16,-2-3 160-16,2-4-160 0,0-2 160 0,2-4-160 15,-2-2-880-15,-2-2-272 16,2-2-48-16,-1-6-16592 0</inkml:trace>
  <inkml:trace contextRef="#ctx0" brushRef="#br0" timeOffset="118667.61">21821 9498 42383 0,'-9'0'1872'0,"1"0"400"0,1 0-1824 0,4 0-448 15,2 0 0-15,2 0 0 0,0 0 320 0,1 0-48 0,1 0 0 0,5 0 0 16,3-5 48-16,5 1 16 0,6-5 0 0,5-1 0 15,3-1-48-15,4-1-16 0,-1 0 0 0,4 1 0 16,4 1-144-16,1 0-128 16,0 3 144-16,-4 2-144 0,-1 1 0 0,-3 2 0 0,-3 0 0 0,-3 2 0 31,1-2-752-31,-1 2-144 0,-2-3-16 0,0 6-18480 0</inkml:trace>
  <inkml:trace contextRef="#ctx0" brushRef="#br0" timeOffset="126286.73">13010 10879 25791 0,'-23'4'2304'0,"7"-3"-1856"15,7 2-448-15,5-3 0 0,3 0 0 0,-4 0-128 0,-5 0-16 0,-5 0 0 16,0-3-96-16,8 0-16 0,12-1 0 0,13-5 0 16,14 2 624-16,20-3 112 0,20-5 32 0,18 2 0 15,13-6-512-15,8 0 0 0,5 3 0 0,3 2-160 47,2 1-752-47,0 3-160 0,4 4-16 0,9 2-16 0,7 4 864 0,2 3 240 0,4 3 0 0,1 0 0 16,1 4-832-16,0-4-64 0,-1 0-32 0,-2-6 0 15,-6 0-544-15,1-6-128 0,2 1 0 0,-3-2-16 0,-4 3 1360 0,1-4 256 0,3-2 0 0,-2-3-5696 16</inkml:trace>
  <inkml:trace contextRef="#ctx0" brushRef="#br0" timeOffset="127047.25">22343 10308 23951 0,'-8'-4'2128'0,"0"2"-1696"16,4 2-432-16,3 0 0 0,2-3 1920 0,-2 3 288 0,0-1 64 0,-1-3 16 16,3 0-176-16,6-3-16 0,10 0-16 15,12-5 0-15,8-1-1360 0,12 0-272 0,12-2-48 16,8 0-16-16,14 1-208 0,9 2-48 15,7 2-128-15,4 1 192 0,8 2-192 0,0 1 0 16,0 3 0-16,2 3 0 0,-2 4 0 0,5 1 0 0,4 1 0 0,0 2 0 31,-5-2-704-31,7 2-64 0,7-1-32 0,0 3 0 16,-3-3-656-16,-5 4-128 0,-5-1-16 0,-5-1-13888 0</inkml:trace>
  <inkml:trace contextRef="#ctx0" brushRef="#br0" timeOffset="143175.54">23217 9321 23951 0,'8'-6'2128'0,"-4"0"-1696"0,-1 2-432 0,0-1 0 0,-1 4 2208 0,0 1 352 15,-2-2 80-15,1-1 16 16,0-1-1632-16,1 1-320 0,0-4-64 0,-4 4 0 16,0 0-272-16,-2 1-48 0,-2 4-16 0,-1-2 0 15,-2 4-560-15,0 1-96 0,-1 0-32 0,1 4 0 16,-3-1 384-16,1 2 0 0,0 2 160 0,-2 0-160 0,-1 2 704 16,-1-1 16-16,0 3 16 0,2-4 0 0,0 2-336 0,0 1-64 15,-1-2-16-15,2 2 0 0,-1 1-320 0,1-1 0 16,2 1 0-16,-1-2 0 0,0 1 0 0,1-2 0 15,1 2-176-15,3-5 176 16,2 2-512-16,2-2 0 0,1-4 0 0,2 1 0 0,1-4 160 0,2 0 32 0,2-2 0 0,2 1 0 31,2-2-288-31,1 0-48 0,0-2-16 0,3 2 0 0,2 0 288 0,-2 0 64 0,4 0 16 16,-1 0 0-16,2 2 160 0,-3 1 144 0,-3 1-208 0,1-1 80 16,-3 3 128-16,-2 1 0 15,-2 1 0-15,-2 0 0 0,-3 4 336 0,0-2 0 16,-2 2 0-16,-2 3 0 0,0-1 272 0,0 1 48 15,-1 1 16-15,1-3 0 0,-2 2-512 0,0-2-160 16,2 0 0-16,-1-4 0 0,1 1 0 0,-1-3 0 16,0 2 0-16,-1-3 0 0,0 0 0 0,-1 0-144 15,0 1-16-15,0-1 0 16,-1-3-992-16,-1 4-192 0,-2-4-32 0,-1 3-16 16,-2 1-1136-16,-3 1-224 0,-1 2-64 0,-3 3 0 0</inkml:trace>
  <inkml:trace contextRef="#ctx0" brushRef="#br0" timeOffset="143812.41">23626 9518 27647 0,'-9'2'2448'0,"1"-2"-1952"0,2 7-496 0,1-4 0 16,3-3 1152-16,-1 4 128 0,1 2 16 0,-4 3 16 16,-3 3-640-16,-5 8-128 0,-2 5-32 0,-1 4 0 15,0 5-48-15,1 0-16 0,0 2 0 0,1 1 0 0,2 2-128 16,2-1-48-16,1-1 0 0,2 1 0 0,0 3 304 0,1 1 48 16,1 2 16-16,0-2 0 0,-1 5-256 0,0-3-64 15,1 1 0-15,0-2 0 0,-2-5-320 0,1 1 0 16,-1-5 0-16,0 1 128 0,0-1-128 0,1-5 0 15,2-1 0-15,0-5 0 0,1-4 0 0,2-3 0 16,1-3 0-16,-1-2 0 0,2-6 128 0,2-3 48 16,-2-2 16-16,1-2 0 0,0-5 0 0,0-3 16 15,0-6 0-15,3-5 0 0,0-4-16 0,1-5 0 16,1-7 0-16,3-5 0 0,1-5-64 0,-1-6-128 16,4-5 176-16,-2-4-176 0,1-2 160 0,1-6-160 0,-1-3 128 15,2 4-128-15,0 6 0 0,3 4 0 16,-3 7 0-16,1 5 0 0,0 2 0 0,0 7 192 15,1 1-192-15,-1 5 192 0,2 3-192 0,-1 4-176 16,3 1 48-16,-2 4 0 0,2 1 128 0,-1 6 0 0,-1-3 0 0,2 5 0 16,-2 1 0-16,1 0 0 0,-1 0 0 0,-1 1 0 15,-2 6-192-15,-1-4 0 0,0 5 0 0,-3 1 0 16,-2-2 192-16,0 3-192 0,-1 0 192 0,-1 3-192 16,-1 3 192-16,-1 1-160 0,-3 3 160 0,-1 5-160 15,-1 1 160-15,-2 0-208 0,0 4 80 0,-1 1 128 16,0 1-160-16,-1-2 160 0,0 2 0 0,-1 2-144 0,1-2 144 15,-1 2 0-15,-1 3 0 0,-1 1 0 0,-2 2 0 16,0 1 0-16,-2-3 0 0,0 1 0 0,1-5 0 0,-2-1 0 16,2-7 0-16,0 0 0 15,1-6 0-15,-1 0 0 0,0-2 0 0,0-2 0 0,0 1 0 0,-2-7 0 16,2 0 0-16,-1-3 0 0,1-1 0 0,-1-2 0 16,0-4 0-16,1-2-128 15,-1-3-1552-15,2 2-304 0</inkml:trace>
  <inkml:trace contextRef="#ctx0" brushRef="#br0" timeOffset="144329.29">24198 9420 29487 0,'0'-6'1296'0,"-1"2"288"0,-2-2-1264 0,1 2-320 0,1 4 0 0,-1-2 0 16,1 1 176-16,-3-2-32 0,0 0 0 0,-5-2 0 0,-2 1 448 0,-2-2 96 15,0 6 16-15,-3 0 0 0,1 2 192 0,-2 2 32 16,0 2 16-16,1 1 0 0,0 5 48 0,1 0 16 16,1 2 0-16,0 0 0 0,2 4-496 15,2-2-112-15,0 1-16 0,2-1 0 0,2 4-384 0,0 1 128 16,4 1-128-16,-2-2 0 15,3-1 0-15,-1 0 0 0,1 0 0 0,1-4 0 16,1 1 0-16,2-4 0 0,-2-2 0 0,3-4 0 16,2 0 0-16,0-2 0 0,3-1 0 0,1-3 0 0,0-3-128 0,2-1 128 15,0-2 0-15,1-2 0 0,2 0 0 0,-2-4 0 16,1-3 0-16,-2-1 0 0,1 0 0 0,-1 0 0 16,-1 0-224-16,-1-3 80 0,0 1 144 0,-4 2 0 15,0-1 0-15,-3 3 0 0,-1 0 0 0,-2 2 0 16,-1 2 160-16,0 4-160 0,-1 2 0 0,-1 4 128 0,-1 1-128 15,0 4 0-15,-1 5 336 0,0 2 32 0,2 6 0 0,0 3 0 16,1 1-208-16,2 3-32 0,1 3-128 0,3-2 192 16,2 0-192-16,1 1 0 15,4-3 0-15,3 0 0 0,2-1 0 0,1-2 0 0,3 1 0 0,1-5 0 16,3-2 0-16,-3-1-208 0,-1-2 32 0,1-2 16 31,-2 1-224-31,0-3-64 0,-1 0 0 0,-1-4-11712 0,-3 0-2368 0</inkml:trace>
  <inkml:trace contextRef="#ctx0" brushRef="#br0" timeOffset="144692.73">24720 9492 26719 0,'-5'-12'1184'0,"0"3"240"0,0 2-1136 0,1 2-288 0,2 1 0 0,-1 1 0 16,1 2 1424-16,-3-5 240 0,-2-4 32 0,-5-2 16 16,-1-1-144-16,0 1-32 15,0 2 0-15,0 0 0 0,2 4-704 0,0 1-160 0,1 4-32 0,2 1 0 16,-2 2-352-16,1 3-80 0,2 4-16 0,-2 3 0 15,0 2-192-15,1 2 0 16,0 2 0-16,0 4 0 0,2 3 0 0,-2 0 0 16,2 1 0-16,1 3 0 0,0-1 0 0,3 3 0 15,-1-3 0-15,1-2 0 0,0-1 0 0,1 0 0 0,0-2 0 0,1 0 0 16,-3-5-288-16,5 1 0 0,-1-3 0 0,1-4 0 31,2-2-640-31,0-1-128 0,2-2-32 0,0-2-15712 0</inkml:trace>
  <inkml:trace contextRef="#ctx0" brushRef="#br0" timeOffset="145104.87">24785 9745 11055 0,'4'0'976'0,"-1"-2"-784"0,0 1-192 0,1-2 0 15,1 0 5632-15,0 0 1088 0,1-1 224 0,4-2 32 16,6-4-5536-16,6-5-1120 0,6-4-320 0,1-4 144 16,2 2-144-16,0-1 160 0,-1 2-160 0,-1 2 160 15,0-2-448-15,-3 5-96 0,-1 2 0 0,-3-4-16 0,-1 5 400 16,-3 3-128-16,-2 0 128 0,-3-1 0 16,-3 4 400-16,-3-4 176 0,-1 3 16 0,-2 1 16 0,-2-2 160 0,-2 0 16 15,-1 2 16-15,-1-3 0 0,-2 1-640 0,-2 0-160 16,-2 0 0-16,-1 0 0 15,-4 0-320-15,-2 1-112 0,-1 4-16 0,-5-1 0 16,-1 4-96-16,-4 1-32 0,-2 5 0 0,-2 7 0 0,-1-1 272 0,0 7 48 16,-1 0 16-16,1 4 0 0,1 1 560 0,1 2 96 15,-2 5 32-15,1-5 0 0,3 5 544 0,3-2 112 16,5-3 32-16,4-2 0 0,4 1-432 0,3-1-96 16,5-2-16-16,3 0 0 0,4 2-208 0,5-2-32 0,3-2-16 0,6-4 0 15,2-1-112-15,6-3-32 0,3-2 0 0,6-4 0 16,7-2-320-16,1-2-80 15,2-2-16-15,7-2 0 16,8-1-640-16,7-1-128 0</inkml:trace>
  <inkml:trace contextRef="#ctx0" brushRef="#br0" timeOffset="157276.43">27472 8975 31327 0,'4'-1'2784'0,"0"-3"-2224"0,-2 4-560 0,1-2 0 0,-1 2 816 16,1 0 48-16,3-4 16 0,1 1 0 0,2 0 208 0,1 0 32 15,-1 3 16-15,-3 3 0 0,-3 4-368 0,-1 8-64 16,-5 1 0-16,-3 6-16 0,-3 7-176 0,-3 5-16 15,-3 5-16-15,-3 5 0 0,-1 6-176 0,-1-2-48 16,1 1 0-16,-1 2 0 16,0 1-256-16,1-1-144 0,3-1 16 0,3-3 0 0,0-3 128 0,2-6 0 15,4-3 0 1,2-3 0-16,0-4 0 0,2-3 0 0,1-6 0 0,1-3 0 16,1-3 0-16,1-4 144 0,1-3-16 0,3-6-128 0,0 0 192 0,3-2-192 31,0-7 192-31,4-2-192 0,-1-2 128 0,1-5-128 0,3-4 0 0,0-3 0 15,1-1 160-15,-1-3-160 0,-1-5 128 0,1-1-128 16,0-2 0-16,-1 1 0 0,1-2 0 0,-2 3 0 16,0 11 0-16,-1 4 160 0,-2 7-160 0,-2 4 160 15,-1 4-160-15,0 3 0 0,0 6-160 0,0 0 160 16,-1 6 0-16,1 1 0 0,-1 2 0 0,-1 2 0 16,0 1 0-16,0 0 0 0,0 3-128 0,-1-1 128 15,1 2 0-15,1-4 0 0,0 4 0 0,0 1 0 0,1-2 0 16,0 3 0-16,0 0 0 0,1 0 0 0,-1 3 0 15,1-3 0-15,-1 2 0 0,2-2 0 0,-2-1 0 0,2-2 0 16,-2 1 0-16,2-6 0 0,0 0 0 0,-2-4 0 16,2-1 0-16,-1-3 0 15,1-3-608-15,-2 1-32 0,1-5 0 0,-2-2-18352 16</inkml:trace>
  <inkml:trace contextRef="#ctx0" brushRef="#br0" timeOffset="157749.31">28135 9556 7359 0,'3'-13'656'0,"-2"3"-528"0,0-1-128 0,0 4 0 0,1 4 2368 0,-2 0 432 0,0 2 80 0,0-3 32 16,0-4 480-16,-2-1 80 0,0-1 32 0,-3 3 0 15,-1 1-720-15,-2 1-144 0,0 1-16 0,-2 4-16 16,0 2-1600-16,-2 0-320 0,-1 3-64 0,0 2-16 0,-2 2-320 0,0 3-64 16,0 0-16-16,-1 4 0 0,-1 4-208 0,1-1 0 15,0 3 0-15,1 0-160 16,2 0 160-16,2 0 0 0,5 0 0 16,1-2 0-16,3-4 0 0,3-2 0 0,3 3 0 0,2-8 0 15,1 4 0-15,2-6 0 0,2-1 0 0,1-1 0 0,2-1 0 0,1-4 0 16,1-4 0-16,1-1-128 15,2 2-48-15,-1-6 0 0,1-1 0 0,-2 0 0 0,0 0 176 0,-3-2-192 16,-2 2 192-16,-2-2-192 0,-2-1 192 0,-2 0 0 16,-1 0 0-16,-4 4 0 0,0 0 0 0,-1 3 0 15,-1 2 0-15,0 1 0 0,-2 3 0 0,0 7 192 0,0-1-64 16,1 6 0-16,-2 1-128 0,3 3 144 0,-2 0-144 0,3 2 160 16,0 0-160-16,2-1 0 0,1 0 0 0,1-2 0 15,0-1 0-15,1-2 0 0,0-1 176 0,1-1-176 16,-1-4 144-16,0 0-144 0,0 1 128 0,-2-4-128 15,1-1 0-15,0-4-176 0,-2 0 16 0,-1-2-12384 16,-1 0-2496-16</inkml:trace>
  <inkml:trace contextRef="#ctx0" brushRef="#br0" timeOffset="158114.71">28687 8788 35007 0,'-6'9'3120'0,"1"-3"-2496"0,0 0-496 16,2 1-128-16,2-1 1344 16,1 0 240-16,0 1 48 0,-1 8 16 0,-2 5-1312 0,0 12-336 0,-2 8 0 0,0 8 0 15,0 3 0-15,-1 2 0 16,-2 4 0-16,1-3-192 0,-2 3-16 0,0-4 0 16,-1 0 0-16,-1-1 0 0,0-2 208 0,0-2 0 0,-3-1 0 0,2-3 0 0,-1-3 0 15,1-2 0-15,1-5 0 0,4-5-144 31,-1-5-1168-31,5-1-224 0,1-7-64 0,4 0-14480 0</inkml:trace>
  <inkml:trace contextRef="#ctx0" brushRef="#br0" timeOffset="158479.29">29345 9062 33167 0,'5'-12'1472'0,"-2"3"304"0,2-1-1424 0,-1 1-352 0,-2 3 0 0,1 2 0 16,-1-5 352-16,2-2 0 0,1-7 0 0,1-9 0 15,0-3-112-15,-1-2-32 0,-2 1 0 0,-4 5 0 0,-3 4 64 16,-1 7 16-16,-4-1 0 0,-1 7 0 0,-1 5 544 15,-2 4 96-15,-2 3 32 0,-1 7 0 0,-2 2-432 16,-1 7-80-16,-2 7 0 0,0 0-16 0,-2 7-272 0,0 3-160 16,-1 7 192-16,2 5-192 0,1-1 128 0,4 4-128 15,2-3 0-15,1 2 0 0,3-2 320 0,0-4 16 16,0 1 0-16,2-4 0 0,1-3-128 0,-1-3-16 16,1-1-16-16,2-3 0 0,1-2-176 0,3-5 0 15,-1-1 0-15,2-4 0 0,1 0-144 0,0-3 144 16,0-4-192-16,0 1 192 15,1-7-896-15,-1 0-80 0,2-2-16 0,-2-4-17136 0</inkml:trace>
  <inkml:trace contextRef="#ctx0" brushRef="#br0" timeOffset="158637.34">28613 9590 24879 0,'-7'-5'2208'0,"4"1"-1760"0,0 2-448 0,3 0 0 16,3 0 3680-16,0 2 656 0,2-3 128 0,3 0 16 15,4-1-3520-15,5-5-720 0,8-1-240 0,4 0 144 0,0 1-144 0,3 0 0 16,-1-1 0-16,1 0 0 16,1 1-832-16,-1 0-32 0,4-1-16 0,0 1-10768 15,1-1-2176-15</inkml:trace>
  <inkml:trace contextRef="#ctx0" brushRef="#br0" timeOffset="159132.44">29996 9187 14735 0,'-2'2'1312'0,"-1"-2"-1056"0,1 0-256 0,-1 2 0 15,1-2 5248-15,1 0 1008 0,-1 0 192 0,-1 2 32 16,-3 0-4352-16,-4 1-864 0,-1 0-176 0,-3 4-48 16,0-4-672-16,-1 6-144 15,1-3-32-15,-2 1 0 0,-1 2-192 0,1 1 0 16,3 0 0-16,-2-1 0 0,4 0 0 0,1 1 0 16,1-1-160-16,3-2 160 0,1 2 0 0,1-3-160 0,4-2 160 0,2 0 0 15,1-2-144-15,2 1 144 0,3 0 0 0,0-3-144 16,2 0 144-16,1 0-128 0,3 0 128 15,0-2-128-15,0 1 128 0,1 1 0 0,1 1 0 0,0 1 0 16,1 0 0-16,0 3 0 0,0-2 0 0,0 3-128 16,1 3 128-16,-3-3 0 0,-2 4 128 0,0-2-128 0,-4 0 0 0,-1 2 0 15,-2 0 0-15,-2 0 128 16,-2 2-128-16,-2 1 0 0,-1 2 0 0,-1 1 0 0,-2-3 0 0,-2 2 0 0,-1 4 0 16,-1-3 0-16,-1 2 144 0,-1-2 16 0,0 2 0 0,-1-1 0 15,0-1-160-15,-1-2 0 0,-2 0 0 0,-1 0 0 16,0 1 0-1,-3-3 0-15,-1 2 0 0,-2 1 0 16,-1-2-336-16,0 0-48 0,-3-3-16 0,2-2-18048 16</inkml:trace>
  <inkml:trace contextRef="#ctx0" brushRef="#br0" timeOffset="159748.43">30315 9384 37775 0,'4'7'1664'0,"-2"-4"368"0,0 1-1632 0,-1 0-400 0,0 1 0 0,0-2 0 0,1 1 256 0,-1 6-16 0,1 5-16 0,1 5 0 15,-2 3 128-15,0 9 32 0,1 0 0 0,-4 3 0 16,1 0-384-16,-1 3 0 0,-3 0 0 0,-2 2 128 16,1 2-128-16,-1-5 0 0,-2-2 0 0,2-3 0 15,1 0 0-15,-1-4 0 0,1 1 0 0,1-4 128 16,-1-2 144-16,0 2 48 0,-1 2 0 0,0 1 0 16,0-4-320-16,-1-2 0 0,2-1 128 0,-1-5-128 15,2-2 0-15,1-3 0 0,1-5 0 0,0-1 0 0,1-2 0 16,-1-6 0-16,2-2 0 0,-2-3 0 0,2-5 0 0,0-7 0 15,0-2 0-15,1-6 0 0,0-7 224 0,1-2-64 16,0-8-16-16,3-3 0 0,1-5-144 0,2-8 0 16,2-7 0-16,1 0 0 15,1-3 0-15,1 4 0 0,-1 0 160 0,2 8-160 0,0 4 336 0,1 6-32 16,2 4-16-16,-1 5 0 0,2 4-80 0,2 5-16 16,2-1 0-16,0 7 0 0,2 5-192 0,2 2 128 15,-1 5-128-15,0 5 0 0,0 3 0 0,-2 3-288 16,-1 4 32-16,-1 5 16 0,-3 2-128 0,-1 2-16 0,-1 4-16 0,-3 1 0 15,0 2 192-15,-4 2 32 0,-2 1 16 0,-2-1 0 16,-3 1 160-16,-1 1 144 0,-2 0-16 0,-3 2-128 16,-1-3 256-16,-3-1-64 0,-1 1-16 0,-2 1 0 15,-1-3 0-15,-1 0 0 0,-1-3 0 0,-3 3 0 16,1-5-16-16,-1 0 0 0,-2-1 0 0,0-1 0 16,1-2 64-16,0-4 16 0,0 0 0 0,2 1 0 15,0-7-32-15,-1 0 0 0,3 0 0 0,1-7 0 16,0 1-208-16,2 0-128 0,-1-4 128 0,3 1-208 31,0-3-560-31,3 2-128 0,1 2 0 0,2 1-18064 0</inkml:trace>
  <inkml:trace contextRef="#ctx0" brushRef="#br0" timeOffset="160428.31">31191 9123 21183 0,'0'3'1888'0,"-1"-3"-1504"0,1 0-384 0,-2 0 0 0,1 0 1168 0,-1 0 176 15,-1 2 16-15,-2-2 16 0,-2 4 1296 0,-4 0 256 16,-4 1 48-16,-3-2 16 0,-1 5-1440 0,-4 1-272 16,-1-1-64-16,-2 2-16 15,0 4-736-15,-3 1-144 0,2 3-16 0,0-1-16 0,1 4-288 0,2-1 0 0,3 5 0 0,3-3 0 32,2 0 0-32,5-2 0 0,3-1 0 0,6-1 0 15,2-4 0-15,3 1 0 0,5-3 0 0,1-6 0 16,2 2-208-16,1-2 0 0,3-1 0 0,0-4 0 15,2-1-144-15,0-1-32 0,2-2 0 0,1-3 0 16,-1 0-224-16,1-3-48 16,0-1-16-16,-3 1 0 0,-1-4 48 0,-2 1 16 0,-2-2 0 15,0 2 0-15,-4-3 608 0,0 1 0 0,-3-2 0 0,-2 2 0 0,0-3 800 0,-2 4 80 16,-1-3 16-16,0 1 0 0,-1 5-368 0,-2 0-64 16,1 4-16-16,-2 6 0 0,2 0-240 0,-1 4-48 15,-1-1-16-15,2 6 0 16,1 1-144-16,-1 0 0 0,1 5 0 0,1-3 128 0,0 4-128 0,1-2 160 15,2 1-160-15,-1 1 160 0,2 0-32 0,1-1 0 16,0-2 0-16,2 0 0 0,0 0 0 0,0-1 0 16,2 3 0-16,-2-2 0 0,2-1-128 0,-1 2 0 15,2-1 0-15,-2 2 0 0,0-3 0 0,-1 2-176 0,0-2 176 16,0 1-128 0,-2-3-800-16,0-2-160 0,0 2-16 0,-1-4-16432 0</inkml:trace>
  <inkml:trace contextRef="#ctx0" brushRef="#br0" timeOffset="160846.96">31646 9189 23951 0,'4'-4'2128'0,"-1"-1"-1696"0,1 4-432 0,-3-1 0 0,0 2 768 0,-1-4 80 0,3 0 16 0,1-2 0 0,-1-3 592 0,0-3 112 0,-2 2 32 0,-3 1 0 15,-5 3-784-15,-3 3-160 0,-3 3-16 0,-3 2-16 16,-3 4-96-16,-3 4-16 0,-3 2 0 0,-1 7 0 15,-1 1 96-15,1 2 16 16,1 4 0-16,3 1 0 0,2-2-144 0,4 1-32 0,3-1 0 0,2-2 0 16,2 2-176-16,3-5-32 0,1-2-16 15,4 1 0-15,-1-4-224 0,5 1 144 16,0 0-144-16,4-3 128 0,0 2-128 0,2-1 0 0,2-2 0 0,1 1 0 0,1-4 0 16,1 0 0-16,1 1 0 0,3-4 0 15,-1 0-656-15,3-2-16 0,1-1 0 0,1-3-17168 16</inkml:trace>
  <inkml:trace contextRef="#ctx0" brushRef="#br0" timeOffset="161243.47">31878 9417 38703 0,'2'0'1712'0,"-1"0"352"0,0 0-1648 0,0-3-416 0,2 3 0 0,-2-1 0 0,1 1 384 0,1-3 0 0,2 3 0 0,2-3 0 32,3-4-112-32,3 2-16 0,-1 1-16 0,1-3 0 15,2 2-240-15,1-1 0 0,0-1 0 0,2 1 0 16,2-1 176-16,-2-2-16 0,2 0 0 0,0 1 0 16,-2 0 0-16,0-2 0 0,-1-2 0 0,-2-2 0 15,0-1-160-15,-3 2 0 0,0-6 0 0,-1 0 0 0,-1 0-256 16,-1 0 32-16,-3-2 0 0,-2 4 0 0,-2-1-64 0,-3 7-16 15,-1-1 0-15,-5 6 0 0,-1 2 128 0,-5 5 32 16,-4 3 0-16,-4 5 0 0,-2 3 144 0,-5 4 144 16,-4 3-16-16,-1 3-128 0,-2-2 320 0,-1 4-32 15,-2 1-16-15,-2 4 0 0,2-1-16 0,2 2 0 16,7 1 0-16,5 0 0 0,7-3 64 0,4 0 0 16,6 1 0-16,5-1 0 0,2 1-32 0,3-3 0 15,3 2 0-15,4-3 0 0,3-2-80 0,1 0-16 16,5-2 0-16,1-3 0 0,1-2-192 0,5-3 0 0,3 0 0 15,4-4 0-15,4-3-144 0,4-2-128 0,2-3-32 16,4-2-12784-16,5-3-2560 16</inkml:trace>
  <inkml:trace contextRef="#ctx0" brushRef="#br0" timeOffset="164807.31">12872 13015 37775 0,'-1'-1'3360'0,"0"1"-2688"16,1 0-544-16,0 0-128 0,1 0 368 0,-1 0 32 0,1-3 16 0,-1 2 0 31,2 0-816-31,0 0-176 0,-1-3-16 0,-1 4-16 0,0 0 368 0,0 0 80 0,0 0 16 16,0 0 0-16,0 0 384 0,10 17 80 0,-7-4 0 0,1 3 16 15,-1 2 48-15,2 4 16 0,1 6 0 0,1 0 0 16,-1 4-272-16,-1 3-128 0,0-1 128 0,-2 1-128 16,0-3 0-16,-1-1 128 0,1-1-128 0,-2-3 0 15,0-1 0-15,-1-1 0 0,1-2 0 0,-2-2 0 16,0-2-144-16,-1 1-112 0,-2-4-32 0,0-1 0 16,-1 1-1712-16,-1-4-352 0,-1 2-64 0,-1-2-12272 15</inkml:trace>
  <inkml:trace contextRef="#ctx0" brushRef="#br0" timeOffset="165549.31">12845 13008 26719 0,'-10'-7'2368'0,"3"1"-1888"16,0 3-480-16,3-4 0 0,1 4 368 0,3 0-32 16,0-3 0-16,0-4 0 15,-1-6-4064-15,1-6-816 0,3-3-176 0,-1-2-16 16,2 3 3312-16,0 3 656 0,-1 4 144 0,1 2 32 0,0 2 3840 0,-1-2 768 16,2 5 144-16,0 1 48 0,1 2-96 0,-1 1-16 0,3-3 0 0,-1 1 0 15,1 2-2512-15,-1 0-512 0,0 0-112 0,2 0 0 16,1 0-384-16,-1-1-80 0,2 4-16 0,-1-4 0 15,1 1-288-15,0-2-48 0,3 0-16 0,-1 0 0 16,3 0-128-16,2-3 0 0,1 1 0 0,2 0 0 16,2 0 0-16,-1-2-144 0,1 2 144 0,1 0-208 0,-1 2 208 15,-2-2-176-15,-1 1 176 0,-4 3-160 0,-1 0-48 0,-1-1-16 16,-1 4 0-16,-2-3 0 0,1 2 224 0,-1 0 0 16,-1 2 0-16,1 2-144 0,-1 0 144 0,1 2 128 15,0-2-128-15,0 4 176 0,3 2-16 0,0 0 0 16,2 2 0-16,2 0 0 15,0 2-160-15,1 0 128 0,-1 2-128 0,0 1 128 16,-3-1-128-16,-3-2 0 0,0 2 0 0,-2 2 0 0,-1 1 0 0,-4 1-144 16,-1 0 144-16,-3 3-208 0,-1-1 208 0,-3 1-192 0,0 0 192 15,-4 0-192-15,1 0 192 0,0-2 0 16,-1 1 0-16,0-3-144 0,1 1 144 0,0-3 0 16,2 0 0-16,-1 0 0 0,3-5 0 0,1 2 128 15,-1 0-128-15,1-4 0 0,0 4 0 0,0-4 0 0,-2 3 0 0,0-2 0 16,-1 3 0-16,0-1 0 15,-1 0 0-15,-1 1 128 0,0-1-128 0,-3 0 0 16,-1 1 0-16,-2 2 128 0,2-4-128 0,-4 0 0 0,1 2 0 0,-3-4 0 16,1 1 0-16,0-1 0 0,3-5 0 0,-3 2 0 0,1-3 208 15,-1 0 32-15,1-3 0 0,0-1 0 0,-1 1-240 16,0-2 128-16,-1 0-128 0,-1-1 0 0,0-3 0 0,-2 0 128 16,-1 2-128-16,0-3 0 15,-1 4 0-15,0-3 0 0,0 3 0 0,2 2 0 0,-2 1 0 0,1-2 0 31,3 3 0-31,-1 2 0 0,1 4-208 0,1-1 64 0,2 3 16 0,1 0 0 32,-2 0-480-32,0 4-96 0,1-3 0 0,2 2-16 15,1 1-368-15,0-4-80 0,2 3-16 0,2-6 0 0,2 4-736 0,1-4-160 0</inkml:trace>
  <inkml:trace contextRef="#ctx0" brushRef="#br0" timeOffset="166138.57">14030 12476 43311 0,'-6'-3'1920'0,"0"3"384"0,1-2-1840 0,1 1-464 0,1 1 0 0,2 0 0 16,0 0-1040-16,-2-3-304 0,-1 3-64 0,-3-4-16 15,-1 4-1424-15,-1-2-288 0,-1 4-48 0,-1 0-16 0,1 3 2448 0,-2 2 496 0,-1 5 80 0,-1 3 32 16,-3 5 1968-16,-2 2 400 0,0 7 80 0,-1-1 0 16,1 3-704-16,1 1-160 0,2 0-32 0,3 1 0 15,0-2-960-15,3-3-208 0,4-3-48 0,2-7 0 16,6 0-192-16,1-4 0 0,5-1 0 0,0-3 0 15,4-2 0-15,0 0 0 0,2-2 0 0,0 0 144 16,2 0-144-16,1-3 0 0,-1 0 0 0,0-3 128 16,1 0-128-16,2-3-176 0,-1-3 48 0,1-3 0 0,0-1-224 15,1 0-32-15,0-5-16 0,0 2 0 0,0-5 208 0,-2 1 32 16,1 1 16-16,-2-5 0 16,-1-1 144-16,-1-1 0 0,-3-3 160 0,1 2-160 0,-3-1 480 0,-1 0 0 15,1 2 0-15,-2-4 0 0,-2 3-128 0,-1-1-32 16,-3-1 0-16,0 4 0 0,-4 1-80 0,0 3-32 15,-3 4 0-15,-3-1 0 0,1 4-208 0,-3 2 128 16,0 3-128-16,-1 2 0 16,0 2-512-16,-1 2-208 0,-1 2-48 0,0 2-17200 0</inkml:trace>
  <inkml:trace contextRef="#ctx0" brushRef="#br0" timeOffset="166897.62">14555 11937 34095 0,'2'0'3024'0,"-2"2"-2416"16,0-2-480-16,1 3-128 16,-1-2 1264-16,0 1 224 0,1 5 48 0,0 0 16 0,2 5-1200 0,-2 4-352 15,2 5 144-15,-2 5-144 16,-1 5-304-16,0 5-128 0,-1 7-16 0,-1 6-16 0,0 6 320 0,-1 3 144 16,2 3-128-16,-1-2 128 0,-1-4 0 0,-1 4 0 15,1 4 0-15,-3 0 0 0,-1-3 0 0,1-8 0 16,1-5 192-16,-1-10-64 0,1-3 144 0,0-2 48 15,0-2 0-15,2-3 0 0,-1-2-96 0,0-3-16 0,3-2 0 0,-2-8 0 16,2 1-208-16,2-6 0 0,-1-2 0 0,3-5 0 31,1 0-1408-31,-1-5-240 0</inkml:trace>
  <inkml:trace contextRef="#ctx0" brushRef="#br0" timeOffset="169604.07">14826 12571 3679 0,'-6'-2'320'0,"1"2"-320"0,0 0 0 0,1 0 0 15,2 0 5056-15,1 0 960 0,-2 0 176 0,1 2 32 0,-3-2-3024 0,0 1-624 16,2 2-112-16,2-3-32 0,2 2-1200 0,3-2-240 16,2 0-48-16,2 4-16 0,3-2-304 0,0 0-64 15,1 4-16-15,2 0 0 0,0 3-224 0,-1 1-64 16,2 2 0-16,-1 4 0 0,-1 6-80 0,1 4-32 16,-1 5 0-16,-3 4 0 0,-1 1-144 0,-2 1 0 15,-2-3 144-15,-1 1-144 16,-1-3-336-16,-1-3-144 0,-1-5-32 0,0 0 0 15,2-1-144-15,-1-3-48 0,3-1 0 0,0-3 0 16,3-4-1184-16,0-2-240 0</inkml:trace>
  <inkml:trace contextRef="#ctx0" brushRef="#br0" timeOffset="169905.44">15300 12609 36863 0,'-3'-3'3264'0,"1"3"-2608"0,-1 0-528 0,2 0-128 0,1 0 832 0,0 0 144 15,-1 0 32-15,-2-3 0 16,1 3-1792-16,0 0-368 0,-1 0-64 0,2 3 0 16,0 3 288-16,-2 1 64 0,1 8 16 0,-2 1 0 0,-1 8 848 0,-2 7 192 15,-2 6 16-15,-2 4 16 0,0 3 304 0,-4 4 64 16,0-3 16-16,-2 4 0 0,-3 3-144 0,-4 4-16 15,1 4-16-15,-3-3 0 0,1-2-432 0,-1-6 0 16,1-7 0-16,2-1 0 0,1-4 0 0,2-1 0 0,3 1 0 0,1-2 0 16,1-3-192-16,2-4-64 0,3 1 0 0,2-3-16144 15</inkml:trace>
  <inkml:trace contextRef="#ctx0" brushRef="#br0" timeOffset="170697.81">16020 12705 32255 0,'-2'-4'2864'0,"2"-2"-2288"0,0 2-576 0,2 2 0 0,-1-2 1120 0,0 1 112 0,0-5 32 0,3-6 0 16,0-2-2112-1,-1-3-432-15,2 0-64 0,-2 0-32 0,-2 4 352 0,-2 2 80 32,-2 0 16-32,0 3 0 0,-4 2 1600 0,-1 0 320 0,-1 6 64 0,-3-1 16 15,-2 6 80-15,-3-1 0 0,0 5 16 0,-3-1 0 0,-4 7-880 0,1 0-288 16,-1 3 160-16,1 2-160 0,0-2 0 0,4 3 0 16,3 0-224-16,3 0 80 0,5 0 768 15,3-2 144-15,2 4 48 0,3-1 0 0,3 1-368 0,2-1-64 16,1 1 0-16,1-5-16 0,3-3-608 0,1 0-112 15,0-5-32-15,4 0 0 16,3-3-560-16,0 0-112 0,2-3-32 0,1-2 0 0,-1-3 672 0,-2-1 128 16,1-2 32-16,-3-1 0 0,1-1 560 0,-1-2 112 15,-1 0 32-15,0-1 0 0,0 0 160 0,-3 0 32 16,0 0 16-16,0-4 0 0,-1-1-192 0,-1-3-32 0,0 3-16 0,-2-4 0 16,0 2-256-16,-1-1-160 0,-1-1 192 0,-1 2-192 15,0 2 288-15,-1 0-48 0,-3 3-16 0,-1 2 0 16,0 4 16-16,-1 3 0 0,-2 4 0 0,1 1 0 15,-2 4-112-15,-1 5-128 0,-1 2 176 0,-3 5-176 16,1 0 0-16,-2 4 0 0,1 1 0 0,-1 0 0 16,3 3-256-16,-2-1 32 0,3 3 16 0,0-2 0 15,1-2 208-15,0 2 0 0,2-1 0 0,2 0 0 16,1 3 0-16,1 2 0 0,3 0 0 0,0 5 0 16,0-2 0-16,1 2 0 0,-2 7-144 0,0 1 144 0,-1 5-208 0,-3 4 32 15,1 0 16-15,-4-7 0 0,2 0 16 0,-4-4 0 16,-1-1 0-16,-3-1 0 0,-2-1 144 0,-3-1 0 15,-2-1 0-15,-5 2 0 16,-3-5 352-16,-2 0 48 0,-3-1 16 0,-3-3 0 16,-4 1-128-16,-2-3-32 0,-2-2 0 0,-2-1 0 0,-1-1-256 0,-1-7 0 15,4-2 128-15,-1-3-128 0,0-1 0 0,-1 1 0 16,2-8 0-16,2-2 0 0,5-2-208 16,5-7-48-16,4 2-16 0,5-6-18352 0</inkml:trace>
  <inkml:trace contextRef="#ctx0" brushRef="#br0" timeOffset="171177.49">16639 12632 23039 0,'-1'-4'2048'0,"0"1"-1648"0,-1 1-400 0,1 2 0 0,0 0 2240 0,-2-1 384 0,0 1 64 0,-4-4 0 0,-2 3-2192 0,-4 1-496 15,-3 1 0-15,-1 3 0 0,-2 2 640 0,-2 1 176 16,0 5 32-16,0 1 16 0,0 2-208 0,0 1-32 16,1 4-16-16,2 0 0 0,2 1 96 0,3 1 32 15,2-4 0-15,4 1 0 0,2-3-480 0,4 0-112 16,1 0-16-16,2 0 0 0,3 3-128 0,1-3-176 0,3-1 48 0,1 1 0 31,1-4-448-15,1-1-96-16,2 0-16 0,1-4 0 0,3 0 32 0,2-3 0 15,0-2 0-15,2-2 0 0,0-3 208 0,2-2 64 0,-3-3 0 0,1-1 0 0,-2 0 688 0,-3-5 144 0,1 2 16 0,-5-1 16 16,1-3 160 0,-4 0 16-16,-3 1 16 0,-1-3 0 0,-1 0-64 0,-2 0-16 15,-2-1 0-15,-1 0 0 0,-3 0-240 0,-1-3-48 0,-3 1-16 0,0 1 0 0,-1 1-16 16,-1 3 0-1,-3 0 0-15,0 4 0 0,0 2-80 0,-2 0-32 0,-1 4 0 0,2 3 0 0,-2 0-160 0,1 3 0 16,3 0 0-16,-2 3 0 16,-1 4-272-16,-1-1-144 0,4 0-32 0,1 4 0 31,1-1-1472-31,4 0-288 0</inkml:trace>
  <inkml:trace contextRef="#ctx0" brushRef="#br0" timeOffset="171591.61">16863 12770 41471 0,'-5'6'1840'0,"-1"-2"368"0,0 2-1760 0,2-2-448 0,1-2 0 0,2 2 0 16,-1-1 128-16,-2 3-128 0,-2 1 0 0,-2 3 128 15,2 1-960 1,2-5-208-16,4 2-48 0,0-4 0 0,2 0 512 0,-1 0 80 16,3 0 32-16,-1-2 0 0,0 1 944 0,1-2 192 0,-2 2 32 0,0-3 16 15,2 0-96-15,-1-3-32 0,-1 2 0 0,2-2 0 0,-2 0-112 0,2-2-32 16,-2 1 0-16,2-2 0 0,-1-2 0 0,0-3 0 16,1 1 0-16,0-2 0 0,0 2 0 0,0-6-16 15,3 0 0-15,-1 0 0 0,1-1-432 0,2 1 0 16,1 2 0-16,1-1 0 0,1 1 0 0,1 5-192 15,0-3 64-15,1 3 128 0,1 5-176 0,-2 0 176 16,2 4-128-16,0 0 128 0,1 4 0 0,0 2 0 16,1 0 0-16,0 4-128 0,-1-1 128 0,0 1 0 15,0 2 0-15,-1-1 0 0,-2 4 128 0,2 0 16 0,-1 5 0 16,0-2 0-16,0 2-144 0,0-2 0 0,0 5 0 16,1-3 0-16,0 4 0 0,1 1 0 0,3 3 0 0,-1-2-176 31,-2-1-528-31,2 4-128 0,-1-1 0 0,3 0-16 15,0 2-1232-15,-1 1-240 0</inkml:trace>
  <inkml:trace contextRef="#ctx0" brushRef="#br0" timeOffset="176789.16">20872 12705 27647 0,'-5'-3'2448'0,"2"2"-1952"15,3-2-496-15,2 2 0 0,-1-1 496 0,-1-2 0 0,1-1 0 16,0-2 0-16,2-3 624 0,0-3 128 0,1 1 32 0,2 2 0 15,-1-1-96-15,0 4-16 0,0 0 0 16,-2 1 0-16,0 3-208 0,-1 0-32 0,-1 3-16 0,0 3 0 16,0 3-288-16,-1 5-64 0,2 6-16 0,-1 3 0 15,1 6-288-15,1 5-48 0,0 6-16 0,2 1 0 16,0 1-192-16,0-2 0 0,0-3 0 0,1 8 0 16,1 3 0-16,-2 2-256 0,-2-3 48 0,0-3 16 15,-1 0-80-15,1-6-16 0,-2-3 0 0,-1-4 0 16,1-3 288-16,-1-5 0 15,-1-2 176-15,1-5-176 0,0-3 0 0,0-4 0 0,-1-4 0 0,-1-4 0 0,0-2 0 16,1-5-304 0,-2-4 48-16,1-6 0 0,-2-3-208 0,-1-7-48 0,0-1 0 0,-1-3 0 15,0-4 0-15,0-1-16 0,-2-7 0 0,2-2 0 16,1 3 528-16,0-7 0 16,3-2 0-16,-1-1 0 0,2-2 0 0,1 2 0 0,2 3 0 0,2 0 0 0,2 4 0 0,3 3 0 15,3-1 0-15,4 7 0 0,3 3 0 0,1 7 0 31,1-1 0-31,2 8 0 0,2 4 0 0,1 5 0 0,1-1 0 0,2 7 0 16,0 0 176-16,0 6-176 0,0 0 192 0,0 4-192 31,-3 2-240-31,0 4-144 0,-1 1-48 0,-2 2 0 16,-1 6-256-16,-1-3-48 0,-2 5-16 0,-3-1 0 16,-1 0 240-16,-3 1 32 0,-2 3 16 0,-3-1 0 0,0-1 320 0,-4 0 144 0,-1 4-128 0,-5-1 128 15,-2-2 0-15,-4 2 224 0,0 0-32 0,-5-5 0 16,-2 1 544-16,-4-3 96 0,-1-2 32 0,-4 0 0 15,-1-3 96-15,-5 0 32 0,-2 0 0 0,-4-5 0 16,-3-1-400-16,-3-4-80 0,1 1 0 0,-1-2-16 16,2 0-352-16,-1-2-144 0,0 0 128 0,2 0-128 0,5 0 0 15,2 0-224-15,5 2 32 0,3-2 0 16,3 4-800 0,3 1-160-16,5-4-16 0,2 1-16 0,4-2-1888 0,3-2-368 0</inkml:trace>
  <inkml:trace contextRef="#ctx0" brushRef="#br0" timeOffset="177279.94">21727 12439 41471 0,'-18'-3'1840'0,"6"2"368"0,0-1-1760 0,5 2-448 0,3 0 0 0,1 0 0 15,-1 0 128-15,-4 0-128 0,-3 0 0 0,-4 0 128 16,-2 0-128-16,0 2 0 0,1 2 0 0,0 2 0 0,0 0 128 16,0 4 64-16,1 0 0 0,2 5 0 0,1 1-48 0,1 2 0 15,1 2 0-15,1 5 0 0,3-3-144 0,1 3 0 16,4 1 0-16,1-4 0 0,4 0 0 15,2-2 0-15,1-1 0 0,4-4 0 16,4-3 0-16,4-1-224 0,3-2 48 0,4-3 16 16,4-2-128-16,4-4-32 0,3-2 0 0,3-4 0 0,1 0 32 0,0-4 0 15,-1-2 0-15,0-3 0 16,-3 1 96-16,-2 2 32 0,-3-4 0 0,-5 0 0 0,-2-2 160 16,-7 1 0-16,-4 1 0 0,-4 1-128 0,-5-1 128 0,-5 1 0 15,-3 2 0-15,-3-3 0 16,-4 0 400-16,-3-2 16 0,-6 2 0 0,-3 0 0 0,-3 0 224 0,-2 2 64 0,-4 0 0 15,-1 0 0-15,-2-1-416 16,2 2-80-16,0 0-16 0,4 1 0 0,0 2-192 0,4-1-160 16,3 3 32-16,2 5 0 15,6 0-512-15,4 1-112 0,3 2-16 0,3 2-11712 0,4 1-2368 0</inkml:trace>
  <inkml:trace contextRef="#ctx0" brushRef="#br0" timeOffset="177598.47">22258 11635 39615 0,'-9'-9'1760'0,"4"6"352"0,2 0-1680 0,1 3-432 0,2 0 0 0,0 0 0 0,0 0 304 0,0 3-32 0,2 3 0 0,0 4 0 16,1 6-272-16,0 8 128 0,2 5-128 0,0 6 0 16,1 0 0-16,-1 6 0 0,1 3 0 0,1 1 0 15,1 5 0-15,0 0 0 0,-1 5 0 0,1 2 0 16,-1 3 0-16,0 0 0 0,1-1 0 0,-2-2 0 16,-1-9-224-16,-1-1-96 0,1 0-32 0,-3-2 0 15,2-1-736-15,-2-3-128 16,1 0-48-16,-2-3-15008 0</inkml:trace>
  <inkml:trace contextRef="#ctx0" brushRef="#br0" timeOffset="177821.05">22664 12388 44223 0,'-12'6'1968'0,"4"-2"400"0,-1 5-1904 0,4-6-464 16,4 0 0-16,1 0 0 0,0 1 0 0,-1 2 0 0,1 7-176 0,-2 0 176 15,2 5-432-15,3-2 48 0,1 0 0 0,-1 0 0 16,2-1 128-16,1-2 48 0,1 0 0 0,0-1 0 31,2-2-208-31,1-1-32 0,-1 1-16 0,3-4-11616 0,-1 1-2320 0</inkml:trace>
  <inkml:trace contextRef="#ctx0" brushRef="#br0" timeOffset="178030.1">23058 12097 41471 0,'0'3'1840'0,"-3"-2"368"0,0 2-1760 0,-1 3-448 15,0-2 0-15,2 2 0 0,-1 2 240 0,-3 5-48 16,-4 9 0-16,-4 10 0 0,-3 6-416 0,0 3-96 15,0 4 0-15,-2 2-16 16,1 0-176-16,-3 1-48 0,0 5 0 0,-2 4 0 0,2 1 352 0,0 4 64 16,0 1 16-16,2 1 0 0,-1-1 128 0,1-2 0 0,1 1 0 0,0 0 128 31,4 3-448-31,0-2-96 0</inkml:trace>
  <inkml:trace contextRef="#ctx0" brushRef="#br0" timeOffset="178519.9">23386 11636 41471 0,'-14'-6'1840'0,"4"2"368"0,2 1-1760 0,1 3-448 15,5 0 0-15,1 3 0 0,-1 0 128 0,0 3-128 16,-1 5 0-16,0 8 128 0,0 8-128 0,3 5 0 16,3 4-160-16,3 7 160 15,-1 5 0-15,2 3 0 0,-1 5-128 0,2 2 128 0,1 7 0 0,-2-2 0 0,0 1 0 0,0-6 0 16,-1-5 0-16,-1-6 0 0,-2-3 192 0,1-3-192 16,-1-3 256-16,-1-3-64 0,-1 0-16 0,1-6 0 15,-1-1 48-15,-1-6 16 16,1-6 0-16,-1-1 0 0,1-5 80 0,-1-4 0 0,1-5 16 0,1-2 0 15,-1-2-80-15,1-5-32 0,1-3 0 0,-1-7 0 16,2-2 112-16,0-4 32 16,-1-5 0-16,1-5 0 0,1-6-368 0,0-1 0 0,0 4 0 0,2-1 0 15,2-3 0-15,2 5 0 16,0 9 0-16,2 7 0 0,-1 8 0 0,-1 6 0 0,2 3 0 0,-1 6 0 0,2 5 0 0,0 2-160 31,1 3 16-31,1 0 0 0,2 2-144 0,-2 1-32 0,-1 0 0 0,-2 0 0 0,1 0 320 0,-3-1 0 16,-1 1-128-16,0 0 128 15,-2 0 0-15,1-1 0 0,-3 1 0 0,0 0 0 0,1 0 0 0,-4-1-240 32,1-1 80-32,0 1 16 0,-2-2-448 0,-1 1-96 0,1 1-16 0,-1-3-18240 0</inkml:trace>
  <inkml:trace contextRef="#ctx0" brushRef="#br0" timeOffset="178852.81">24030 12496 43311 0,'-1'0'3840'0,"1"0"-3072"0,1 0-608 0,0 0-160 0,2 0-448 16,0-3-128-16,4 2-32 0,1-2 0 0,5 0 240 0,1-3 48 0,4-3 16 0,-1 1 0 16,0-3 304-16,-2 1 0 0,1 1 128 0,-3-1-128 15,-1 0 192-15,-1-1-48 0,-2 0-16 0,-2-2 0 16,-2 1 0-16,-1-1-128 0,-3-1 192 0,-1 0-64 0,-1-1-128 0,-2-2 0 15,-2-2 0-15,-2 1 0 0,-2 2 0 0,-3-3 0 16,-2 6-224-16,0 0 80 0,-3 4-208 0,-2 6-32 16,-1 5-16-16,-2 4 0 0,1 4 400 0,1 3-128 15,0 3 128-15,1 2 0 0,2-2 224 0,0 3 128 16,1 1 32-16,1 0 0 0,0 2 192 0,0 0 32 16,2 2 16-16,-1-5 0 0,2 0-128 0,1-1-32 15,1 2 0-15,2-4 0 0,2 0-336 0,4 0-128 16,0-1 0-16,2-1 144 15,4 1-832-15,0-3-160 0,3 0-48 0,2 2-18064 0</inkml:trace>
  <inkml:trace contextRef="#ctx0" brushRef="#br0" timeOffset="179313.34">24591 12463 39615 0,'3'0'1760'0,"-3"-2"352"0,0-2-1680 0,1-1-432 0,1 4 0 0,0-3 0 16,0-1-608-16,-1-2-208 0,2-4-32 0,-2-6-16 16,0-2-64-16,-2-6-16 0,-4 1 0 0,-2 0 0 0,-3 2 1152 0,-2 0 240 15,-3-1 32-15,-4 5 16 0,-2 2 1008 0,-4 1 208 16,1 7 32-16,-4 6 16 0,1 6-912 0,0 4-176 16,-1 5-32-16,0 6-16 0,1 6-304 0,1 1-48 15,1 5-16-15,3 1 0 0,6 0-256 0,3-1 0 16,4 0 0-16,3-2 0 0,3-1 0 0,3-6 0 0,4 2-144 15,0-3 144-15,3 1-144 0,2-6 144 0,1 3-160 0,2-6 160 16,3 0-176-16,2-3 176 0,0-2-192 0,1-4 192 16,3-2 0-16,0-2-128 0,2-3 128 0,1-6 0 15,1-1 0-15,-2-2 272 0,3-4-48 16,-3-3-16-16,-1-1 0 0,-3-4 0 0,1-2 0 16,-3-3 0-16,-1-2 176 0,-2-1 48 0,-3-1 0 0,-2 1 0 15,-3-3 32-15,-4-1 16 0,0-5 0 0,-4 2 0 16,-1-3 128-16,-2 0 32 0,-1-4 0 15,-1 4 0-15,1 4-288 0,-2-7-48 0,-2 2-16 0,0-4 0 16,-1 5-144-16,0-2-16 0,1 2-128 0,1 4 192 0,2 1-192 16,0 5 0-16,3 7 0 0,0 5 0 15,1 2-416-15,1 5-176 0,2 5-48 0,-1 4 0 16,2 2-656-16,1 4-144 0,1 4-32 0,-1 4-19136 16</inkml:trace>
  <inkml:trace contextRef="#ctx0" brushRef="#br0" timeOffset="179598.92">24777 12382 6447 0,'2'16'272'0,"-1"-4"80"0,1-3-352 0,-1-2 0 0,0 0 0 0,0-5 0 16,1 2 1136-16,-1 4 144 0,0 2 48 0,2 3 0 15,-1 3 3104-15,-1-3 624 0,1 0 128 0,-2-5 32 16,0 0-1712-16,0-3-352 15,0-2-64-15,0 1-16 0,-2-4-1488 0,2 0-304 0,0-4-64 0,-1-2-16 16,2-2-64-16,-1-2-16 0,2-6 0 16,0-4 0-16,1-1-528 0,-1-5-96 0,0-5-32 0,1-1 0 15,-1-5-272-15,1 1-64 0,-2 2-128 0,0 2 192 0,2 3-192 16,-2-2 0-16,2 2 0 0,-1 1 0 0,0 3-192 0,2 5-48 16,1 2 0-16,0 5 0 31,0 1-464-31,0 5-112 0,1 0-16 0,0 1-13648 15,2 3-2736-15</inkml:trace>
  <inkml:trace contextRef="#ctx0" brushRef="#br0" timeOffset="179969.84">25331 12177 45151 0,'-4'9'2000'0,"-1"-2"416"0,-1-2-1936 0,2-2-480 0,2-1 0 16,0 0 0-16,0-2 192 0,-4 3-64 0,-3 0-128 0,-4 3 192 15,-2 2-192-15,-5 0-192 0,0 5 48 0,-1 0 0 32,-1 5-496-32,-2 2-80 0,-2 4-32 0,-1-1 0 0,2 5 400 0,1-5 80 0,0 5 16 0,4-4 0 15,3 2 256-15,2-1 0 0,5-3 0 0,2 1 0 16,5-7 0-16,1 0 0 0,4-4 0 0,2-2 0 16,2-4 0-16,5-2 0 0,3-2 0 0,3-2 0 0,2-2-304 0,2-4 48 15,2-2 16-15,3-2 0 0,3-2 240 16,0-4 0-16,4 1-160 0,-4-3 160 0,1 0 0 0,-3 1 0 15,-2 0 0-15,-4-1 0 0,-4 1 0 0,-2 1 0 16,-4-1 0-16,-3 3 0 0,-3-1 352 0,-3 2-16 16,-4 3 0-16,-3-3 0 0,-3 3 352 0,-2 2 64 15,-3 2 16-15,-2-1 0 0,-1 6 64 0,-3 1 32 16,1 1 0-16,-2 2 0 0,0 1-336 0,2-2-64 16,0 2-16-16,1-4 0 0,2 2-448 0,1-4 0 15,2 2 0-15,1-3 0 16,1 2-832-16,4-3-96 0,0 2-32 0,3-4 0 15,3 0-496-15,3-1-96 0</inkml:trace>
  <inkml:trace contextRef="#ctx0" brushRef="#br0" timeOffset="180329.89">25629 12205 25791 0,'0'9'2304'0,"-1"-2"-1856"0,1 2-448 0,0-3 0 16,1 0 2560-16,0 0 432 0,0 1 80 0,-1 4 0 15,1 7-3280-15,2 8-672 0,-2 5-128 0,2 4-16 0,-1-3 704 0,-1 1 128 16,1 2 48-16,-1-3 0 0,0 0 464 0,0-3 80 16,1-5 32-16,-1-1 0 0,0-4 896 0,0 0 176 15,2-7 32-15,-2-2 16 0,1-1-640 0,1-5-128 16,1-4-16-16,-2 0-16 0,2-4 32 0,0-6 16 16,-1-1 0-16,2-5 0 0,0-4-48 0,-1-7-16 15,1-2 0-15,0-3 0 0,0-2-352 0,0-2-80 16,0-5-16-16,0 3 0 15,-1-3-288-15,4 6 0 0,1 3 0 0,0 8 0 0,1 8-160 0,1 6 16 0,1 4 0 16,1 6 0-16,2 4 144 0,2 5 0 0,6 4-144 0,3 5 144 16,3 1-272-16,3 0 16 0,5 6 0 0,1-3 0 15,0 1 112-15,1 2 144 0,1 0-208 0,-2-3 80 16,-1 3-144-16,-1-3-32 0,-1-2 0 0,-2-2 0 16,2 2-288-1,-2-1-64-15,1-1-16 0,-2-2-12512 0,-2-3-2496 0</inkml:trace>
  <inkml:trace contextRef="#ctx0" brushRef="#br0" timeOffset="186066.46">27947 12169 40543 0,'0'1'3600'0,"0"2"-2880"0,0-3-576 0,0 4-144 0,2-4 192 0,-1 3 16 15,0 3 0-15,1 3 0 0,2 1-208 0,0 6 0 16,1 5 0-16,-1 1 0 0,-1 4 0 0,-2-1 0 15,2 5 0-15,-3 3 144 0,0 3-144 0,0 5 0 16,0 2 0-16,0 2 0 0,1 2 0 0,0 1 0 0,2-1-192 0,-2-3 192 16,2-3-352-16,-1-3 48 0,-1-3 16 0,2-3 0 31,-1-3-1200-31,1-5-240 0,-1 1-64 0,1-5 0 0,-1-1-832 0,2-3-160 0,-2 0-32 16,0-6-16-16</inkml:trace>
  <inkml:trace contextRef="#ctx0" brushRef="#br0" timeOffset="186492.44">27973 12006 5519 0,'-6'-7'496'0,"1"0"-496"16,0-1 0-16,3 4 0 0,0 2 6144 0,2-1 1152 15,0 2 208-15,-1-5 48 0,0-1-4320 0,1-2-864 0,0-6-192 0,1 1-16 16,3-1-1264-16,1 2-256 0,1 0-64 0,3 1 0 16,2 0-304-16,1 2-64 0,2 0-16 0,1 0 0 15,2 1-192-15,2 1 144 0,-1 0-144 0,4-1 128 16,2 2-128-16,2-2 0 0,1 2 0 0,4 1 0 16,1-3 0-16,0 5 0 0,0-2 0 0,-1 0 0 15,0 2-128-15,-2 2 128 0,-2 2 0 0,-2 2 0 16,-2 2 0-16,-3 0 0 0,-2 4 0 0,-3 0 0 15,-1 3-144-15,-3-1 144 0,-1 6-192 0,-1 0 192 16,-3-1-320-16,-1 5 32 0,-2-2 16 0,-1 2 0 0,-2 1 96 16,-4 1 32-16,0 1 0 0,-3-4 0 0,-1 4 144 0,-2-2 0 15,-2 1 0-15,-2-2 0 0,-2 1 0 0,-2 1 0 16,-1-2 0-16,-2-2 0 0,-1-2 0 0,-1 0 192 16,-1-1-32-16,-2 1-16 0,1-3 0 0,-2 3 0 15,0-4 0-15,-2 4 0 0,2-3-144 0,1-4 0 16,0-1 0-16,3-2 128 0,1-1-128 0,1-5 0 15,0 0 0-15,2-2-176 16,2-5-496-16,1-1-96 0,2-2-32 0,2 0-17216 0</inkml:trace>
  <inkml:trace contextRef="#ctx0" brushRef="#br0" timeOffset="186950.47">28819 11924 15663 0,'-1'-3'1392'0,"1"0"-1120"0,0 2-272 0,0 1 0 0,0 0 1344 0,0-3 224 16,0 2 32-16,0-1 16 0,-1-4 1184 0,-1 2 224 15,0 1 48-15,-2 1 16 0,-2 1-848 0,-1 2-160 16,-2 4-32-16,-3-1-16 0,-1 4-1136 0,-2 2-240 15,-1 4-32-15,-1 2-16 0,1 1-416 0,-1 5-192 16,-2 4 160-16,0 0-160 0,2 3 0 0,1 2 0 16,2-5 0-16,5 1 0 0,1-1 0 0,2-1-128 15,4-3 128-15,0 0-160 0,4-2 160 0,0-2 0 16,4 1 0-16,2-1 0 0,0-4-128 0,3-2 0 16,4-2 0-16,4-1 0 0,2-2-128 0,2-4-32 15,3-1 0-15,4-4 0 0,1-4 64 0,0-3 16 0,2-2 0 16,-1-1 0-16,-2-3 208 0,0 1 192 15,-3-2-48-15,-5 0 0 0,-2 1 48 0,-5-1 16 16,-5-3 0-16,-4 3 0 0,-4 0 240 0,-2-2 32 16,-1-2 16-16,-4 1 0 0,-2-3 64 0,-2 0 16 15,-2-3 0-15,-1-1 0 0,-2 1-128 0,-1 0-32 0,-1-3 0 0,0 2 0 16,0 4-544-16,0-3-128 0,0 6 0 0,1 0-16 31,1 3-448-31,1 4-96 0,2 2-16 0,-2 4-12112 0,3-1-2432 0</inkml:trace>
  <inkml:trace contextRef="#ctx0" brushRef="#br0" timeOffset="187282.23">29253 11215 43311 0,'0'-5'1920'0,"0"3"384"0,0 0-1840 0,0 2-464 0,0 2 0 0,1-2 0 0,2 4 432 0,-1 2-16 16,3 7 0-16,1 3 0 0,3 10-272 0,-2 5-144 0,1 7 160 0,-3 0-160 15,0 7 0-15,0 0 0 0,-2 4 0 0,1 1 0 16,-1 1 0-16,-1 2 0 0,-1 4 0 0,2-2 0 15,-3-2-576 1,-1-5-16-16,-1-1 0 0,0 0 0 0,-1-3-496 0,1-1-112 0,-1-4-16 0,2-3 0 16,0-1-1936-16,1-4-400 0,1-3-80 0,2 0-9760 15</inkml:trace>
  <inkml:trace contextRef="#ctx0" brushRef="#br0" timeOffset="187567.1">29603 11911 40543 0,'-1'3'1792'0,"-2"0"384"0,1-1-1744 0,1 2-432 0,1 0 0 15,1-2 0-15,0 2 384 0,0 2 0 16,2 2 0-16,1 4 0 0,0 3-32 0,4 3-16 0,2 0 0 16,1 0 0-16,0 1-336 0,-1-1 0 0,1-2 0 0,-1 0 0 15,1-1 0-15,-1-1 0 0,0-2 0 0,1 1 0 16,0-3-512-16,0-2-32 16,2 2 0-16,-1-4-11872 15,2 0-2368-15</inkml:trace>
  <inkml:trace contextRef="#ctx0" brushRef="#br0" timeOffset="187789.81">30082 11743 21183 0,'-9'17'944'0,"0"-2"192"0,1 1-912 0,0-4-224 15,3-2 0-15,0-1 0 0,0 1 1216 0,-6 12 192 0,-6 9 32 0,-7 15 16 16,-4 10 1920-16,-3 7 384 0,-1 4 80 0,0-1 0 16,1-1-2368-16,0-2-464 0,4-1-112 0,1-2 0 15,1-4-656-15,2-1-240 0,0 4 176 0,3-2-176 32,2-4-256-32,2-2-160 0,4-4-32 0,3-5-18560 0</inkml:trace>
  <inkml:trace contextRef="#ctx0" brushRef="#br0" timeOffset="189152.22">30871 11357 9215 0,'-2'7'816'0,"1"-1"-656"0,0 3-160 0,0-3 0 0,1 2 3264 0,0-2 608 16,0 2 128-16,0 9 32 0,-2 6-1088 0,2 14-224 15,-1 10-32-15,-1 5-16 0,-1 5-1440 0,1 0-272 16,-2-2-64-16,-1 0-16 0,0-2-752 0,0-5-128 15,-1-1 0-15,0-3 0 0,0-6 0 0,-1 0 0 16,1-3 0-16,0-4 0 0,1-3 0 0,-1-2 0 16,1-1 0-16,-1-3 0 0,1-5-224 0,0 1-64 15,0-5-16-15,1-4-10320 16,-2 1-2048-16</inkml:trace>
  <inkml:trace contextRef="#ctx0" brushRef="#br0" timeOffset="189468.45">30503 11891 43311 0,'-2'-1'3840'0,"2"1"-3072"16,1 0-608-16,3 0-160 0,-1 0 224 0,4 0 16 16,0 0 0-16,7-2 0 0,4 2 80 0,7-3 32 15,7 0 0-15,3-3 0 0,3 0-224 0,0-1-128 16,3 0 160-16,-1 1-160 0,-1-3 0 0,2 2-192 16,1 1 16-16,-2-3 0 15,-1 6-496-15,-4-4-96 0,-5 5-32 0,-3-1 0 16,-2 2-1184-16,-3-1-224 0,-2 0-48 0,-2 0-14240 0</inkml:trace>
  <inkml:trace contextRef="#ctx0" brushRef="#br0" timeOffset="190753.02">31528 11866 30399 0,'-2'-2'2704'0,"-1"2"-2160"0,2 0-544 0,0 0 0 15,0 2 2144-15,-2-2 320 0,1 0 64 0,-4 1 16 0,-3 2-944 0,-3 3-176 0,-2 0-32 16,-1 4-16-16,0 3-768 0,-1 3-160 0,0 2-16 0,1 2-16 16,0 5-416-16,1-3-272 0,-1 6 32 0,2-2 16 31,1 3-96-31,1-1-32 0,1 1 0 0,3-1 0 0,2 1 128 0,2-2 32 15,3-4 0-15,1 1 0 0,3-7-32 0,2-1 0 16,4-1 0-16,1-5 0 0,4-1-96 0,1-3-32 0,4-3 0 0,4-3 0 16,0-2 128-16,3-5 32 15,6-2 0-15,0-1 0 0,-2-2 192 0,0-2 0 0,-2-1 0 0,-1-1 0 16,-2-4 0-16,-5 3 256 0,-4-3-48 0,-2 0-16 16,-5-2 256-16,-4 1 64 15,-4-1 0-15,-2 0 0 0,-3-4 112 0,-6 1 16 0,-2-1 16 0,-3 1 0 0,-2 1-400 0,-2-1-96 31,-2 3-16-31,-4 2 0 16,0 1-496-16,-2 6-96 0,1 0-32 0,1 7 0 0,3 2-656 0,3 2-128 0</inkml:trace>
  <inkml:trace contextRef="#ctx0" brushRef="#br0" timeOffset="191532.81">32023 11980 34095 0,'-1'4'3024'0,"-1"-2"-2416"16,2 2-480-16,0-2-128 0,0 2 976 0,-1 2 176 15,-1 2 48-15,-1 6 0 0,0 9-496 0,-4 3-112 0,-1 7-16 16,-2 3 0-16,-2 2-576 0,-1 3-320 0,-2 0 48 0,-1 0 0 16,0-3 96-16,0 5 32 0,0-4 0 0,1-3 0 15,0-2 144-15,0 1 176 0,3-2-48 0,-1 1 0 16,1-1 192-16,1-3 16 0,1-2 16 15,2-1 0-15,0-4-352 0,1 0 144 0,2 2-144 0,0-4 0 16,1-1 0-16,1-6 0 0,0-4 0 0,2-4 0 16,1-2 352-16,0-4-32 0,0-2-16 0,1-2 0 15,2-2 128-15,-1-8 16 0,3-1 16 0,1-4 0 16,2-10-128-16,0-2-16 0,5-10-16 0,0-3 0 16,2-7-304-16,1-3 128 0,1-3-128 0,1-2 0 0,0-2 0 0,2-5 0 15,0 2 0-15,-2-1 0 16,2 0 0-16,0 0 0 0,0 4 0 0,0 4 0 0,-1 10 0 0,0 9 0 15,-1 7 0-15,1 6 0 0,-2 6 0 0,4 2 0 16,2 5 0-16,0 3 0 0,2 6-416 0,1 3 16 16,0 3 0-16,0 6 0 15,1 7-336-15,-1 0-64 0,-1 3-16 0,1 3 0 16,-2 0-336-16,2 3-80 0,-1 0-16 0,-3 1 0 0,-2 2 784 0,-3-3 144 16,-3 3 48-16,-4-2 0 0,-5 0 144 0,-3 1 128 0,-3-4-192 15,-3-1 192-15,-2 0 304 0,-4-3 160 0,-1 1 48 16,-1-6 0-16,-2 0 320 0,-2-2 64 0,-1 1 0 0,-4-3 16 15,0-2-368-15,-4-3-80 0,-1 0-16 0,-1-1 0 16,-3-2-128-16,2-2-48 16,-1-2 0-16,0-2 0 0,-1-2-80 0,-2 0-32 0,0 0 0 0,-1-4 0 31,4 1-560-31,0-1-112 0,3 2-32 0,5 0-17936 0</inkml:trace>
  <inkml:trace contextRef="#ctx0" brushRef="#br0" timeOffset="192033.87">32887 12008 32255 0,'9'-2'2864'0,"0"2"-2288"0,-2 0-576 0,-3 0 0 15,-1 0 896-15,-4 0 80 0,10 0 16 16,7-3 0-16,5 2 336 0,2-2 64 0,1 0 16 0,-3-1 0 0,-2 2-704 0,-3-4-144 0,-4 2-32 0,-2 2 0 16,-1-5 112-16,-3 4 0 0,1-4 16 0,-2 4 0 15,1-3-256-15,-1-3-48 0,0 1-16 0,-1 0 0 16,2-2-336-16,0 1 128 16,0 2-128-16,2-4 0 0,0 1-160 0,2 0-96 15,2 0-32-15,-1 0 0 0,0 1 32 0,0 0 16 0,0-1 0 0,-1 4 0 16,-1-3 240-16,-2 1 0 15,-2 2 0-15,-1 0 0 0,-4 1-256 0,-4-1 64 0,-1 1 0 0,-5 0 0 16,-2 1-80-16,-4-2-16 0,-4 2 0 0,-4 1 0 16,-3 0 288-16,-6 1 0 0,-4 2-128 0,-3 2 128 15,-1 1 0-15,-1 4 0 0,-2 6 128 0,0 0-128 16,5 6 0-16,4 2 0 0,7 2-176 0,6 4 176 16,4-1 0-16,5 5 0 0,4-1 0 0,2 3 0 0,3-1 0 0,3 3 192 15,-1-3 0-15,4 0 0 0,-1-1-192 0,0 0 160 16,2-1-160-16,-1-3 160 15,2-3-32-15,1-2-128 0,1-4 192 0,3 1-64 0,3-7 64 0,2 1 16 16,4-3 0-16,6-4 0 16,2-6-352-16,7-6-80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03:22.4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7767 5896 11967 0,'2'-1'1072'0,"1"1"-864"16,-1 0-208-16,1 0 0 15,-1 0 1872-15,2 0 336 0,3 0 64 0,4 0 16 16,4 0-1328-16,5 0-256 0,2 0-48 0,2 0-16 0,-1 1-640 0,2 1 0 16,0 1 0-16,-1 1 0 15,2-2-176-15,-2 2 176 0,1-2-128 0,-3 2 128 16,1-2 0-16,0 2 0 0,-2 2 192 0,-2-4-64 16,1 2 1008-16,0 0 208 0,0-1 32 0,0 0 16 0,-1 0-64 0,1-2-16 0,2 3 0 0,2 1 0 31,2-2-624-31,0 0-128 0,2 3-32 0,1-2 0 15,2 0-336-15,-2 2-64 0,1 0 0 0,1-2-128 16,0 1 0-16,0 1 0 0,-3-3 0 0,2 1 0 16,-2-1 0-16,2 0 0 0,-2 1 0 0,-3-1 0 15,-3 0 416-15,4 2-32 0,3-1 0 0,2 2 0 0,1 0-80 0,0-2-32 0,-1 2 0 0,0-2 0 16,0 2-16-16,-2 0 0 0,1-2 0 0,0 1 0 0,-3 1 96 16,0-2 16-1,2 2 0-15,-2 0 0 0,1 0 16 0,1 4 16 16,-2-2 0-16,1 0 0 0,3 2-400 0,3 0 0 0,0 1 0 0,2 0 0 15,1 0 0-15,0-1 0 16,0 0 0-16,-1-1 0 0,1 1 0 0,1-3 0 16,0 2 0-16,-1-3 0 0,-1 0 0 0,1 0 0 15,1 1 0-15,1-1 0 0,-4 0 0 0,1 4 0 0,0-3 0 0,0 2 0 16,-1 1 160-16,1 0 48 16,-2 1 16-16,1-4 0 0,2 3-224 0,-1 1 0 0,0-1 0 0,-1 0 0 15,4 2 0-15,-3-2 128 16,-1 0-128-16,1 0 144 0,1 1-144 0,-1-1 0 0,-2-4 0 15,-2 2 0-15,-2-2 0 0,-1-1 0 0,1 1-176 16,0-1 176-16,0 1 0 0,1 3 0 16,0 0 0-16,-1 0 0 0,-3-2 0 0,2 2 0 0,3 1 0 15,-1-1 0-15,0 1 0 0,0 0 0 0,-2-2 0 0,0 2 0 16,-2 0 0-16,-1-1 0 0,-3-2 0 0,2 2 0 16,-3 1 0-16,2-1 0 0,-1 0 0 0,1 1 0 15,-1 0 0-15,1 0 0 0,2 1 0 0,0-1 0 16,0 0 0-16,0-1 0 0,2-3 0 0,-2 4 0 15,1-4 0-15,-2 1 0 0,0 2 0 0,-1-3 0 16,0 2 0-16,-1-2 0 0,0 2 0 0,-1-1 0 16,-2-1 0-16,-1 0 0 0,3 1 0 0,-3 0 0 15,2-1 0-15,-1 0 0 0,0 0 0 0,0 0 0 0,-2 1 0 16,2-1 0-16,0 0 0 0,2 0 0 0,0 1 0 0,2 0 0 16,-2 1 0-16,2-1 0 0,2 2 0 0,-2-2 176 15,2 0-48-15,-1 2 0 0,0-3 32 0,-2 0 0 16,2 0 0-16,0 0 0 0,-2 2-160 0,-2-2 0 15,0 0 0-15,-1 2 0 0,-1 0 0 0,0 1 0 16,0 1 0-16,1-4 0 0,1 4 0 0,0-4 0 16,0 0 0-16,0 2 0 0,1-2 0 0,4 3 0 15,1-3 0-15,0 0 0 0,2 4 192 0,-1-4 0 16,3 1 0-16,-1 2 0 0,-4-3-192 0,3 3 128 16,4-2-128-16,0 3 128 0,0-1-128 0,1 1 0 0,-2-2 0 15,-1 0 128-15,0 0-128 0,-2 0 0 0,1 1 0 0,-1-1 0 16,0 0 0-16,0 0 0 0,0 2 0 0,0 0 0 15,2-1 0-15,1 3 0 0,2-2 0 0,1 0 128 16,0 2 80-16,-1-2 16 0,2 0 0 0,0 2 0 16,4 1-224-16,-2-1 0 0,0-2 0 0,-1 2 0 15,2 1 0-15,0-3 0 0,0-3 0 0,0 2 0 16,-3-3 0-16,1 3 0 0,1-2 0 0,-2 2 0 16,0-2 0-16,0 2 0 0,0 1 0 0,0-2 0 15,-2 2 0-15,1 0 0 0,0-1 0 0,1-3 0 16,1 4 0-16,0-3 0 0,1 4 0 0,2-1 144 0,2 0 16 15,2 2 0-15,2 2 0 0,1-2 0 0,0 3-160 0,0-2 0 16,2 0 0-16,1 2 0 0,-1-1 0 0,-2-2 0 16,1 0 0-16,1 1 0 0,-2-3 0 0,0 2 0 15,-2-2 0-15,-1 0 0 0,-1 2 0 0,0-3 0 16,2 1 0-16,1 0 0 0,-2 0 0 0,2-1 0 16,2 3 0-16,0-3 0 0,1 1 0 0,-3 3 0 15,1-1 0-15,-1-2 0 0,-1-1 0 0,1-2 0 16,-3-1 0-16,1 3 0 0,1-2 0 0,1 2 0 15,-1 1 0-15,0 2 0 0,-2 1 0 0,-1-4 0 16,0 4 0-16,-1-3 0 0,1 0 0 0,-2 0 0 16,-1 1 0-16,0-1 0 0,0-1 0 0,2 4 0 0,2-1 0 0,0 1 0 15,1-2 0-15,-1 1 0 0,0 0 0 0,2 1 0 16,1-1 0-16,-1 0 0 0,5 1 0 0,-1 0 0 16,2 0 0-16,1-1 0 0,-1 1 0 0,-1 0 0 15,-3 0 0-15,0 0 0 0,-1 2 0 0,0-3 0 16,0 1 0-16,-2-2 0 0,-2 0 0 0,3 1 0 15,2 2 0-15,-2-2 0 16,2 1 0-16,-1-1 0 0,0 2 0 0,-3-2 0 0,-2-3 0 0,-3 1 0 16,3-1 0-16,4 0 0 0,3 5 0 0,1-2 0 15,1 2 0-15,-3 0 0 0,-2 0 0 0,0 1 0 0,1-1 0 16,-1 0 0-16,4 0 0 0,-1 2 0 0,-1-1 0 0,-1 1 0 16,-2 0 0-16,1 0 0 0,-1 1 0 0,-2-3 0 15,0 1 0-15,0-2 0 0,2 0 0 16,0-1 0-16,3 2 0 0,0-2 0 0,-1 3 0 0,1-4 0 15,0 4 0-15,0-3 0 16,-1 1 0-16,-1 0 0 0,1 0 0 0,0-1 0 16,-2-2 0-16,2 2 0 0,1 1 0 0,3 0 0 0,1 6 0 0,1-3 0 15,0 2 128-15,-2 1-128 0,1 0 0 0,-2-2 0 16,0-1 0-16,-2 1 0 0,0-1-128 0,2 3 128 0,1-2 0 16,2 2 0-16,0 2 0 0,1-4 0 0,-1 2 0 0,3-1 128 15,0 2-128-15,3 1 0 16,2-2 0-16,0 3 0 0,1-2 0 0,0 2 0 0,-1-4 0 0,2 1 0 15,2-3 0-15,-2 0 0 0,0 0 0 0,7 3 0 16,5 0 0-16,4 4 0 0,0-2 0 0,0 1 0 16,-7-3 0-16,3 0 0 0,1 4 0 0,1-2-176 15,-3 1 176-15,0-2 0 0,0 2 0 0,1 0 0 16,2 0 0-16,0 1 0 0,1 1 0 0,0 1 0 16,1-1 0-16,5 0 0 0,2 1 0 0,3 1 0 15,-1 5 0-15,-1-3 0 16,3-3 0-16,2 4 0 0,0 3 0 0,2-3 0 0,-3 5 0 0,2 0 0 0,-2-1 0 0,-2-5 0 15,0 3 0-15,-2-1 0 0,2 1 0 0,-3-3 0 16,-7-2 0-16,7 1 0 0,7 7 0 0,-1-1 128 16,0 2-128-16,-5-3 176 0,-3-4-176 15,4 3 0-15,1-1-192 0,-3 1 192 16,-4-2 0-16,1-1 0 0,-4-4 0 0,-1 2 0 0,-3-3-128 0,-5-1 128 16,-3-2 0-16,-5-3 0 15,-2-3 0-15,-5-2 0 0,-3-3 0 0,-7-6 0 16,-4 3-592-16,-6-2 0 0,-3-1 0 0,-4-2-18672 0</inkml:trace>
  <inkml:trace contextRef="#ctx0" brushRef="#br0" timeOffset="1589.62">28746 6953 38703 0,'-5'-5'3440'0,"0"2"-2752"16,2 0-560-16,0 3-128 0,1 3 256 0,-2-3 0 0,-2 0 16 0,-5-3 0 15,-4 6-272-15,-6-1 0 0,-4 4 0 0,-5 5 0 16,-4 7 0-16,-7 1 0 0,-7 7 0 0,-11 5 0 16,-7 4-240-16,-11 6 0 0,-7 0 0 0,-8 4 0 31,-4 5-384-31,-10-3-80 0,-8 3 0 0,-9-1-16 0,-1-5 448 0,-10 6 80 0,-8 4 32 0,-5 3 0 0,-4 2 160 0,-5 2 128 16,-5 2-128-16,-4 4 176 0,-5-2 464 0,0 6 112 15,0-4 16-15,-7 10 0 0,-7 6-448 0,-4 3-96 16,-4-1-16-16,2 3 0 0,1 1-48 0,1 2-16 15,1 5 0-15,12-9 0 0,13-6 128 0,5-3 32 16,7 1 0-16,10-3 0 0,10 0-112 0,10-7 0 16,9-8-16-16,8-8 0 0,11-9-176 0,5-3 0 15,8-6 0-15,10-7-12304 16,8-5-2496-16</inkml:trace>
  <inkml:trace contextRef="#ctx0" brushRef="#br0" timeOffset="2016.48">27507 5458 43311 0,'4'-15'3840'0,"-3"5"-3072"0,-1 7-608 16,-2 4-160-16,-1 1-816 0,-1 1-192 0,-1-3-32 0,-4 0-16 0,-9 1 736 0,-10 8 128 15,-12 9 48-15,-12 6 0 16,-8 9 144-16,-15 6 0 0,-11 8 0 15,-13 3 0-15,-11 8 0 0,-11 4 0 0,-7-4 0 0,-11 5 0 16,-12 3 0-16,-12-2-192 0,-9 3 64 0,-16 1 0 16,-13 1-176-16,-15-1-16 0,-14 0-16 0,-14-1 0 15,-7 0 192-15,-17 2 144 0,-11 7-192 0,-9 3 192 0,-8 0 880 0,-1-3 272 16,9 0 64-16,-19 7 16 0,-7 8-240 0,1 1-48 16,6 3-16-16,5-5 0 0,4-1-496 0,6 4-112 0,5 7 0 0,14-5-16 15,18-7-304-15,8 1 0 0,9-1 0 0,16-1 0 16,12-2 0-16,18-7 0 15,16-8 0-15,17-10 0 0,15-10-768 0,17-8-96 16,16-1-32-16,16-12-18560 0</inkml:trace>
  <inkml:trace contextRef="#ctx0" brushRef="#br0" timeOffset="2491.62">23086 3827 43311 0,'-19'-15'3840'0,"-2"5"-3072"0,3 7-608 0,3 6-160 15,2 0 304-15,-12 1 16 0,-21-1 16 0,-30 6 0 16,-27 3-336-16,-21 12 0 0,-15 13-160 0,-8 7 160 16,-4 7 0-16,-10 6 0 0,-16 12 0 0,-12 10 0 0,-10 7 0 15,-6-3 0-15,-3-2 0 0,-6 7 0 0,-9 5-128 0,-10 4 128 16,-9 4 0-16,0-5 0 0,18-6 0 0,-24 13 0 15,-19 13 0-15,-7 0 0 16,15-8 0-16,-20 12 0 0,-14 10 0 0,5-10 0 16,29-15 0-16,-16 9 0 0,-8 6 0 0,-1-3 0 0,5-1 0 0,6-2 0 15,7-3 0-15,6-1 0 0,7-6 256 0,8-9 64 16,7-3 16-16,12-3 0 0,14-4-336 0,16-13 128 16,15-8-128-16,15-9 0 0,14-6 0 0,15-8 0 15,13-13 0-15,11-2 128 16,12-3-512-16,12-11-112 0,12-3-16 0,11-12-19216 0</inkml:trace>
  <inkml:trace contextRef="#ctx0" brushRef="#br0" timeOffset="2999.23">17767 2271 43311 0,'-18'-6'1920'0,"1"6"384"0,-1 0-1840 0,0 4-464 0,5-2 0 0,-1 5 0 0,-6 0 0 0,-17 5-128 0,-23 11-16 0,-24 8 0 16,-20 7-192-16,-13 6-48 16,-1 3 0-16,-10 5 0 0,-8 10 384 0,-8 5 0 15,-4 3 0-15,-6 5 0 0,-6 1 0 0,-5 0 0 16,-3-1 0-16,-7 4 0 0,-4 4 0 0,-12-1 0 15,-8 3 0-15,-11-2 0 0,-9-1 0 0,-6-2 0 0,-6 4 0 0,-8 1 0 16,-4 2 0-16,0-3 0 0,3-5 0 0,-14 4 0 16,-6 2 384-16,-6 3 80 0,3 1 32 0,1-3 0 15,2-1 16-15,0 0 0 0,1 4 0 0,3 3 0 0,6-3-272 0,6-4-48 16,7-1-16-16,9-1 0 0,12-1 16 0,16-8 16 16,17-6 0-16,5-5 0 15,6 0-208-15,10-5 0 0,10-2 0 0,8-4 0 0,13-3-384 0,10-4 0 16,13-7-16-16,9-1-19824 0</inkml:trace>
  <inkml:trace contextRef="#ctx0" brushRef="#br0" timeOffset="6094.86">17427 4987 18431 0,'-3'-28'1632'15,"1"7"-1312"-15,-3 4-320 0,2 4 0 16,2 7 1472-16,0 0 208 0,-2-1 48 0,-2-5 16 0,-2-8-544 0,-5-8-112 0,-4-3-32 0,-2 0 0 31,-3 2-864-31,0 3-192 0,0 1 0 0,-1 1 0 0,-2 2-144 0,3 4 16 0,2 2 0 0,-1 2 0 31,1 1-608-31,1 1-112 16,-2-1-32-16,1 0 0 0,2 0 608 0,1 1 112 0,0 0 32 0,2 1 0 0,2 2 320 0,2 0 64 0,4 6 0 0,2-1 16 16,2 1 272-16,3 3 48 0,0 0 16 0,3 3 0 15,1 1 128-15,2 2 32 0,2 2 0 16,2 4 0-16,3 5-304 0,-1-1-48 16,1 4-16-16,0 2 0 0,-1 3-160 0,1 3-48 15,-1-2 0-15,0 3 0 0,-1-1-192 0,0-1 0 16,2 3 0-16,-2-3-160 0,1-1 160 0,-2-1 0 15,0-3 0-15,-1 0 0 0,0 1 256 0,0-1 96 16,1 0 16-16,0 3 0 0,1 1 592 0,1-1 112 16,-1 1 16-16,3 4 16 0,1 3-720 0,1 1-160 15,1 3-32-15,0 2 0 0,2-1-192 0,-2-2 0 16,0-2 0-16,-1 0 0 0,2-2 0 0,-2 0 0 16,0 2 0-16,2-1 0 0,-2 4 0 0,2 0 0 15,-1 1 0-15,0 1 0 0,0-2 576 0,2 5 80 0,1-1 16 0,2 0 0 16,3-3-384-16,0-1-80 0,3 1-16 0,0-2 0 15,2 4-192-15,0-2 128 0,-4-3-128 0,-1-1 0 16,-1-2 384-16,-3 1 0 0,1-2-16 0,-4-5 0 16,-1-1 16-16,-2 0 16 0,-1 0 0 0,-2-5 0 15,0 2-272-15,-1-1-128 0,0-1 128 0,1 1-128 16,-1 1 0-16,0 0 0 0,2 3 0 0,0-1 0 16,-1 0 0-16,1-1 0 0,-2 3 0 0,2 1 0 15,-2 1 0-15,-1-2 0 0,2 0 0 0,-1 1 0 16,0 2 0-16,2-3 0 0,1-2 0 0,0 1 0 15,1-1 0-15,0 0 0 0,1-1 0 0,2 1 0 0,-1-1 0 16,2 1 0-16,1 2 0 0,-1 0 0 0,1 2 288 0,0-2-32 16,-3-2 0-16,-1 2 0 0,-3-4 208 0,0 3 48 15,0-3 0-15,-3 1 0 0,-1-1-512 0,-2 0 0 16,1 3 0-16,-2-3 0 0,1 0 0 0,0 1 0 16,1-1 0-16,1 0 0 0,0 1 0 0,2 1 0 15,1 1 0-15,0-2 0 0,1 2 0 0,-2 0 0 16,1-3 0-16,0 4 0 0,2-1 0 0,0 1 0 15,-2-1 0-15,2 1 0 0,-1-2 0 0,-1-1 0 16,1 1 0-16,0-1 0 0,-3-4 0 0,1 2 0 16,0-5 0-16,0 3 0 0,0-3 0 0,0 1 0 15,3 2 0-15,-1 2 0 0,1-4 0 0,-2 4 0 0,2 4 128 0,-1-1-128 16,-1 0 208-16,-3-2-48 0,0 0-16 0,-1 3 0 16,-2 4 48-16,-1-1 0 0,-1 1 0 0,-1-1 0 15,-2 1-192-15,0-1 0 0,0-2 0 0,-1 1 0 16,2-3 0-16,-2 1 0 0,3-1 0 0,0-1 0 15,0 2 0-15,4 0 0 0,1 0 0 0,-1 1 0 16,3 0 0-16,2 1 0 0,2 2 0 0,2-1 0 16,0 0 0-16,3 1 0 0,0-3 0 0,0 0 0 15,-1-1 0-15,0-3 0 0,-1 0 0 0,1-3 0 16,-2 3 0-16,1-2 0 0,-1 4 0 0,-1 1 0 0,1-1 0 16,-2 3 0-16,0-2 128 0,-1 3-128 0,0 4 0 0,1-1 0 15,-2 1 144-15,-1-2-144 0,3 3 0 16,0-1 0-16,1 3 0 0,0-3-128 0,1-1 128 0,0 1 0 15,2-1 0-15,2 4 0 0,1-3 0 0,2 3 0 16,0 0 0-16,1 3 0 0,0-1 0 0,2-2 0 16,-1 4 0-16,0 0 0 0,0-3 240 0,-1-1 16 15,-1 0 16-15,0-1 0 0,-2-2 16 0,3 5 0 16,3 4 0-16,-2 1 0 0,0 2-288 0,0-2 0 16,0-2 0-16,3 5 0 0,0-4 0 0,2 0 0 15,1-3 0-15,1-1 0 0,-1 1 0 0,1-2 0 0,1 2 0 16,-2 2 0-16,0-2 0 0,-1 1 0 0,-2-2 0 0,4 4 0 15,0 3 0-15,0-2 0 0,1 1 0 0,-1 0 0 16,1-6 0-16,0 1 0 0,2-3 0 0,-1 3 0 16,-1-3 0-16,2 5 0 0,1 1-128 0,-1 4 128 15,2-3 0-15,-3 1 0 0,-2-2 0 0,-2-3 0 16,-1 3 0-16,-3-3 0 0,0 1 0 0,-2 1 0 16,0 1 0-16,-2 0 0 0,1 1 0 0,-1 1 0 15,0 2 0-15,0-1 0 0,-1-2 0 0,-2-1 0 0,0 0 0 16,0 0 0-16,1 1 0 0,-1 1 0 15,-1 2 0-15,0-2 0 0,1 3 0 0,1 1 0 0,0-4 0 0,1-1 0 16,1 1 0-16,2-3 160 0,1 1-160 0,1 2 0 16,2-5 0-16,0 1-176 0,4 5 176 0,0 1 0 15,3 0 0-15,0 1 0 0,-2-1 0 0,0-2 0 16,0-2 0-16,-2 1 0 0,-1-3 0 0,-3 3 0 16,-1-1 0-16,-1 0 0 0,-3 4 0 0,2-5 0 15,-1 2 0-15,-1-1 0 0,2-2 0 0,-1-1 0 16,2 1 0-16,0 0 0 0,0-5 0 0,2 2 0 15,-2 4 0-15,1 2 0 0,2 2 0 0,1 3 0 16,0 2 0-16,-2-2 0 0,3 0 0 0,0 0 0 16,0 3 0-16,0-1 0 0,1 1 0 0,-1 1 0 0,-1 2 0 0,1 0 0 15,2 4 0-15,-3-2 0 0,-1-5 0 0,1 1 0 16,-2-2 0-16,-2 0 0 0,-1-2 0 0,-1 0 0 16,-2 1 0-16,-1 0 0 15,0 2 0-15,-1-3 128 0,-1-3 80 0,2-2 32 0,0 3 0 0,2 0 0 16,0-3 32-16,2 2 16 0,0 0 0 0,2 1 0 15,1 3-288-15,2 1 0 0,2 2 0 0,-1-3 0 16,1 2 0-16,-1-4 0 0,1 1 0 0,0-3 0 16,-2 1 0-16,0 2 0 15,-1 0 0-15,0 1 0 0,-1 1 0 0,1-2 0 16,-1-2 0-16,1-1 0 0,-1 1 0 0,1-4 0 0,-2 1 0 0,0 1 0 31,1 5 0-31,3 5 0 0,3 4 0 0,0 0 0 0,1 0 0 0,-2 0 0 0,2 2 0 0,1 3 0 0,1 6 0 0,1 3 0 16,4 0 0-16,3 2 0 0,3-2 0 0,2 1 0 15,1 4 0-15,0 2 0 0,0 2 0 0,-2-2 0 16,-2-1 0-16,-2-5 0 0,-2-4 0 0,-1-3 0 16,1-2 0-16,-1 0 0 0,-1 1 0 0,0-6 0 15,-3-3 0-15,-1-4 0 0,-2-3 0 16,-4-1 0-16,-1 0 0 0,-3-6 0 0,-1 1 0 0,-3-4 0 0,0-1 0 16,-2-7 0-1,-3-1-1216-15,-3-6-288 0</inkml:trace>
  <inkml:trace contextRef="#ctx0" brushRef="#br0" timeOffset="7270.15">24245 2630 44175 0,'-23'68'3920'0,"3"-4"-3136"15,6-17-624-15,4-6-160 16,-2 6-704-16,-12 37-192 0,-18 67-16 0,-21 79-16 16,-16 55 336-16,-6 25 64 15,3-7 16-15,6-17 0 0,4-18 320 0,4-10 64 0,2-7 128 0,0 5-208 0,0 7 336 0,3 5 80 0,1 6 16 0,2 2 0 16,3-4 208-16,1 5 32 0,2 1 16 0,-1 4 0 16,2 3-320-16,1-7-160 0,4 1 160 0,0-5-160 15,2-7 176-15,3-5-176 0,2-7 192 0,1-8-192 16,2-3 464-16,2-8-16 0,4-7 0 0,2-12 0 15,3-11-448-15,2-11 0 0,3-8 0 0,2-3-19184 16</inkml:trace>
  <inkml:trace contextRef="#ctx0" brushRef="#br0" timeOffset="7774.52">26454 4580 34095 0,'-4'-10'1504'0,"1"0"320"0,3 4-1456 0,0 1-368 0,2 4 0 0,0 2 0 15,2 4 0-15,1-1 0 0,3 8 0 0,4 8 0 16,4 13-192-16,1 19-48 0,0 16-16 0,-1 18 0 16,-3 16 816-16,-6 25 144 0,-4 18 48 15,-7 22 0-15,-9 16-432 0,-6 16-96 0,-9 13-16 0,-6 9 0 16,-3 4-208-16,-7 9 128 0,-3 13-128 15,-3 8 0-15,-6 1 0 0,-6 16 128 0,-4 16-128 16,-6 7 0-16,-1 3 0 0,-1 1 0 0,-2 4-144 0,0 7 144 0,-2 6 208 0,-1 0 144 16,-1 3 32-16,4 0 0 15,0-1 448-15,0 4 112 0,0 6 16 0,1-5 0 0,3-14-560 0,0 8-96 16,2 2-32-16,2-4 0 0,2-8-272 0,3-5 0 16,3-6 128-16,4-17-128 0,5-17 176 0,6-12-32 15,5-10 0-15,7-23 0 0,3-24-144 0,6-19 160 16,5-15-160-16,4-15 160 0,6-16-160 0,3-17 0 15,1-14 0-15,5-15 0 0,1-9 0 0,4-10-144 16,3-9 0-16,0-14 0 16,5-7-1456-16,1-15-272 0</inkml:trace>
  <inkml:trace contextRef="#ctx0" brushRef="#br0" timeOffset="8249.95">29005 4832 911 0,'-39'82'0'0,"8"-15"0"0,3 2 0 0,4-11 0 0,7-11 3408 0,0 0 608 0,-9 26 112 0,-20 57 32 0,-21 59-1456 0,-17 55-272 16,-10 30-64-16,-2 8-16 0,2 3 144 0,0-5 48 0,1-8 0 15,2 4 0-15,1 2-880 16,0 13-160-16,-1 6-32 0,-2 3-16 0,6-12-736 0,-2 13-144 15,3 12-16-15,1 2-16 0,-1 2-272 0,5-4-48 16,0-7-16-16,9-18 0 0,7-23 16 0,-6 35 0 16,-3 33 0-16,-5-1 0 0,-1-10-224 0,-2-6 0 15,1 0 0-15,-4 7 0 0,3 3 128 0,-2-4-128 0,-2-6 0 0,1-9 144 16,-2-10 112-16,4-9 0 16,2-7 16-16,0-9 0 0,2-6-272 0,4-14 128 0,4-8-128 0,5-19 0 0,3-10 0 0,4-17 0 15,6-12 0-15,4-17 0 0,3-15-256 0,8-15-128 16,3-16 0-16,8-24-12288 15,3-15-2464-15</inkml:trace>
  <inkml:trace contextRef="#ctx0" brushRef="#br0" timeOffset="11134.12">11965 1459 35935 0,'-5'-9'3200'0,"-1"2"-2560"15,1 4-512-15,1 3-128 16,2 0-1664-16,-2 3-336 0,-4-2-80 0,-5 3-16 0,-4 5 1744 0,-6 3 352 16,-1 6 0-16,-4 8 128 15,2 5-5632-15,0 4-1136 0,3 1-208 0,1 1-64 0,1-1 6912 0,1-2 1360 16,4-1 288-16,1-5 48 0,5-3 1824 0,3-4 384 15,5-1 64-15,2-4 0 0,4-2-1152 0,2 0-256 16,3 1-32-16,0 1-16 0,1-2-1088 0,1 4-208 16,0 2-64-16,0 3 0 0,-1 6-448 0,-2-1-112 15,0 4-16-15,-1 7 0 0,-1-2-320 0,-1 7-64 0,-2 2 0 16,-2 4-16-16,-2 3-176 0,-2-1 0 16,0 3 0-16,-3 2 0 0,-1 1 0 0,0 2 0 0,-2 3 144 0,-2 0-144 15,1 4 0-15,-1-4 0 16,0-5 0-16,0 0-192 0,1-1 192 0,-1-3 144 0,1-3-16 0,0 0-128 15,0 2 480-15,2-1-16 16,0 1 0-16,1-4 0 0,-1 0-128 0,2-1-16 0,-1 1-16 0,0 2 0 16,0 2-48-16,0-1 0 0,0 1 0 0,2-2 0 15,1-3-96-15,0-1-32 0,1 4 0 0,1 0 0 16,-1-2 64-16,2-1 16 0,1 2 0 0,0-4 0 16,1-2 0-16,1-1 0 0,-1-2 0 0,1-3 0 0,0-3 112 0,-1 0 32 15,0 3 0-15,-1-1 0 0,-1-1 32 0,0 1 16 16,1-2 0-16,-3 3 0 15,-1 0-400-15,-1 3 0 0,1 0 128 0,-4 4-128 0,2-5 0 0,-3 5 0 16,1-1 0-16,-2 6 0 0,-1 4 0 0,-1-3 0 16,-1 0 0-16,0-1 0 15,1-5 0-15,0-2 0 0,1-5 0 0,1-2 0 16,0 1 0-16,1-2 0 0,-1 3 128 0,3-1-128 0,1-2 128 0,0 0-128 16,1 1 128-16,0-5-128 0,1 1 384 0,-1 2 0 15,-1-3 0-15,0 1 0 0,-1-2-144 0,0 1-48 0,0 1 0 16,-2 5 0-16,0 2-192 0,-1 4 0 15,2-2 128-15,-1 3-128 0,0 2 0 0,0 0 0 16,0-2 0-16,-1-3 0 0,3-3 0 0,-1-6 0 0,-1-1 0 0,5-5 0 16,0-1 0-16,0-1 0 0,2-1 0 0,0-1 0 15,2 1 0-15,0-1 0 0,2 0 0 0,-1 0 0 16,0 3 0-16,0 1 0 16,2-1 0-16,-2 1 0 0,2 2 0 0,-1 1 0 0,0-1 0 0,1 3 0 15,-2 1 0-15,0-1 0 0,1 1 0 0,-2 0 0 16,1-3 0-16,-1 2 0 0,0 3 0 0,-1 1 0 15,2-3 0-15,-1 0 0 16,0-3 0-16,0-1 0 0,0 1 0 0,0-5 0 16,1 1 0-16,0-1 0 0,2 0 0 0,-1-1 0 0,1-1 0 0,0 3 0 15,2-3 0-15,-1 3 0 0,1-3 0 0,0 0 0 0,1 6 0 0,0 2 0 16,2 4 0-16,-1 0 0 16,2 2 0-16,-2-1 0 0,2 2 0 0,-2-1 0 15,0 1 0-15,-1-3 0 0,-1-1 0 0,-2-5 0 0,2 3 0 0,-1 1 0 16,1 0 0-16,-1 3 0 0,-1-4 0 0,1 3 0 15,1-2 0-15,0 3 0 0,0 0 0 0,1-3 0 16,-1 3 0-16,0-1 0 0,0-2 0 0,0 3 0 16,-1 0 0-16,-1-1 0 0,2 4 0 0,0 3 0 15,0 1 0-15,1 2 0 0,1-2 0 0,-1 1 0 0,1-1 0 16,1-1 0-16,-1 0 0 0,0-1 0 0,2 1 0 0,-1 0 0 16,0-3 0-16,2 4 0 0,-1 3 0 0,1-2 0 31,0-1 0-31,-2-2 0 0,1-2 0 0,-1-3 0 15,1 3 0-15,-1-6 0 0,0 2 0 0,0 0 0 16,-2 0 0-16,0 0 0 16,0 3 0-16,2 2 0 0,-2 2 0 0,0 1 0 0,0 1 0 0,0 1 0 0,-1 3 0 0,1 0 0 0,-2 2 0 0,0-1 0 15,1 1 0-15,-1 0 0 0,-1 4 0 0,1-3 0 16,-2 0 0-16,2-2 0 16,0-3 0-16,1-1 0 15,0 1 0-15,0-2 0 0,-2-5 0 0,2 3 0 0,-1-3 0 0,1 3 0 16,0 0 0-16,0 1 0 0,0-5 0 0,0 1 0 15,-2 3 0-15,1 0 0 0,0 4 0 0,0-5 0 16,-2 5 0-16,-1 2 0 0,2-3 0 0,-2 3 0 16,2 4 0-16,-2 1 0 0,1 4 0 0,-1-2 0 15,2-1 0-15,-3 2 0 0,0-2 0 0,0-2 0 16,1-1 0-16,0-1 0 0,3 0 0 0,0-1 0 16,0-3 0-16,0-2 0 0,0-5 0 0,1-1 0 15,-1-2 0-15,1 3 0 0,0 1 0 0,1 2 0 16,-1-1 0-16,1 0 0 0,0 3 0 0,0-1 0 0,1 4 0 15,-1-1 0-15,-1-1 0 0,0 1-128 0,0-1 128 16,0-1 0-16,0 2 0 0,-1 2 0 0,3 4 0 16,-1-1 0-16,0-2 0 0,1-1 0 0,0-2 0 0,-1-3 0 15,0-2 0-15,0-2 0 0,-1 3 0 0,0 0 0 16,-1-3 0-16,-1 3 0 0,1 0 0 0,-1-2 0 16,0 2 0-16,-1-3 0 0,0 2 0 0,-1-1 0 15,1 2 0-15,-1 4 0 0,0 0 0 0,0 6 0 16,2 4 0-16,-1-2 0 0,2 1 0 0,0 1 0 15,-1 0 0-15,2 2 0 0,0-3 0 0,1 0 0 16,-1-7 0-16,3 5 0 0,0 3 0 0,1-3 0 0,2 1 0 0,0-6 0 16,-1-2 0-16,0-4 0 0,0-3 272 0,-3 0 16 15,2 1 0-15,0-2 0 0,-3-6-160 0,1 1-128 16,1 2 144-16,-3 2-144 0,1 1 0 0,-2-2 0 16,1 3 0-16,-2-1 0 0,0-2 0 0,-1 3 0 15,-1 4 0-15,1 2 0 0,-2-6 0 0,0 4 0 16,1 10 0-16,-1 0 0 0,-1 1 0 0,1-2 0 15,-2-3 0-15,2 2 0 0,0-3 0 0,0-3 0 16,0 3 0-16,2-2 0 0,-1 3 0 0,-1 0 0 16,0-1 0-16,-1 0 0 0,-1-4 0 0,1 3 0 0,0 1 0 15,1-2 0-15,0 2 0 0,1-3 0 16,-1 3 0-16,0 0 0 0,0-2 0 0,0-3 128 16,-1 5-128-16,1-4 0 0,-1-4 0 0,-1 5 0 0,2-3 0 0,-1-3 0 15,1-1 0-15,-1-1 0 0,1-4 0 0,-1-1 0 16,1 0 0-16,0-3 0 0,-1-2 0 0,1 0 0 15,-2-4 0-15,1-1 0 0,0-2 0 0,1-2 0 16,-1 1 0-16,-1-2 0 0,1 0 0 0,-1 0 0 16,2-1 0-16,-3 2 0 0,2 2 0 0,-2-1 0 15,1 1 0-15,-2 0 0 0,1 1 0 0,0 4 0 0,-1-2 0 16,2 2-128-16,-1 3 128 0,1-4 0 16,1 2-160-16,0 0 160 0,-1-1-128 0,4 0 128 15,0-2-720-15,4-3-64 0,4-4-16 0,4-4 0 16,2 0-640-16,5-7-128 0,2-4-32 15,3-7 0-15,3-3-1168 0,-1-8-240 0</inkml:trace>
  <inkml:trace contextRef="#ctx0" brushRef="#br0" timeOffset="12681.29">11301 3447 40543 0,'-38'10'3600'0,"5"0"-2880"0,11 0-576 0,8 0-144 15,2 2 192-15,-10 9 16 0,-24 14 0 0,-29 22 0 16,-24 28-208-16,-11 14 0 0,2 9 0 0,6 4 0 16,0 9 0-16,-1 6 0 0,2 0 0 0,-5 9 0 15,-7 9 272-15,-6 1 16 0,-2-2 0 0,-9 6 0 16,-6 11 96-16,-12 6 0 0,-10 3 16 0,-5 2 0 16,1-6-48-16,-13 14-16 0,-9 13 0 0,-11 6 0 15,-4 10 144-15,-2-6 32 0,13-11 0 0,3-5 0 16,-2 1-144-16,2 4-32 0,2 1 0 0,3-1 0 15,5 3 0-15,11-14 0 0,16-13 0 0,13-10 0 0,12-5-208 0,11-12-128 16,15-8 160-16,10-17-160 0,14-11 0 0,8-3 0 16,8-8 0-16,7-9-160 15,7-6-1184-15,8-9-224 0,8-20-48 0,9-5-18640 16</inkml:trace>
  <inkml:trace contextRef="#ctx0" brushRef="#br0" timeOffset="13123.76">10909 7113 38703 0,'-4'5'3440'0,"-2"-2"-2752"16,-1 1-560-16,0 2-128 0,0 3 800 0,-3 1 128 0,-5 8 32 0,-14 11 0 15,-14 15-960-15,-10 11 0 0,-4 2 0 0,-1-2 0 16,1 1 0-16,-2 3 160 0,-2 7 16 0,-4 3 0 0,-1 8 64 0,-2 2 16 16,-2 2 0-16,-2 2 0 15,2-1-256-15,-6 9 0 0,-7 12 0 0,-2 3 0 16,-1 2 0-16,-7 10 0 0,-9 10 0 0,-5 6 0 0,3-8 288 0,-10 16 64 15,-8 10 16-15,-9 9 0 16,-4 3 192-16,-1-2 32 0,2-5 16 0,-15 20 0 0,-10 14 32 0,-5 2 0 16,-2 2 0-16,4-8 0 0,8-7-48 0,-7 4 0 15,-5 4 0-15,6-6 0 16,5-2-208-16,3-2-64 0,3 1 0 0,7-8 0 0,6-13-320 0,8-1 0 16,8 5 0-16,13-26 128 0,18-22-128 0,9-10 0 0,11-7 0 0,14-11 0 31,13-13-912-31,14-17-112 0,12-9 0 0,16-11-21216 0</inkml:trace>
  <inkml:trace contextRef="#ctx0" brushRef="#br0" timeOffset="13597.44">11057 10046 44223 0,'-43'16'1968'0,"12"-4"400"0,3 1-1904 15,9-5-464-15,9-4 0 0,5 0 0 0,-1 0 320 0,-8 4-48 16,-5 2 0-16,-5 5 0 0,1-3-64 0,4 2-16 16,3-1 0-16,2 2 0 0,3 1-192 0,-2 5 0 15,-2 5-144-15,-2 5 144 0,-6 3 0 0,-3 7 0 16,-5 6-128-16,-4 3 128 16,-6 6 0-16,-6 8 0 0,-6 9 0 0,-6 3 0 15,-1 3 0-15,-7 4 0 0,-3 7 0 0,-11 12 0 16,-5 12 0-16,-6 5 0 0,-1-4 0 0,-4 11 0 15,-2 10 224-15,-5-1 32 0,3-5 16 0,-6 6 0 0,-3 10 224 16,-1 2 32-16,5-9 16 0,-14 13 0 0,-9 12-80 16,-6 7-16-16,0 3 0 0,-4-3 0 0,1-7-256 15,0 1-64-15,2-3-128 0,1 1 192 0,2 1-192 16,6-11 0-16,12-17 0 0,5-2 0 0,7 0-256 0,10-14 16 16,9-10 0-16,13-19 0 15,13-8-1248-15,15-14-256 0</inkml:trace>
  <inkml:trace contextRef="#ctx0" brushRef="#br0" timeOffset="14039.4">10918 12822 48831 0,'-7'-4'2176'0,"4"1"432"0,-1-1-2096 0,3 1-512 0,1 1 0 0,1 1 0 16,1-4-704-16,1 1-240 0,3-2-48 0,0-4-16 0,3 4 656 0,-2 2 128 15,1 2 32-15,-3 5 0 0,-3 4 192 0,-1 2 0 16,-2 6 0-16,-1 1 0 0,-5 7 0 0,-1 1 0 15,-3 7 0-15,-5 3 0 0,-3 5 304 0,-4 3-48 16,-5 8-16-16,-3 0 0 0,-3 5 16 0,-3 2 0 16,-3 6 0-16,-3-3 0 0,-3 6 320 0,-5 4 64 15,-5 10 0-15,-8 7 16 0,-4 6-176 0,-4 5-32 16,-5 3-16-16,-2 7 0 0,-7 8-96 0,-6 0-16 16,-4-1 0-16,-6 18 0 0,-3 11-80 0,-7 2-32 15,10-13 0-15,-17 21 0 0,-12 18-16 0,-6 7 0 16,-2-1 0-16,1 2 0 0,-1 0-192 0,0 0 0 0,-4 0 0 0,11-6 0 15,6 0 0-15,12-22 0 0,11-20 0 0,10-8 0 16,8-4 0-16,11-22 0 0,10-15-160 0,11-15 160 31,9-13-1056-31,7-12-128 0,8-10-32 0,8-10-20992 0</inkml:trace>
  <inkml:trace contextRef="#ctx0" brushRef="#br0" timeOffset="16928.12">5662 13617 22111 0,'-27'1'1968'0,"3"2"-1584"0,10-3-384 0,6 2 0 0,2-2 720 0,-9 2 64 15,-13 1 16-15,-16 2 0 16,-9-1-480-16,0 2-80 0,7-2-32 0,7 1 0 0,4-1 704 0,6-4 144 16,4 1 32-16,1 1 0 0,2-2-432 0,1 3-80 15,0-2 0-15,-1 1-16 0,-2 5-16 0,2-4 0 16,0 2 0-16,1 3 0 0,2-2 416 0,4 0 64 15,5 0 32-15,3-3 0 0,6 0-608 0,1-1-112 16,3-2-16-16,4 0-16 0,3 0-160 0,4-2-16 16,6 2-128-16,4-3 192 0,3 3-192 0,1-3 0 15,3 3 0-15,1 3 0 0,1-3 304 0,1 1-48 16,2 1 0-16,-1 2 0 0,-1-1-64 0,2 0-32 16,-1 4 0-16,-1-4 0 0,1 2-160 0,-2 3 0 15,2-2 0-15,0 0 0 0,-1 0 0 0,3 0 256 0,2-2 0 0,0 2-16 16,1-3-32-16,8-2 0 0,8 1 0 0,3-2 0 15,5 0 16 1,2-2 0-16,-1 1 0 0,3-4 0 0,2 1 32 0,-1-2 0 0,1 2 0 0,2 0 0 16,-1 2-96-16,-3-2-16 15,0 2 0-15,-4-1 0 0,1 2-144 0,1-1 0 16,1-1 0-16,-2 2 128 0,1-2-128 0,-2 2 0 0,-2-1 0 0,-1-2 0 0,0 4 0 16,2-2 0-16,3 2 0 0,-2-3 0 15,3 2 0-15,0 1 0 0,-2-3 0 0,1 3 0 16,1 0 368-16,2 0 32 0,4 0 16 0,-1 0 0 0,-2 3-272 0,-3 1-144 15,-2-1 160-15,-2 2-160 0,-1 0 160 0,-1 1-160 16,-2 3 160-16,-3-3-160 0,-3 0 0 0,-1 1 0 16,-3-4-128-16,1 0 128 0,-1 0 0 0,3-3 0 15,-1 0 0-15,1-2 0 16,-1 1 0-16,1-2 0 0,-2 1 192 0,2-2-48 0,-1 0-144 0,2 1 0 16,3-2 0-16,-1 3 0 0,2 0 224 0,0 2 16 15,-1 0 0-15,-1 0 0 0,1 0-80 0,-3 0-16 0,0 2 0 16,-2 0 0-16,0 0-144 0,0 2 0 15,0 2-160-15,-2-3 160 0,-1 0-128 0,-4 1 128 0,-2-2 0 0,3-2-144 16,-1 3 144-16,2-6 0 0,0 1 0 0,2 1 0 16,3-2 0-16,1 0 176 0,0-2-48 0,1 0 0 15,1 0 16 1,2-3 0-16,2 2 0 0,3-4 0 16,2 4-16-16,0 0-128 0,4 0 192 0,-3 1-64 0,0 0-128 0,-1 2-176 15,0 1 48-15,0 1 0 0,2-2 128 0,-1-1 0 16,-2 2 0-16,-2-2 0 0,0 2 0 0,-7-1 0 0,-6 2 0 0,6-1 0 15,4 0 0-15,2 0 0 0,1-2 0 0,-2-1 0 16,0 1 0-16,-1 2 0 0,0 1 0 0,1 1 0 16,-4 0 0-16,7-3 0 0,8 3 0 0,3-3 128 0,-2-1-128 0,0 1 0 15,-1 3 0-15,-2-2-128 0,1 2 128 0,-2-1 0 16,0-2 0-16,-3-1 0 0,-4 4 0 0,-2-2 0 16,-2 2 0-16,-1 0 0 0,2 0 0 0,-1 0 0 15,2 0 0-15,0 0 0 16,0 0 0-16,0 0 0 0,1 0 0 0,3 0 0 0,2 0 0 0,1 0 0 31,5-2 0-31,0-2 0 0,3 0 0 0,-5 0 0 0,-4-1 0 0,9 2 0 0,8-1 0 0,3-2 0 16,0 0 0-16,-3-1 0 15,-3 4 0-15,-3-2 0 0,-2 4 0 0,-1-2 0 16,5-1 0-16,-2 4 176 0,0-2-48 0,0-1 0 16,-3 3-128-16,2 0-144 0,5 0 144 0,1-1-208 15,2 1 208-15,1 0 0 0,-2-2 0 0,5 2 0 16,2 0 0-16,4-1 0 0,0 1 0 0,-2 0 0 15,-6 0 0-15,6 0 0 0,7 0 0 0,1 0 0 16,-1 1 0-16,0 1 0 0,-2-1 0 0,2 2 0 16,2-3 0-16,-3 0 0 0,-8 0 0 0,-3 0 0 15,3 2 0-15,7-2 0 0,8 0-128 0,0 0 128 16,-4 0 0-16,1 0 0 0,4 4 0 0,-2-4 0 0,0 3 0 16,2 0 0-16,1 1 0 0,0-2 0 0,-2 2 0 0,2-1 0 15,3 0 0-15,-2 1 0 0,1-1 0 0,-3-1 0 16,-3 2 0-16,1-2 0 0,-2 2 0 0,0-4 0 15,1 0 0-15,-2 2 0 0,0-2 0 0,-2 2 0 16,2 0 0-16,-2-2 0 0,-1 1 0 0,1 2 0 16,-1-3 0-16,4 4 0 0,0-2 0 0,0 0 0 15,-2 2 0-15,6-4 0 0,1 3 0 0,0-2 0 16,1-1 0-16,-3 2 0 0,-5 1 0 0,3 1 0 16,5-4 0-16,0 1 0 0,2 1 0 0,-1 1 0 15,2-2 0-15,-3-1 0 0,-1 2 0 0,-2 1 0 16,2-2 0-16,-1 2 0 0,-1-1 0 0,-3 2 0 0,-2 0 0 0,0-1 0 15,4 2 0-15,0-1 0 0,2-2 0 0,3 2 0 16,3-1 0-16,2-2 0 0,2 1 0 0,-1-2 0 16,-6 3 0-16,6-3 0 0,4 0 0 0,-1 0 0 15,-3 1 0-15,0-1 0 0,-2 0 0 0,-3 0 0 16,-6 0 0-16,0 0 0 0,3 0 0 0,-3 0 0 16,-3-1 160-16,-4 1-32 0,0 0 0 0,0-3 0 15,-1 3 0-15,-3 0-128 0,1 0 192 0,-3 3-64 16,-1-3-128-16,3 0 0 0,3 0-192 0,2-3 192 15,-1 3 0-15,2-2 0 0,5 1 0 0,-3-2 0 16,-2 1-256-16,-5-2 64 0,-2 1 0 0,-2 0 16 16,-2-1-256-16,-7 0-48 0,-4-4-16 0,-5 1 0 15,-6-2-240-15,-6-1-48 0</inkml:trace>
  <inkml:trace contextRef="#ctx0" brushRef="#br0" timeOffset="17544.34">14583 13763 35935 0,'-10'10'3200'0,"0"-1"-2560"0,2-3-512 0,1-2-128 0,1 3 1184 0,-7 4 224 0,-10 9 32 0,-17 15 16 16,-16 12-1040-16,-16 13-208 0,-12 9-32 0,-11 7-16 15,-9 4-16-15,-11 6 0 16,-9 4 0-16,-8-1 0 0,-4 2-304 0,-10 7-64 0,-10 5-16 0,-7 3 0 16,1-5 400-16,-9 9 80 0,-8 15 16 0,-2 0 0 15,-1 1 192-15,1 5 64 0,-4 8 0 0,2-5 0 16,9-5-128-16,-6 10 0 0,-2 7-16 0,4-5 0 15,5-5 16-15,7-4 16 0,8-7 0 0,7-3 0 16,7-4-272-16,3-6-128 0,5-4 0 0,10-9 128 16,9-5-512-16,5-9-96 0,10-11-32 0,4 1-19904 15</inkml:trace>
  <inkml:trace contextRef="#ctx0" brushRef="#br0" timeOffset="17986.55">18275 13732 50687 0,'-24'16'2240'0,"0"-5"464"0,-3 3-2160 0,2-2-544 0,6-2 0 0,-1 3 0 31,-9 5-1024-31,-28 17-320 0,-32 19-64 0,-31 22-16 0,-19 15 976 0,-5 2 208 0,-2 1 48 0,0 1 0 15,0 3 400-15,-2 1 96 0,-1 7 16 16,5-4 0-16,9-7-160 0,-9 12-32 0,-6 13 0 0,-4 3 0 0,6-3 192 0,1 3 48 16,2 7 0-16,0-4 0 0,4-2 144 0,5 2 16 15,4 4 16-15,3-6 0 16,7-4-272-16,3-1-48 0,7 1-16 0,7-8 0 0,4-8-208 0,9-5 0 0,6-6 0 16,9-3 0-1,7-5-656-15,7-10-32 0,9-5 0 16,9-14 0-1,9-1-976-15,9-12-208 0</inkml:trace>
  <inkml:trace contextRef="#ctx0" brushRef="#br0" timeOffset="18398.87">22090 13698 50687 0,'-11'11'4496'0,"-3"2"-3600"0,-1 0-704 0,3-3-192 31,1 2-1008-31,-8 4-224 0,-13 16-48 0,-24 24-16 16,-19 18 528-16,-18 18 96 0,-7 5 32 0,-5 1 0 0,-1-3 816 0,-4 3 160 15,-3 2 48-15,-4 1 0 0,-2 2-240 0,-1 0-144 0,0-2 192 0,-4 4-192 16,1 5 544-16,-5 2 0 0,-2 1 0 0,-6 7 0 16,-3 6-240-16,-4 1-48 0,1 0-16 0,-4 1 0 15,-3 6-240-15,3-5 0 0,9-11 0 0,-2 7 0 16,-1 5 0-16,8-6 0 0,8-7 0 0,8-1 0 31,9-1-352-31,8-6-112 0,10-7-32 0,9-11 0 0,12-5-800 0,12-10-176 0</inkml:trace>
  <inkml:trace contextRef="#ctx0" brushRef="#br0" timeOffset="18873.49">24834 14475 50687 0,'-25'18'4496'0,"-1"2"-3600"16,6-1-704-16,5-1-192 0,2 4 0 0,-13 10 192 16,-20 25-192-16,-28 38 192 0,-25 35-192 0,-14 25 0 15,-2 5 0-15,-2 2 0 0,-3 5 0 0,-4 1 0 0,-2 6 0 16,-5-6 0-16,-4 2 0 0,-2-8-320 0,2-5 48 0,-1-6 16 16,1-7 96-16,3-8 32 15,1-1 0-15,6-14 0 16,6-10-848-16,7-13-176 0,6-10-16 0,1-24-16 0</inkml:trace>
  <inkml:trace contextRef="#ctx0" brushRef="#br0" timeOffset="19791.14">15344 10017 6447 0,'2'3'576'0,"-4"1"-576"0,1-2 0 0,0-1 0 0,0 2 5248 0,-1-3 960 16,2 2 176-16,0 2 32 0,2 2-2576 0,-2 2-528 16,2 6-112-16,1 0 0 0,2 3-1888 0,2 3-368 15,-1 2-80-15,0 7-16 0,2-1-592 0,-1 7-128 16,-1 1-128-16,-2 3 176 0,-1 2-176 0,-3 1 0 16,-3 6 0-16,-2 12 0 0,-5 12 0 0,-2 7 0 15,-4 6 0-15,-4-2 0 0,0-4 0 0,-3-4 0 0,-1-4 0 16,1-2 0-16,-1-3 0 0,3-3 0 0,1-6 0 15,2-5 0-15,1-5 256 0,0-7 112 0,4 1 16 0,2-6 16 16,3-7-224-16,2-4-48 0,2-3-128 0,3-3 192 31,1-4-512-31,0-5-128 0,3-3 0 0,2-5-19632 0</inkml:trace>
  <inkml:trace contextRef="#ctx0" brushRef="#br0" timeOffset="20234.3">15274 10249 23039 0,'-1'-6'2048'0,"-1"-1"-1648"0,0 2-400 0,1-1 0 0,1 4 3136 0,0-1 560 16,1 0 96-16,0-1 32 0,2-6-2832 0,0-1-560 15,2 0-112-15,3 0-32 0,-1 1-288 0,3 1 0 0,2 2-176 0,3-2 176 16,3 2 0-16,1 0 0 15,5-1 0-15,3 0 0 0,1 2 256 0,3 0 144 0,2 0 48 0,0-3 0 16,3 5 144-16,-2-2 48 0,-1 2 0 0,-1 1 0 16,0 0-256-16,1-3-32 0,2 2-16 0,-2-4 0 0,-2 0 0 15,0 2 0-15,0-3 0 0,1 0 0 16,2 0-192-16,-2 2-144 0,0 0 192 0,-4 1-192 0,-1 2 0 0,-3 0 0 16,-2 2 0-16,-2 2 0 31,-3 0-768-31,-2 0-48 0,-2 2-16 0,-4 0-17856 0</inkml:trace>
  <inkml:trace contextRef="#ctx0" brushRef="#br0" timeOffset="20613.14">15334 10792 41471 0,'-2'2'1840'0,"1"-2"368"0,0 0-1760 0,-1 0-448 0,4 0 0 0,0 0 0 0,3 0 512 0,5 0 0 15,5-2 16-15,8-1 0 0,8-1-656 0,6 1-144 16,3-3-32-16,1-1 0 0,1 1 112 0,1 0 0 16,-2-3 16-16,-1 3 0 0,-2 1 176 0,-4-3-208 15,0 4 80-15,-3-2 128 0,-2 2 0 0,0 1 0 0,0 0 0 16,1-2 0-16,0 1 0 0,-1-2 0 0</inkml:trace>
  <inkml:trace contextRef="#ctx0" brushRef="#br1" timeOffset="39280.51">16873 11754 40543 0,'-3'-8'3600'0,"2"2"-2880"15,1 0-576-15,1 0-144 16,2 2-320-16,-2-2-80 0,1-7-32 0,1-6 0 0,2-6-1648 0,-1-1-336 15,-1-1-64-15,0 5-16 16,-3 3 848-16,-1 7 176 0,-2 2 16 0,-2 4 16 0,-1 2 2560 0,-1 4 512 0,-2 0 96 0,-1 0 32 16,-1 2 576-16,0 0 112 0,0 0 32 0,-2 4 0 15,1-2-1648-15,-2 5-336 0,2-3-64 0,0 4-16 16,-1 0-416-16,1 2 0 0,-1 4 0 0,0-1 0 16,-1 1 0-16,1 2-192 0,-1 5 32 0,3-1 16 0,2 1 144 0,1 2 0 15,3 0-144-15,2-3 144 0,3-3 0 0,1 0 0 16,2 1 0-16,3 1 0 15,0-2 0-15,3-1 0 0,0-2 0 0,0-2 0 0,1-5 0 0,1-2-176 16,2-1 48-16,-1-2 0 0,3-1 128 0,0-3 0 31,0-3 0-31,2-1 0 0,2 1 0 0,-1-6 192 0,-1 3-32 0,1-2-16 16,-2-2-144-16,0-2 160 0,-3 2-160 0,1-5 160 0,-2 3-160 0,0-2 0 0,-5-2 0 16,-2-1 128-1,0 3-128-15,-4-4 0 0,-2-1 0 0,-3 2 0 0,-1-2-256 0,-3 1 32 0,-6-2 0 0,-2 2 0 31,1 1 80-31,-2 1 16 0,-1 2 0 0,1 1 0 0,-1 3 320 0,0 0 80 16,1 1 16-16,1 2 0 0,1 1 144 0,0 4 16 16,3 2 16-16,-2 0 0 0,1 2-272 0,-1 6-48 15,-1 4-16-15,-1 0 0 0,0 7-128 0,-1 1 0 16,-2 4-192-16,1 1 192 0,0 1-320 0,0-1 48 16,2-3 16-16,0-2 0 0,2 1 256 0,0-1 0 0,3-1-128 0,1 2 128 15,2-2 0-15,3-3 0 0,4 0 0 0,2-2 0 0,2 1 128 16,6-5 48-16,4 2 0 0,1-3 0 15,6-2-176-15,2-3 192 0,3-2-192 0,1-2 192 0,3-2-192 16,-1-2-224-16,3-3 48 0,-1-2 16 0,-2-1-16 0,-1-2 0 31,0-3 0-31,-1-3 0 0,-1 1 176 0,-3 0-128 16,-1-2 128-16,-2-2-128 0,-3 1 288 0,-2 1 64 16,-3 0 16-16,-3-2 0 0,-3 1 80 0,-3 1 0 15,-2-4 16-15,-4 2 0 0,-4-1-80 0,0-3-32 16,-7 2 0-16,0-4 0 0,-2 1 32 0,-3-3 0 0,0 4 0 15,0 6 0-15,2 3-128 0,-1 3-128 0,1 7 176 0,1 2-176 16,2 4 0-16,-1 8 0 0,-2 7 0 0,0 2 0 16,-1 6 0-16,-1 3 0 0,2 7 0 0,-4-3 0 15,1 5 0-15,-3 0-352 0,1-1 48 0,-1-4 16 16,1 1 144-16,0-3 144 0,2-3-208 0,0-3 80 16,2 1 128-16,0-4-208 0,5-3 80 0,2-3 128 15,5-1 0-15,2-4 0 0,2-2 192 0,4-1-64 16,6-2-128-16,2 0 0 0,5-3 0 0,5-3 0 15,3 0 0-15,5-6-176 0,4 2 48 0,2-6 0 16,4 2-336 0,1-2-64-16,0-1-16 0,-2-1 0 0,-2 2 224 0,-3 0 64 0,-2 1 0 0,-5 2 0 0,-1 1 256 0,-5 1 0 15,0 3 0-15,-4 2 0 0,-2-1 256 0,-3 2 96 16,-2-2 32-16,-2-1 0 0,-2 2 0 0,-1-5 0 16,-2 2 0-16,-3-3 0 0,1 1-192 0,-5-3-48 15,-1 2 0-15,-2-5 0 0,-3 2-16 0,1 0 0 16,-1 2 0-16,-1-1 0 0,2 3-128 0,0 2 0 15,3 2 0-15,-1 4 128 0,1 4-128 0,-1 3-256 16,-1 4 64-16,0 6 16 0,-2 5-32 0,1 4-16 0,-2 5 0 16,0 0 0-16,-2-3-32 0,1 1 0 0,0-1 0 15,1 0 0-15,1 0 256 0,2-5 0 0,2-3 0 0,3-2 0 16,1-2 0-16,2-3 0 16,2-3 0-16,2-4 0 0,1 0 384 0,2-6-16 0,3-2-16 0,1-5 0 15,5 0-112-15,3-8-32 0,4-1 0 0,3-4 0 16,3-2-208-16,0-3 0 0,4-3-192 0,-2-1 192 15,1-3-320-15,-2-1 64 0,-1 1 0 0,-3 1 0 16,-3 2 32-16,-3 3 16 0,-2 0 0 0,-2 4 0 16,-5 4 208-16,-3 2 0 0,-1 3 0 0,-5 3 0 15,-4 2 128-15,-4 2 64 0,-2 3 0 16,-5 2 16-16,-3 1-208 0,-3 4 144 0,-4 2-144 0,0 0 128 16,0 4-128-16,0 0 0 0,4 1-192 0,1 2 192 15,1 0 0-15,3-1 0 0,2 0 0 0,3-2 0 16,0 0 0-16,4 0 0 0,2 1 0 0,-1 0 0 0,2 1-208 15,0 1 80-15,-1 0 128 0,1 0-208 16,0 2-176-16,2-5-16 0,-1 2-16 0,2-3 0 0,0-3 256 0,1 4 160 16,2-4-192-16,1 0 192 0,2-1 0 0,3-2 0 15,0-1 0-15,4-2 0 0,0-3 0 0,4-4 224 16,1-1-32-16,4-2-16 0,0-3-176 0,0-1 0 0,1 0 0 16,-2-2 0-16,0 0 0 0,-1-2 0 0,0 2 0 15,-2-1 0-15,0 2 0 0,-2-1 0 0,-2 0 0 0,-1 1 0 16,-1 2 0-16,-3-2 0 15,-2 5 0-15,-1-4 128 0,-3 2 144 0,-1 0 32 16,-1-1 0-16,-4 0 0 0,-2 0-96 0,-3 1-16 0,-1 0 0 0,-3-1 0 16,-1 3-192-16,-1 2-160 0,-2 4 32 0,-2 0 0 15,-2 8-160-15,-1 2-32 16,0 3 0-16,-2 1 0 0,0 2 64 0,1 2 16 0,-1 7 0 0,-1 1 0 16,2 4 240-16,3 0 0 15,3 1 0-15,1 1 0 0,3 1 0 0,4-1 0 0,4-2 0 0,3-3 0 16,3-2 0-16,4-4 192 0,2-1-64 0,2-1-128 15,2-3 0-15,2-2 0 0,2 0 0 0,2-4 0 0,1 0 0 16,1-3-256-16,2-3 64 16,-1 0 0-16,1-3-224 0,-2-3-32 0,1 0-16 0,-1-1 0 15,-2 0-480-15,0-2-80 0,-1 0-32 0,-1-1 0 0,-2 1 608 0,-1-1 128 16,-1 1 32-16,1-6 0 16,-1 1 1088-16,-1-1 224 0,1 2 32 0,-2-3 16 0,0-2-272 0,-2 5-48 15,-1 0-16-15,0-3 0 0,-1 0-496 0,-3 0-112 16,0 1 0-16,-1 3-128 0,-1 2 0 0,-3 0 0 15,0 4 0-15,-2 2 0 0,-1 2-320 0,-2 2-32 16,-2 0 0-16,-1 2 0 0,-1 2 224 0,0 0 128 0,0 2-160 0,1 0 160 16,1 0 0-16,1 0 0 15,-1 3 0-15,2 1 0 0,1 0 272 0,0-2-48 0,2 2-16 0,-1 0 0 16,0 0-208-16,0 2 0 16,1 1-192-16,0-1 192 15,1 1-1456-15,0-2-176 0,0 0-32 0,1 0-16 16,-1 0 432-16,4-1 96 0,0-4 0 0,1 0 16 0,2-2 752 0,1-1 128 0,1 0 48 0,4-3 0 15,1-2-144-15,0-2-32 0,4 0 0 0,-2-4-8016 16,3 0-1616-16</inkml:trace>
  <inkml:trace contextRef="#ctx0" brushRef="#br1" timeOffset="46768.88">17062 11626 13823 0,'-1'4'1216'0,"-2"1"-960"0,2-4-256 0,1 2 0 0,0-3 704 0,-1 1 112 16,0 1 16-16,-2 5 0 0,1-1-448 0,-2 0-96 16,0-2-16-16,2-1 0 15,-2 0 688-15,0-1 128 0,2-2 16 0,-2-2 16 16,0 2-864-16,2-4-256 0,-1 2 0 0,2 0 128 0,1 0 592 0,0-2 128 16,1-1 32-16,1 2 0 0,0-4 208 0,1 1 64 15,0 0 0-15,1 0 0 0,0 0-400 0,1-2-80 16,-2 2-16-16,1-3 0 0,1 2 48 0,-1-2 0 15,-1-1 0-15,2 1 0 0,0-1 240 0,2-1 48 16,1-1 16-16,1 0 0 0,3-4-480 0,3 1-80 16,4-3-32-16,0-1 0 0,5-1-160 0,1-5-16 0,2 2-16 15,1-4 0-15,1 1-224 0,0-5 176 0,2-1-176 0,-2 1 160 16,-2 2-160-16,0 1 0 0,0-2 0 0,2 2 0 16,-2-3 240-16,0 2-48 0,-3 4 0 0,-1 0 0 15,1 0-192-15,-1 3 0 0,-1-2 0 0,1 3 0 16,-2-3 0-16,-2 0 0 0,4-1 0 0,-3-1 0 15,1 2 0-15,0-5 144 0,0 3-144 16,-2 1 128-16,2-2 48 0,2 4 0 0,-1-2 0 0,1 3 0 16,1-4-176-16,-1 4 0 0,1-2 0 0,-1 1 0 15,0 2 0-15,-2 1 0 0,-2 0 0 0,0-1 0 0,-2 5 0 16,-1-3 0-16,-1 3 0 0,-1 0 0 0,-1 1 0 0,-1 2 0 16,-3 3 0-16,3-1 0 0,-3 3 0 0,1 0 0 15,1 0 0-15,-1 0 0 0,2 1 0 0,0 0 0 16,-1 1 0-16,1 0 0 0,0-3 0 15,-3 2 0-15,1-2 0 0,0 1 0 0,-1 0 0 0,1-1 0 16,-2 2 0-16,1-3 0 0,-2 1 0 16,2-3 0-16,0 2 0 0,-2 0 0 0,2-2 0 0,1-1 0 15,-2 0 0-15,4 0 0 0,-1-3 0 0,0 1 0 16,0 2 0-16,1-2 0 0,2 1 0 0,1-1 0 16,0 2 0-16,-1-2 0 15,0 1 0-15,0 3 0 0,-1 0 0 0,0 3 0 0,-2-2 0 0,-1 0 0 0,-1 1 0 16,0-1 0-16,-1 4 128 0,-2-4-128 0,-1-1 0 0,2 1 128 15,-3 0 128-15,0 0 32 0,0-2 0 0,0 0 0 16,0-4-288-16,1 1 0 16,1-3 0-16,0 2 0 0,0 1 0 0,-1-1 0 0,2 2 0 0,-1 2 0 15,0 6 0-15,-1-2 0 16,1 1 0-16,-1 0 0 0,1 2 0 0,-1 1 0 0,0-2 0 0,1 2 0 16,-1 2 0-16,0-2 0 0,-1 2 0 0,-2-2 0 15,2 2 0-15,-2 0 0 0,1-3 0 0,-2 4 0 16,2-4 0-16,-2 1 0 0,1 1 0 0,0-1 0 0,-1-1 0 0,0 1 0 15,-1 1 0-15,1-3 0 16,1 3 0-16,-1-3 0 0,0 2 0 0,1-2 0 0,1 0 0 0,1 0 0 16,-1-1 0-16,2 0 0 0,0 1 0 0,1 0 0 15,1-3 0-15,1 3 0 0,1-4 0 0,0 1 0 16,1 2 0-16,-1-3 0 16,1 4 0-16,-1-3 0 0,-2 3 0 0,0 2 0 0,-1-2 0 0,-1 0 0 15,1 2 0-15,-1 0 0 0,0-1 0 0,-3 2 0 16,2-1 0-16,0 2 0 15,-2-2 0-15,1 1 0 0,-2 1 0 0,1-2 0 16,0 3 0-16,-1-4 0 0,0 4 0 0,-1-2 0 0,0 0 0 0,-1 0 0 0,0 1 0 16,-1 0 0-16,-1-1 0 0,0 1 0 0,-2 1 0 0,0 1 0 31,-1 0 0-31,-1 0 0 0,-1 3 0 0,-2 0 0 0,-2 4 0 0,-2-1 0 16,1 4 0-16,-2-4 0 0,0 4 0 0,1-4 0 15,0 1 0-15,1 0 0 0,2-2 0 0,1-2 0 16,2 0 0-16,0 0 0 0,2-3 0 0,0 0 0 0,2-2 0 0,2 1 0 15,0 1 0-15,2 0 0 0,-1-3 0 0,2 3 0 16,-1-2 0-16,0 1 0 0,2 1 0 0,-2 0 0 16,1 0 0-16,-1 0 0 0,0 0 0 0,0 0 0 0,0 0 0 0,0 0 0 15,0 0 0-15,21-3 0 0,-16 1 0 0,2-3 0 16,1 0 0-16,0 1 0 16,2-2 0-16,-1 0 0 15,2-2 0-15,-1 2 0 0,0 0 0 0,1 0 0 0,-1-1 0 0,0 1 0 0,0 3 0 0,-2-2 0 16,0 3 0-16,-1 0 0 15,0 2 0-15,-2 0 0 0,-1 2 0 0,-1 0 0 0,-1 3 0 0,-1-2 0 16,-1 0 0-16,0 0 0 0,0 4 0 0,-1-4 0 16,1 4 0-16,0-5 0 15,1 3 0-15,1 0 0 16,0-1 0-16,3-2 0 0,1-2 0 0,3 4 0 16,1-4 0-16,1 2 0 0,2-1 0 0,0 2 0 0,2 1 0 15,-3 1 0-15,3 2 0 0,-4 2 0 0,1 3 0 0,-3 4 0 16,-2-2 0-16,-2 4 0 0,-1 5 0 0,-5 1 0 15,-2 5 0-15,-4 0 0 0,-4 5 0 0,-4-2-19264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6:08:57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7137 6075 7359 0,'-10'-6'656'0,"2"-1"-528"0,2 4-128 0,2-1 0 15,1 4 1280-15,-3-5 240 0,-6-2 32 0,-8-3 16 0,-8 2-96 0,-4-5-32 16,-6 6 0-16,1 4 0 0,0 3-496 0,1 4-112 16,2 2 0-16,3 3-16 0,2 1-608 0,6-4-208 15,4 0 144-15,5 0-144 0,1 0-144 0,6 1-112 0,4-4-32 16,3 1 0-1,5-1-96-15,4 0-32 0,4 3 0 0,4-3 0 0,1 3 416 0,7-2 224 0,8-1-32 0,8-3 0 16,8-2 448 0,12-3 64-16,12-4 32 0,6-3 0 0,-3 0-208 0,10-4-32 15,14-4-16-15,7 1 0 0,0 3-480 0,-3-2-160 0</inkml:trace>
  <inkml:trace contextRef="#ctx0" brushRef="#br0" timeOffset="3294.84">19772 4874 23039 0,'-3'-1'2048'0,"0"-1"-1648"0,2-1-400 0,1 2 0 16,1 1 320-16,-1-5-32 0,0 0 0 0,0-1 0 0,2-6-464 0,1-3-80 16,1-1-32-16,0 0 0 15,-1 0-304-15,0-1-64 0,1 1-16 16,-3 4 0-16,0-3-16 0,-1 5 0 0,0 0 0 0,-4 1 0 0,1 2 496 0,-4 1 192 15,1 0-128-15,-2 4 128 0,-2 0 1216 0,-3 2 336 16,-2 4 64-16,-3 2 16 0,-3 0-288 0,-3 4-48 16,0 3-16-16,-4 3 0 0,2-3-848 0,-1 6-176 15,1-3-48-15,3 2 0 0,2 1-208 0,2-3-128 16,3 0 128-16,4 0-208 0,1 0 64 0,1 2 16 16,2-2 0-16,3 3 0 0,2 0 128 0,0 0 0 15,3 0 0-15,3 0 0 0,0-3 0 0,2-1 128 0,4 1-128 16,1-4 0-16,1 2 0 0,4-2 0 0,1-4 0 0,3-2 0 15,2-1-128-15,1-4 0 0,-1-1 0 0,1-1 0 16,4-2 128-16,2-3-128 0,2-4 128 16,2 0-128-16,-1-2 128 0,0-3-128 0,0-2 128 0,-1-2-128 15,-4-2 128-15,-3 1 0 0,-2-2 0 0,-1-3-128 32,-4 3-256-32,-1-3-64 0,-5 2 0 0,-2-4 0 0,-1 1 64 0,-5 0 0 0,-2 1 0 0,-1 0 0 15,-2 3 384-15,-2 0 128 0,-1 6 0 0,-1 0 0 16,-1 3 608-16,0 1 128 0,0 3 32 0,1 3 0 15,2 1 320-15,1 5 80 0,2 0 16 0,1 4 0 0,1 2-464 0,2 2-80 16,2 4-32-16,-1 3 0 16,4 1-576-16,-2 2-160 0,2 2 0 0,2 0 0 0,-2 1 0 0,2 1 0 15,-1 3 0-15,1-3 128 0,0-2-128 0,-2 1 0 16,1 1 0-16,-1 4 0 0,-1-1 0 0,2 3 0 16,-2 5 0-16,0-5 0 15,0 0-704-15,0 1-48 0,-1-4-16 0,0 1-9264 16,0-4-1856-16</inkml:trace>
  <inkml:trace contextRef="#ctx0" brushRef="#br0" timeOffset="3707.65">20211 5072 35935 0,'-6'7'1600'0,"1"-4"320"0,2 3-1536 0,0 1-384 0,3-4 0 0,-1 0 0 16,1 1 208-16,-1-1-16 0,-1 7-16 0,1 2 0 16,0 3-176-16,2 1 0 0,4-3 0 0,1 0 0 0,3 2 0 0,1-2 0 0,2 0 0 0,1 2 0 31,-1 1-800-31,0-2-32 0,-1 4-16 0,1-3 0 0,-4 1-752 15,1 0-128-15,-2-3-48 0,-2-1-11280 0</inkml:trace>
  <inkml:trace contextRef="#ctx0" brushRef="#br0" timeOffset="4326.63">20522 4908 28559 0,'-3'-5'2544'0,"2"4"-2032"0,1 1-512 0,0 0 0 15,1 0 1568-15,-1 0 224 0,2 0 32 0,-1 0 16 16,1 0-864-16,1 0-160 0,3 0-48 0,-6 0 0 16,0 0-320-16,27 1-80 0,-12 1-16 0,1-2 0 15,1 0-224-15,1-2-128 0,0 2 128 0,1-1-128 16,-1 1 0-16,-2 0 0 0,-1 0 0 0,-2 1 0 16,-2 1 0-16,-3 1 0 0,-1 1 0 0,-5-1 0 0,-1 3 0 0,-2 1 0 15,-3-1 0-15,-2 1 0 0,-3 2 0 0,-2 0-256 16,-2 0 32-16,-1-1 16 0,-1 1 208 0,-2-1 0 15,0 2-160-15,-2-2 160 0,2 0-208 16,0 1 16-16,2-2 16 0,2 2 0 0,2-3 176 0,1 0-128 16,2 2 128-16,3-5-128 0,2 2 128 0,3-1 0 15,3 0 0-15,2-1 0 0,1-1 0 0,4 1 0 16,0-3 0-16,2 4 0 0,2-4 0 0,-1 3 0 16,3-3 0-16,0 1-128 0,0-1 128 0,0 2 0 15,1-2 0-15,-1 3 128 0,0 1-128 0,-4-2 0 0,-1 2 0 16,-2-1 0-16,-2 4 0 0,-1-1 0 0,1 0 0 0,-2 4-128 15,-2-4 128-15,1 3 0 0,0 1 0 0,-1-1 0 16,0 4 0-16,-1-3 0 16,0-2 0-16,-1 2-128 0,-1 0 128 0,-1 3 0 0,-2-4 0 0,-1 1 0 15,1 1 192-15,-3-1-48 0,-1 0 0 0,0 0 0 16,1 0 336-16,-2-1 64 0,1 1 16 0,-1-2 0 16,-1 2-256-16,-1-1-48 0,0 1-16 0,0 0 0 15,0-2-240-15,-1 2 0 0,0 0 0 0,-2 2 0 0,1-2 0 16,-2 3-240-16,1-3 32 0,-2-1 0 15,0 3-1664-15,-1-3-336 16,-2 1-64-16,-2 0-13344 0</inkml:trace>
  <inkml:trace contextRef="#ctx0" brushRef="#br0" timeOffset="5165.42">19973 5698 34095 0,'-6'-2'3024'0,"1"-2"-2416"0,2 1-480 0,2 1-128 0,1 1 272 0,-1-2 48 0,-2 0 0 0,-2-4 0 16,-1-3-480-16,-3-2-96 0,1 0 0 0,-1-1-16 47,2 0-304-47,-2 0-64 0,2 2-16 0,-2 0 0 0,0 2-864 0,1 3-160 0,-3 0-48 0,-1 2 0 31,-1 2-64-31,-1 4-32 0,-1 1 0 0,-2 4 0 0,0 2 1584 0,-3 3 240 0,0 2 208 0,-3 4-32 16,-1 2 1152-16,-2 2 224 0,-1 3 48 0,-1 1 16 15,-2 3-304-15,3-1-64 0,1 1-16 0,3-2 0 0,4-1 176 0,4-4 48 16,2 3 0-16,4-6 0 0,2 2-608 0,2-3-112 16,4 0-32-16,1-2 0 0,3-1-576 0,0-2-128 15,2-1 0-15,0-2 0 16,1 0-768-16,2-4-80 0,-1 0-32 0,2-3 0 15,1-3-80-15,1 0-32 0,0-3 0 0,3-6 0 0,1 2 736 16,1-5 256-16,1-1-192 0,1-3 192 0,1-2 0 0,1 2 160 16,-2-4 0-16,1-1 0 0,-1-1 560 0,-1-1 112 15,-1-1 32-15,-2 0 0 0,-1-1-32 0,-2-2 0 0,-2-1 0 16,-1 4 0-16,0-1-368 0,-2 3-80 0,1 2 0 16,-2 2-16-16,0 2-160 0,-2 3-16 0,-1 4-16 15,-1 0 0-15,-1 5 128 0,-1 2 16 0,0 2 16 16,-2 2 0-16,0 2-208 0,-1 2-128 0,0 4 160 0,-1 5-160 15,-1 1 0-15,0 6 0 0,-1 0 0 0,0 7 0 16,2-1 0-16,2 1 0 0,0-1 0 0,2-2 0 16,2 1 0-16,0-4 0 0,1 0 128 0,-1-1-128 15,1 2 176-15,0-1-16 0,0 2 0 0,1-3 0 16,-2-2-160-16,0-1 0 0,0-1 0 0,1-2 0 16,-1 0-272-16,1-1-96 0,1 1-16 0,-1-6-17600 15</inkml:trace>
  <inkml:trace contextRef="#ctx0" brushRef="#br0" timeOffset="5976.04">20131 6033 41471 0,'-6'0'3680'16,"1"-2"-2944"0,4 2-592-16,-1 0-144 0,2 0-496 0,0-3-128 0,-2 2-16 0,0-4-16 0,-2 1 400 0,0-4 64 15,4 0 32-15,3-2 0 16,3 2-576-16,2-2-112 0,5 1-32 0,0 2 0 16,5-2-752-16,-1 2-160 0,3 2-16 0,0 1-16 15,-1-2 912-15,-1 3 176 0,-1 3 32 0,-1 3 16 0,-1 1 688 0,-3 0 0 31,-1 3 0-31,-2 0 128 0,-3 2 256 0,-1 1 48 16,-2-2 16-16,-3 3 0 0,-2 1 704 0,-1 1 160 16,-2 0 32-16,-1 3 0 0,-3-2-960 0,-3 3-192 0,-3 2-48 15,-3 2 0 1,1-1-2224-16,-5 2-448 0,-2-2-96 0,1-1 0 16,2-1 368-16,-1-3 80 0,2 2 0 0,2-2 16 0,2-1 2800 0,3-3 544 0,3 0 112 0,0 0 32 15,1 0 720-15,2 0 160 0,1-1 32 0,1 0 0 16,0 0-944-16,2-1-176 0,2 1-32 0,2-4-16 15,3 3-256-15,2-3-48 0,3-3-16 0,3-1 0 16,2 0-752-16,2-2 0 0,3 0 0 0,2-4 0 16,1-2-2112-16,1 0-320 0</inkml:trace>
  <inkml:trace contextRef="#ctx0" brushRef="#br0" timeOffset="6487.16">20644 5937 35935 0,'-3'-4'1600'0,"-1"0"320"0,1 2-1536 0,2-1-384 0,2 3 0 0,-1 0 0 0,2 0 384 0,-1 0 16 0,0-1 0 0,2 1 0 15,0 1-400-15,-3-1 128 0,0 0-128 0,22 5 0 16,-10-3 0-16,0 0 0 0,3 0 0 0,1-2 0 31,2-2-560-31,1 0-80 0,2-2-32 0,0-2 0 0,0 2 240 0,-1-2 48 16,0 0 16-16,-2-1 0 0,-1 1 368 0,-2 3 0 0,-4-1 0 0,-1 1 0 15,-1 6 0-15,-5-2 128 0,-2 2-128 0,-3 3 128 0,-2 0-128 0,-4 1 0 16,-3 4 0-16,-2-1-176 16,-2 3-448-16,-2-3-80 0,-2 2-32 0,-2 0 0 15,-2-1-16-15,-1 2 0 0,2-1 0 16,3-2 0-16,4-1 1152 0,0 1 240 0,3-4 32 0,1 2 16 0,4 0 384 0,4-2 80 15,2 0 0-15,4 0 16 0,2 1-640 0,2-5-128 16,5 3-16-16,0-3-16 0,3 1-240 0,2-2-128 16,3-1 160-16,1-1-160 0,0 1 0 0,1-3 0 0,0 1-208 15,1 1 64 1,-2-2-512-16,0 2-112 0,0 2 0 0,-3 2-16 16,-3 3 128-16,-3 0 16 0,-3 0 16 15,-3 4 0-15,-5 3 384 0,-1 0 80 0,-3 3 16 0,-3 3 0 0,-3-1 608 0,-1-2 128 16,-4 3 32-16,1 0 0 0,-2-2 656 0,-1-1 128 0,1-1 16 0,0-3 16 15,0 0-608-15,0-2-128 0,0 3-32 0,0-6 0 16,-1 2-544-16,-1 1-128 0,-1-2 0 0,-3 2 0 31,1 0-576-31,-3 0-128 0,-1 1-48 0,-2-1-16496 0</inkml:trace>
  <inkml:trace contextRef="#ctx0" brushRef="#br0" timeOffset="7171.92">19848 6796 24879 0,'-9'-4'1088'0,"2"2"256"0,1 1-1088 0,1-2-256 0,2 1 0 0,2 1 0 15,-2-2 0-15,0-1 0 0,-3-2 0 0,-4-4-144 16,-3-1-240-16,1 1-32 0,-2 0-16 0,1 0 0 0,-2 2 432 0,-1 0 256 16,0 2-48-16,-2 0 0 0,1 1 320 0,-1 1 64 15,-1 4 16-15,-1 0 0 0,0 3 768 0,1 1 160 16,-1 2 16-16,-1-3 16 0,2 6-416 0,1-1-64 16,-1 0-32-16,-1 1 0 0,3 4-416 0,-1 2-96 15,2 1-16-15,1 2 0 0,1 3-528 0,3 1 0 16,0 0 0-16,1 3 0 0,1-3-288 0,1 3-16 0,0 1 0 15,1-4 0-15,3-6 112 0,2-1 0 0,0-1 16 16,5-6 0-16,-1-1 176 0,3-3 0 0,3-1 0 16,0-4 0-16,1-2 0 0,2-3 128 0,4-3-128 0,0-3 128 15,2-2-128-15,0-2 176 0,3-2-176 0,2-4 192 16,1-3-64-16,-1 1 0 0,0 0 0 0,-1-2 0 16,3 1-128-16,-2 0 0 0,0-1 0 0,-1 1 0 15,-1 3 144-15,0 0-144 0,1 6 160 0,-3 1-160 16,1 5 528-16,-3 3 16 0,-1 4 0 0,-1 0 0 15,-5 4-240-15,0 1-48 0,-3 4-16 0,-1 2 0 16,-1 4-240-16,-3 3 0 0,0 5 0 0,-3-2 0 0,-1 5 0 16,0-4 0-16,-2 4 0 0,-1-2 0 0,-1 1 208 0,1-3-48 15,0-3-16-15,1-3 0 0,0 2 112 0,0 1 0 16,3-4 16-16,0 1 0 0,2-3-272 0,2 0 0 16,1-2 128-16,2 2-128 0,2-1-144 0,1 1-96 15,2-3-16-15,0 2-17888 16</inkml:trace>
  <inkml:trace contextRef="#ctx0" brushRef="#br0" timeOffset="12782.13">20068 6831 4607 0,'-5'-4'400'0,"1"2"-400"0,2-1 0 0,1 2 0 0,1 1 2304 0,0 0 368 16,0-3 80-16,0 2 0 0,1-1-1408 0,-1-2-304 16,2-2-48-16,1 0-16 0,2-1-512 0,0 1-96 15,0 0-32-15,1 0 0 0,-1 0-336 0,0-2 128 16,0 3-128-16,-2 2 0 0,0 0 496 0,-3 2 16 16,0 1 16-16,-3 0 0 0,0 4 144 0,-1-1 32 15,-2 6 0-15,-2-3 0 0,1 4 160 0,-2-1 32 0,1 1 16 16,-1 0 0-1,0-2 240-15,-1 2 32 0,2 0 16 0,0 0 0 0,0-1-240 0,0 0-32 16,1 1-16-16,-1 3 0 0,1-3-448 0,0 2-80 0,-2 0-32 0,0-2 0 16,2 3-352-16,-1-1 0 15,0-2 0-15,0 0 0 0,2 2 0 0,-1-2 0 16,1 1 0-16,1-1 0 0,1-3 0 0,0 2 0 16,2-5 0-16,-1 1 0 0,3-2 0 0,-1-1 0 0,1 0 0 0,1-2 0 15,1 0 0-15,-1-2 0 0,2 0 0 0,1 0 0 16,0-1 0-16,1 2 0 0,1-2 0 0,1-2 0 0,2 1 432 15,0 0 16-15,-1-1 0 0,1 0 0 0,0 3-448 16,1-4 0-16,1 2 0 0,0 1 0 0,2 1 0 0,1 1 0 16,1 1 0-16,0 0 0 0,0-3-208 15,-1 3 16-15,2 0 16 0,-1 0 0 32,0 0-928-32,2 0-192 0,-2 0-48 0,0-2 0 15,-1 2-528-15,-3-1-112 0,0 1-32 0,-1 0-10176 0</inkml:trace>
  <inkml:trace contextRef="#ctx0" brushRef="#br0" timeOffset="13540.73">20099 6778 3679 0,'0'-4'320'0,"1"1"-320"0,0 2 0 0,-1 1-1568 15</inkml:trace>
  <inkml:trace contextRef="#ctx0" brushRef="#br0" timeOffset="13702.89">20104 6760 2239 0,'0'-8'0'0,"0"5"192"0,0 3-192 0,0-1 0 0,0 1 0 0,0 0 0 16,0 0 1408-16,1-3 256 0,-1 0 32 0,-1-2 16 0,1 1 848 0,-3 3 192 16,0-2 16-16,-1 1 16 0,-2 2-240 0,-2 0-48 15,-2 2-16-15,-1 1 0 0,-2 1-592 0,-5-1-112 16,0 3-32-16,-4 1 0 0,-2-1-464 16,-2 0-112-16,-1 0-16 0,-3 0 0 0,2 1-640 0,2-6-128 15,0-1-16-15,4-1-16 0,4-2-352 0,3-1 128 16,4-1-128-16,5-1 0 0,5-1 0 0,6 1-288 15,6-3 48-15,9 2-16944 0</inkml:trace>
  <inkml:trace contextRef="#ctx0" brushRef="#br0" timeOffset="14414.37">20156 7011 2751 0,'-3'3'256'0,"1"-3"-256"16,1 0 0-16,1 0 0 0,0 0 752 0,0 0 96 0,-2-3 32 0,1 3 0 16,-1 0 688-16,0-1 144 0,1 1 16 0,1 0 16 15,0 0-128-15,0 0-16 0,0 0-16 0,0 0 0 16,0 0 48-16,0 0 16 0,0 0 0 0,0 0 0 15,0 0-208-15,0 0-32 0,0 0-16 0,-15 16 0 16,10-10-224-16,-1-2-32 0,-2 3-16 0,-4 5 0 16,0-2-672-16,-2 2-128 0,-2 0-16 0,0 1-16 15,0 3-112-15,-1-3-32 0,2 0 0 0,0-1 0 16,0-2-144-16,4-1 0 0,1-3 0 0,3-1 0 0,1 0-256 0,2-5-96 16,2 1-16-16,2-1-14576 15</inkml:trace>
  <inkml:trace contextRef="#ctx0" brushRef="#br0" timeOffset="15062.52">20481 6827 13823 0,'-5'-6'608'0,"1"2"128"0,2-1-592 0,1 4-144 0,1-1 0 0,0 2 0 15,0-4 1792-15,0 1 336 16,0-3 64-16,0-1 16 0,0-2-128 0,1 3-32 0,0 0 0 0,0-2 0 16,2 2-528-16,1 0-112 0,0 0-32 0,1 1 0 15,3 0-480-15,2-1-80 0,1-1-32 0,1-1 0 16,4 2-384-16,2-2-80 0,0 2 0 0,3 0-16 0,0 0-304 15,1 0 0-15,3-1 0 0,-1 1 0 0,0-1 0 16,-1 2 0-16,-4 1 0 16,-1 0 0-16,-3 4 0 0,-2-2 0 0,-2 2 0 0,-2 0 0 0,-4 2 0 0,-1-2 0 15,-3 2 0-15,-2 0 0 0,-2 2 0 0,-3-1 0 16,-4 2 128-16,-1 2-128 16,-3 0 480-16,0 2 32 0,-5 1 16 0,-1-2 0 15,-1 3-368-15,-1 0-160 0,1 2 128 0,-1-2-128 0,1 4 0 0,1-3 0 16,3-2 0-16,2 0 0 0,1-1 0 0,3-3 0 15,4-2 0-15,3-2 0 16,3-1 0-16,1-1 0 0,3 0 0 0,2-1 0 0,3 1 0 16,2-2 0-16,-1-2 0 0,3 1 0 0,1 1-128 0,0 1 128 15,0-2 0-15,1-1 0 0,1 4 0 16,-2 0 0-16,1 0 0 0,-1 0 0 0,1 0-208 0,-3 4 80 0,1-1 128 16,-3 3-208-16,0-2 208 0,-1-1-192 0,0 3 192 15,-1 1-192-15,-1-1 192 0,-1 0 0 0,0 0 0 0,-2 0 0 16,-1 1 0-16,0-1 0 0,-2 0 0 0,-2 0 0 15,1-1 0-15,-3 1 0 0,-1 0 0 0,0 1 0 16,-1-1 0-16,0 0 0 0,0 0 0 0,-1 0 0 16,0 2 0-16,2 0 0 0,0 1 128 0,2-2-128 0,-2 3 0 15,1 1 0-15,2-1 0 0,-1 0 0 0,1-1 0 0,-1 1 0 16,1-3 0-16,-1 2 0 0,1-3 0 0,-2 3 0 16,0 1 0-16,-1-3 0 0,-2 4-272 0,0 0 32 15,-3 2 16-15,-3-1 0 16,0 0-2032-16,-2-2-416 0,-2 3-80 0,-2-5-11552 0</inkml:trace>
  <inkml:trace contextRef="#ctx0" brushRef="#br0" timeOffset="15999.29">19685 7668 7359 0,'3'-5'656'16,"1"1"-528"-16,-1 3-128 0,-2-1 0 0,0 2 1088 0,1-4 192 16,2 1 48-16,1-3 0 0,3-2 400 0,-3 0 96 15,-1 0 16-15,-1 1 0 0,-3 1-496 0,-1 2-80 16,-3 1-32-16,0-1 0 0,-2 2 448 0,-1-2 96 16,-1 1 16-16,0 0 0 0,-1-2-320 0,0 1-48 15,-1 3-16-15,-1-4 0 0,-1 4-752 0,-2-4-144 16,1 3-48-16,-3 0 0 0,-2 2-336 0,0 0-128 15,-2-3 0-15,0 3 144 0,-1 3 384 0,-1-1 80 16,1 2 16-16,1 2 0 0,3 0-224 0,-1 2-32 0,4 3-16 0,-1 3 0 16,1 4-352-16,2 4 128 0,-1 1-128 0,2 1 0 15,0 2 0-15,3 3 0 0,0-3 0 0,2-1-192 16,3-1-48-16,2-1-16 16,1-7 0-16,3-2 0 0,3-4-16 0,-1 0-16 15,4-1 0-15,0-4 0 0,3 0 128 0,0-2 32 16,1-3 0-16,1 0 0 0,1-3-448 0,0-3-64 15,1-1-32-15,1-3 0 0,2-2 240 0,-2 0 48 0,3-4 16 0,0-3 0 16,1-1 0-16,1-2 0 0,0-3 0 0,0 1 0 16,-1-2-208-16,-1 1-32 0,-1 3-16 0,-2-4 0 15,-1 3 96-15,-4-1 16 0,0 5 0 0,-4-1 0 0,-2 6 512 16,-3 4 0-16,-2 3 0 0,-2 4 0 16,-2 0 1040-16,0 6 272 0,-3-2 48 0,-1 8 16 15,0 3 144-15,1 4 16 0,0 0 16 0,1 0 0 0,2 5-1168 0,1 2-224 16,2-1-160-16,1 0 192 0,1 0-192 15,1 1 0-15,2-1 0 0,-1-4 0 0,0 2 0 16,0-1 0-16,1-4 0 0,0-2 0 0,-1 0 0 0,0-4 0 16,-2 1 0-16,0-1 0 15,0 3-592-15,-2-2-112 0,0-1 0 0,-3 1-10496 0,2 0-2080 0</inkml:trace>
  <inkml:trace contextRef="#ctx0" brushRef="#br0" timeOffset="16347.03">19995 7755 25791 0,'-11'0'1152'0,"2"-2"224"0,3 2-1104 0,1 0-272 0,3 2 0 0,0 0 0 0,1 0 1088 0,-3 2 176 0,1 2 16 0,-6 4 16 16,0 3-848-16,1 0-160 0,0 2-32 0,2-1-16 0,1 1-240 0,0-2 0 15,2 2 0-15,-1-3-160 0,0 1 160 0,2 0 0 16,-2 0 0-16,0-1-128 0,1 0 128 0,-1-2 0 0,1 0 0 16,0-1 0-16,0-3 0 0,2 0 0 0,0-1 0 15,-1-2 128-15,2-1-128 0,2-2 0 0,-1 0 0 0,4 0 128 16,0-2-128-16,2-1 0 0,3 2 0 0,0-2 0 31,1 2-512-31,2-4-32 0,1 4 0 16,2-1 0-16,2-1-1248 0,-1 2-256 0</inkml:trace>
  <inkml:trace contextRef="#ctx0" brushRef="#br0" timeOffset="16615.38">20211 7731 20271 0,'-7'4'1792'0,"2"-2"-1424"16,3 2-368-16,0 0 0 0,1 2 576 0,-3 0 32 15,-2 6 16-15,-5 4 0 0,-3 9 432 0,0 4 96 16,-2 3 0-16,2-1 16 0,2-2-896 0,2 0-272 15,0 2 128-15,1-3-128 0,2 3 0 0,-1 1 0 0,1-2 0 16,2 1 128-16,1 0-128 0,1-2 0 0,1 2 0 0,1-6 0 31,1-3-640-31,1-2-32 0,3-1-16 0,-2-7-10560 0</inkml:trace>
  <inkml:trace contextRef="#ctx0" brushRef="#br0" timeOffset="17266.25">20402 7826 35935 0,'-8'0'3200'0,"2"-2"-2560"16,5 4-512-16,1-2-128 0,1 0 0 0,-1 0 0 16,-1 0 0-16,-1 0 0 0,2 0 272 0,1 0 96 0,2 0 16 0,-3 0 0 15,0 0-256-15,30-2-128 0,-16 1 128 0,2 1-128 16,1 0-176-16,0 1-96 0,3-1-32 0,-1 2 0 16,-1-1 176-16,1 1 128 0,-2 1-192 0,-3-1 192 15,-2 0-128-15,-2 2 128 0,-3 1 0 0,-3-1 0 16,-1-1 0-16,-3 2 0 0,-3 3 160 0,-1-2-32 15,-2 0 672-15,-2 3 144 0,-1 0 16 0,-3 1 16 16,-1 0-528-16,0 3-128 0,-3-1 0 0,0 0-16 16,-1 1-304-16,1-2 0 0,2 0 0 0,0-1 0 15,3-3 0-15,1-2 0 0,2 1 0 0,1-2 0 0,2-1 160 0,1-3-32 16,3 0 0-16,0 0 0 0,2 0-128 0,0 0-176 16,2 0 48-16,2 0 0 0,1 0 128 0,0 0 0 15,4 0 0-15,0 0 0 16,1-3-336-16,3 3-48 0,-1-2 0 0,1 0 0 0,-2 0 128 0,2 2 0 15,-1-2 16-15,0 2 0 0,-1 0 240 0,-1 0 0 16,0 0 0-16,1 2 0 16,-4-2 0-16,1 2 0 0,-4 2 0 0,0-1 0 0,-1 0 0 0,-2 1 0 0,-1-1 0 15,0 0 0-15,-1 0 0 0,-1 0 0 0,0 1 0 16,-1 1 0-16,-1 0 448 0,-1 0 48 16,1 1 0-16,0 0 0 0,-1 1-224 0,1 0-32 0,-1 2-16 15,0-3 0-15,1 4 16 0,0-4 0 0,-1 4 0 0,1 0 0 16,-1 2-240-16,-1-2 128 0,0 2-128 0,-1 1 0 15,0 0 128-15,-2 2-128 0,1-3 0 0,-3 1 0 16,0 0 240-16,0 2-48 16,-1-4-16-16,0 1 0 0,1 0-48 0,0-5-128 0,2-1 192 0,-1 1-64 15,0-5-128-15,1-1-256 0,-1-2 64 0,0-1-19008 16</inkml:trace>
  <inkml:trace contextRef="#ctx0" brushRef="#br0" timeOffset="20870.5">10210 11139 20271 0,'-22'-22'1792'0,"3"3"-1424"0,6 4-368 0,5 8 0 16,2-3 576-16,-6-6 32 16,-13-12 16-16,-12-16 0 0,-11-10-496 0,-3-3-128 15,9 10 0-15,11 15 0 0,9 11 0 0,6 11-240 16,3 10 64-16,8 9 16 0,5 7 160 0,7 7 256 16,5 11-64-16,8 10-16 0,6 7-176 0,7 9 128 0,7 12-128 0,5 7 128 15,6 10-128-15,0 3 0 0,-7-7 0 0,1 4 0 16,2 6-160-16,0 9 160 0,2 6-208 0,1 8 80 15,3-1 128-15,4 8-208 0,3 6 80 0,2 2 128 16,-4-11 352-16,7 8 192 16,5 6 32-16,3 6 16 0,3 4 1408 0,5 5 288 0,7 5 48 0,1 4 16 0,1 1-928 0,1-3-176 15,0 1-32-15,4 6-16 16,2 9-848-16,-2 0-160 0,1 2-48 0,1 4 0 16,1 3-144-16,-2 4 0 0,-5-3 0 0,0 3 0 0,-1 0 0 0,0 2 0 31,3 0 0-31,-5-11 0 0,-8-14 0 0,-4-13 0 0,-2-8 0 15,1-10 0-15,-1-4 0 0,-2-3-144 0,0-5 144 16,-5-5 0 0,-1-6-768-16,-6-7-64 0,-7-9 0 0,-6-9 0 15,0-3-1600-15,-9-5-320 0,-1-12-64 0,-7-1-5568 0,-4-1-1104 0</inkml:trace>
  <inkml:trace contextRef="#ctx0" brushRef="#br0" timeOffset="21354.1">9612 11417 24879 0,'-49'-10'1088'16,"15"4"256"-16,3 4-1088 0,12 2-256 0,11 2 0 0,4-1 0 0,-1 4 192 0,-5 0 0 0,-3 4-16 0,1 3 0 15,8 1-368-15,11-1-80 0,11-1-16 0,13 0 0 16,14-4 416-16,11-7 64 0,9 0 32 0,13-7 0 16,11-5 128-16,15-9 32 0,17-1 0 0,10-10 0 15,8-7-384-15,12-8 0 0,13-3 0 0,4-10 128 16,-2 2-128-16,11-9 0 0,13-4-176 0,7-5 176 0,6-1-160 0,2-4 160 16,4-6-160-16,2 0 160 15,4 1 0-15,4-5 0 0,4-1 0 0,-2 1 0 0,-11 8 0 0,9-5 0 16,10 3 0-16,6-1 0 0,7 4 0 0,-1-1 0 15,-8 1 0-15,6 3-144 0,0 1 144 0,0 5-128 16,-1 4 128-16,-7 2-128 16,-2 4-1840-16,-9 5-352 0</inkml:trace>
  <inkml:trace contextRef="#ctx0" brushRef="#br0" timeOffset="22016.85">13397 18003 26719 0,'-1'-7'2368'0,"1"1"-1888"0,1 0-480 0,4 2 0 0,2 1 0 0,2 3 0 0,3-3-176 0,8-3 176 0,15-4-320 0,19-6 64 15,15-5 16-15,12-4 0 16,1-1 240-16,6-3 0 0,6-1 144 0,5 0-144 16,5-4 0-16,1-1 0 0,0-4 0 0,5-2-160 15,7-3-192-15,4-1-32 0,4-4-16 0,9-4 0 16,11-4-400-16,3-10-80 0,-2-3-16 0,10-6 0 15,10-3 192-15,7-3 16 0,8 2 16 0,0-4 0 0,2-3 288 16,-3 3 64-16,0 1 16 0,8 4 0 16,5 0 304-16,-3 6-160 0,2 0 160 0,-4 8-128 0,-5 2 128 0,-7 6 0 15,-6 6 0-15,3 7 128 0,1 3-128 0,-11 6 0 16,-12 7 0-16,-5 5-7664 16</inkml:trace>
  <inkml:trace contextRef="#ctx0" brushRef="#br0" timeOffset="22443.62">19984 16131 43311 0,'-35'-32'3840'0,"8"5"-3072"0,1-2-608 0,8 6-160 0,5 7-256 0,2-3-64 16,-6-13-32-16,-17-21 0 16,-14-32 352-16,-11-25 0 0,-7-18 0 0,2-7 0 0,2-8-256 0,0-10 64 15,0-9 0-15,1 0 16 16,1 2-592-16,-3 4-128 0,-1 4-32 0,-4-2 0 31,0-2 0-31,-1 3 0 0,-3-1 0 0,-3 3 0 0,-2 0 160 0,-5 2 16 0,-1 0 16 0,-2-9 0 0,-4-3 368 0,-1-3 80 0,-1-4 16 31,4 3 0-15,6 11-1056-16,-3-13-208 0,-1-5-32 0,1-4-16 16,3 8 624-16,2 4 112 0,3 3 16 0,-1-1 16 15,5-5 272-15,2 11 48 0,1 5 16 0,2 5 0 0,2 8 480 0,2 2 0 0,3 4 208 0,2 4-64 16,2 4 368-16,5 8 64 0,4 6 0 0,3 5 16 15,2 1-800 1,2 9-176-16,4 6-16 0,3 7-9520 0</inkml:trace>
  <inkml:trace contextRef="#ctx0" brushRef="#br0" timeOffset="25714.59">21345 9989 911 0,'-34'16'0'0,"2"-1"0"0,8-5 0 0,8-1 0 15,1-2 192-15,-15 5-64 0,-29 17 0 0,-34 15 0 16,-27 13-128-16,-8 3 0 0,4-6 0 0,10-7 0 15,9-5 0-15,1-2 128 0,3-2-128 0,0-4 128 16,4-1 448-16,-2-2 96 0,-2 1 16 0,-2-3 0 16,1 2 720-16,-2 1 160 0,0 2 32 0,-1 2 0 15,-3 1 400-15,2-5 96 0,8-1 16 0,-8 7 0 16,-8 7-1312-16,-5 2-256 0,1 0-48 0,-6 3-16 0,-2 5-480 16,-6 2 0-16,-6 8-176 0,-4 0 176 15,-3 1-896 1,-1-3-48-16,12-3-16 0,-16 0 0 0,-7 6-352 0,-4 1-80 0,-1 2-16 0,-1-2 0 0,9-8 1120 0,-7 4 288 15,-4 5 0-15,1 1 0 0,2 3 0 0,2-1 320 16,5-2-64-16,1 4 0 0,1 0 192 0,1 0 16 16,2-2 16-16,-1 5 0 0,-1 4-480 0,3-2 0 15,6-5 0-15,0 0 0 16,-2 4-320-16,2 3-96 0,2 0-32 0,0 0 0 16,5-5-720-16,-8 3-160 0,0 2-16 0,-1-1-16 0,3 1 1168 0,1-2 192 0,2-3 0 15,6-7 192-15,5-5-192 0,2-1 0 0,0 2 0 16,5-4 0-16,4 3 0 0,2-7 0 0,3 1 0 0,2-8 0 15,11-9 0-15,-5 1 0 0,-2 4 0 0,-3-4-128 16,-1-7 128-16</inkml:trace>
  <inkml:trace contextRef="#ctx0" brushRef="#br0" timeOffset="26705.38">11673 14336 23951 0,'0'0'2128'0,"1"0"-1696"15,-1 0-432-15,-1 0 0 0,0 2 0 0,-2-2 0 0,0 4 0 0,-5 0 0 16,-3 2 0-16,-3 2 0 0,-5 2 0 0,-4-3 0 15,-1 2 320-15,-5 0 48 0,0-2 0 0,-4 2 0 16,-2 1 256-16,-6 2 48 0,-5 4 16 0,-6 3 0 16,-2 3 464-16,-7 4 80 0,-1 5 32 0,-9 5 0 15,-7 10-704-15,-9 8-144 0,-6 7-32 0,-6 4 0 32,0 0-832-32,-9 8-192 0,-9 7-16 0,-6 5-16 0,-7 8-544 0,0-4-96 0,10-7-32 15,-5 5 0-15,0 5 1344 0,5-7 256 0,8-6 48 0,14-8 16 0,12-10 1360 16,11-8 288-16,12-10 48 0,9-5 16 0,7-6-1104 0,7-3-224 15,7-4-32-15,3-7-16816 16</inkml:trace>
  <inkml:trace contextRef="#ctx0" brushRef="#br0" timeOffset="30071.36">21249 10039 8287 0,'-4'-3'736'0,"0"1"-592"0,2 0-144 0,1 2 0 31,0-2 368-31,-3 2 32 0,-1-4 16 0,-5 2 0 0,-1-5-288 0,-3 0-128 0,2 1 0 0,1-3 128 16,1 3 1024-16,4-1 192 15,2-2 32-15,2-1 16 0,3 0 1120 0,1 2 240 0,3-2 32 0,3 0 16 16,1 1-1584-16,3-1-320 0,0 4-64 0,2 0-16 15,-1 0-688-15,2-1-128 0,-1 4 0 0,-2-1 0 32,-1 2-560-32,-1 2-16 0,-3 0 0 15,-2 0 0-15,-1 0 224 0,-3 0 32 0,1 0 16 0,-2 0 0 0,0 0 304 0,-2 1 224 16,1 1-32-16,-1 1-16 0,-1-2 528 0,2 1 128 16,1 2 0-16,0 1 16 0,2-1-192 0,1 3-32 15,2 2-16-15,2 6 0 0,2 1-368 0,2 4-80 16,0 4-16-16,3 11 0 0,2 6-144 0,-1 16 0 15,-1 9 0-15,-4 11 0 0,-2 11 0 0,-6 13 0 0,-4 20-144 16,-6 17 144 0,-5 8-1552-16,-5 8-208 0,-1 8-32 0,-5-5-16 15,1-7-1520-15,-2-18-288 0,0-12-64 0,3-18-16 0,2-20 2720 0,2-12 528 0,3-11 128 0,1 2 0 16,1-4 4544-16,-1 3 896 0,2 2 176 0,-1-1 32 16,2-1-2608-16,1-3-528 0,0 0-96 0,2 0-32 15,-1-4-1680-15,2-2-384 0,2-3 0 0,2-5 0 31,4-5-1616-31,4-5-336 0,4-2-64 0,2-9-7552 0,4 0-1504 16</inkml:trace>
  <inkml:trace contextRef="#ctx0" brushRef="#br0" timeOffset="30894.82">21343 12496 10127 0,'-3'-3'896'0,"2"2"-704"0,0-2-192 0,0 1 0 0,1 1 3040 0,0 1 576 16,1 0 112-16,0-3 32 0,2 1-3328 0,-1 1-672 15,3-3-128-15,0 1-16 16,1 3-896-16,0 3-192 0,-1 1-16 15,-1-1-16-15,0 3 256 0,-2 3 48 0,-1-1 16 0,-2 4 0 0,0 0 656 0,-3 1 128 16,-1 0 16-16,-2 2 16 0,-1-3 528 0,0-2 96 16,-3 0 32-16,0 0 0 0,-3 0 1232 0,-1-1 240 15,-2-1 48-15,-2-1 16 0,-2 0-288 0,-1-1-48 16,0-2-16-16,-2 1 0 0,0 1-144 0,0-1-48 16,-1 1 0-16,1-1 0 0,1 1-288 0,-1 0-64 0,-2 4-16 15,-2 0 0-15,2 3-272 0,-2-1-64 0,0 4-16 16,-5 3 0-16,-2 0-416 0,-5 4-144 0,-2 5 0 0,-6-2 144 15,-2 1-144-15,0 2 0 0,-5-1 0 0,-10 7 0 32,-10 3-432-32,-7 3-16 0,-10 1 0 0,-6 1 0 15,-4 2-320-15,-6 2-64 0,-4-2 0 0,-6 1-16 0,4-4 848 0,-7 2 336 0,-6 6-16 0,-7 5 0 16,-4-1 416-16,-7 8 80 0,-3 0 16 0,-6 6 0 16,-1-2-272-16,-5 5-48 0,-1 4-16 0,-3 3 0 15,-4 1-496-15,-3 4 0 0,4-4 0 0,-8 7 0 0,-4 2 0 16,-2-3-128-1,-2 0 128-15,-5-2-208 0,-4 0-160 0,5-4-16 0,8-6-16 0,-11 5 0 32,-5 4-32-32,-1 0 0 0,-1 0 0 0,-1-3 0 0,-2-2-48 0,1-2-16 0,5 2 0 0,1 1 0 15,4 1-448-15,1 1-80 0,1 4-32 0,3-4 0 16,7-1 0-16,-4 6 0 0,2 0 0 0,5 4 0 16,4 0-576-16,8-1-112 0,5-5-32 0,7-1 0 15,6-1 992-15,9-5 192 0,9-2 32 0,4-5 16 0,7-3 1120 0,0-3 240 0,1 1 32 31,4-5 16-31,2 0 96 0,6-4 32 0,3-4 0 0,4 0 0 16,3-1-832-16,1-3-160 0,0 2 0 0,5-2 0 31,3-3-416-31,3-3 0 0,3 0 0 0,5-7 0 0,7-5 224 0,0-6 32 0,2 1 16 0,3-2 0 16,4-5 144-16,3 1 0 0,3-2 0 0,1-6 0 0</inkml:trace>
  <inkml:trace contextRef="#ctx0" brushRef="#br0" timeOffset="31734.62">9768 15057 37775 0,'-8'12'3360'0,"2"-2"-2688"15,3 2-544-15,2-3-128 16,0 1 0-16,-2 3-192 0,-3 16 32 0,-4 20 16 16,-2 14-848-16,-3 14-160 0,0 8-48 0,-2 9 0 15,-3 8-304-15,-6 5-64 0,-5 5-16 0,-7 4 0 16,-3 5 512-1,-6 4 112-15,0 5 0 0,-2 3 16 0,1 6 1968 0,1 1 384 16,3-4 64-16,5-2 32 0,5 0 800 0,6-8 144 0,6-8 48 0,4-17 0 0,4-13-1680 0,5-9-336 16,4-6-64-16,4-14-16 15,3-13-864-15,4-13-176 0,3-7-48 0,3-13-16272 0</inkml:trace>
  <inkml:trace contextRef="#ctx0" brushRef="#br0" timeOffset="32397.76">11908 15173 41471 0,'-1'0'3680'0,"1"-3"-2944"0,0 3-592 0,1-2-144 15,1 1-800 1,2-2-192-16,4 0-32 0,1-4-16 0,9-8 768 0,3-4 272 0</inkml:trace>
  <inkml:trace contextRef="#ctx0" brushRef="#br0" timeOffset="32523.34">12981 14835 40543 0,'-2'3'3600'0,"-1"-2"-2880"16,1 1-576-16,1-2-144 0,1 0 416 0,1 0 48 16,0 0 16-16,0-3 0 0</inkml:trace>
  <inkml:trace contextRef="#ctx0" brushRef="#br0" timeOffset="32697.08">13699 14519 54367 0,'-7'-4'2416'0,"2"-1"480"0,0 4-2320 0,4-4-448 0,2 1-128 0,6-2 0 31,5-1-1616-31,9-11-352 0,25-15-64 0,8-20-16 0</inkml:trace>
  <inkml:trace contextRef="#ctx0" brushRef="#br0" timeOffset="32823.06">15138 13966 50687 0,'0'-3'2240'0,"-1"2"464"0,-2 1-2160 0,3-3-544 0,1 3 0 0,3-3 0 15,4-1-720-15,6-4-256 0,12-6-48 0,15-7-16 0</inkml:trace>
  <inkml:trace contextRef="#ctx0" brushRef="#br0" timeOffset="32951.61">16008 13580 50687 0,'7'-4'2240'0,"-5"2"464"0,1-2-2160 0,-1 1-544 15,0 0 0-15,2-1 0 16,4-2-960-16,3-2-320 0,11-6-48 0,14-11-16 15,13-3 64-15,14-9 16 0,10 1 0 0,2-3 0 0</inkml:trace>
  <inkml:trace contextRef="#ctx0" brushRef="#br0" timeOffset="33081.81">17041 13156 46991 0,'4'-2'2080'0,"-3"-1"432"0,0 2-2000 0,2-2-512 0,-1 2 0 0,2-1 0 15,2-2 368-15,6-5-32 0,11-3 0 0,11-7 0 31,12-4-1264-31,13-8-256 0,13-4-48 0,7-1-16 0,5-1 1008 0,-1-1 240 0</inkml:trace>
  <inkml:trace contextRef="#ctx0" brushRef="#br0" timeOffset="33184.74">18002 12749 40543 0,'0'-1'3600'0,"0"1"-2880"0,0 0-576 0,0-3-144 0,1 3 1152 16,-1-2 192-16,2-2 32 0,2-3 16 0,4-2-704 0,3-1-144 15,5-6-32-15,5-1-14320 16,5-3-2864-16</inkml:trace>
  <inkml:trace contextRef="#ctx0" brushRef="#br0" timeOffset="42404.03">11319 7526 11055 0,'-2'3'976'0,"-2"-3"-784"0,0 3-192 0,2-3 0 0,0 0 2112 0,0 0 368 15,0 1 80-15,-1 2 0 0,0-1-400 0,-2-1-96 16,0 4-16-16,2-1 0 0,2 2-1152 0,1 0-256 16,4 4-32-16,2-2-16 0,3 3-272 0,2-1-64 15,2 2-16-15,3 0 0 0,3 0-64 0,3 2-16 16,3 2 0-16,2 1 0 0,7 1-32 0,5 4-128 16,4 4 192-16,7 8-64 15,4 2-480-15,2 7-96 0,0-1-32 0,-3 1 0 16,-1 2-544-16,8 8-128 0,13 10 0 0,5 10-16 15,4 6-272-15,-6 4-48 0,-9-6-16 0,5 13 0 16,7 9 0-16,4 13 0 0,5 9 0 0,-1 2 0 16,-5-6-800-16,3 13-144 0,7 10-48 0,7 5 0 0,10 3 1440 15,-2 7 288-15,-2 3 48 0,8 3 16 0,7 7 2432 0,2-1 480 0,1-3 96 16,-7-12 32-16,-1-2 1616 0,16 19 320 0,16 18 64 0,6 4 16 16,3-2-1664-16,-1 1-320 0,-1 8-64 0,-2-5 0 0,-14-19-1216 15,11 16-224-15,10 12-48 0,-2 1-16 16,-5-1-416-16,0 0-96 0,-3 4-16 0,0 0 0 15,-2 8-272-15,-6-12 0 0,-6-12 0 0,7 15 0 16,1 4 0-16,2 3 0 0,0-1 0 0,-3-5 0 0,0-4 0 0,-3-1 0 16,-2 0 0-16,-10-18 0 15,-3-8 256-15,7 8 0 0,6 6 0 0,-4-9 0 16,-6-3 0-16,-6-9 0 0,-7-1 0 0,-10-12 0 0,-8-12-400 0,-8-13-96 16,-8-11-16-16,-8-11-11856 15,-6-12-2384-15</inkml:trace>
  <inkml:trace contextRef="#ctx0" brushRef="#br0" timeOffset="45046.36">11448 7755 22111 0,'-10'-14'1968'15,"3"4"-1584"-15,-1 1-384 0,3 2 0 0,4 4 336 0,0 0-16 16,0 0 0-16,-1-3 0 0,0-4-320 0,-2 0 144 16,3-5-144-16,1 6 0 15,2-4 0-15,1 7 0 0,2-1 0 0,0 2 0 0,0 3 176 0,1 0 128 16,1 0 16-16,0 0 16 0,-1 2-208 0,1-2-128 15,-1-1 160-15,0 2-160 0,2-1 0 0,-1-5 0 0,0 4 0 16,-1-3 0 0,0 2 0-16,-2-2 0 0,-1 1 0 0,-1 0 0 15,-1 2 0-15,-1-3 0 0,-1 4 0 0,-2 0 0 0,1 0 192 0,-2 2 160 16,-1 0 32-16,1 0 0 0,1 2 576 0,0-2 112 0,1 4 16 0,-1-1 16 16,3 3-432-16,1 1-96 0,2 2 0 0,-1-2-16 15,2 6-416-15,1-3-144 0,0 2 0 0,0 0 144 16,0 3-144-16,-2-1 0 0,1 2 0 0,0-1 0 0,-2 1 0 15,0-3-144-15,-2 2 144 0,0 1 0 0,0 3 0 0,-2-3-128 16,2 4 128-16,0 1 0 0,2 1 0 0,-1 3 0 31,4 7 0-31,0 2 0 0,1 1-144 0,3 10 144 0,-1 5 0 0,2 11-144 0,1 11 144 0,0 4 0 16,2 6-144-16,-3 1 144 0,0-4 0 0,-2 12 0 16,2 14 0-16,-3 2 0 15,-2-6-560-15,-1-7 16 0,-1-4 0 16,-2-2 0-1,0-2 320-15,-2-5 64 0,2-4 16 0,-2-2 0 0,0-4 144 0,-2 3 0 0,1 9 128 0,-1-4-128 16,-1 0 224-16,1 0-32 0,-1 3 0 0,2 9 0 0,2 11 80 0,1-1 16 0,1-9 0 16,2 15 0-16,2 17-288 0,2 5 128 0,-2 0-128 31,1 11 0-31,3 8 0 0,-2 7 0 0,-4-5 0 16,1 17 0-1,-1 17-448-15,-4 5-80 0,-2 3-32 0,-5-2 0 16,-2-6-2064-16,-6 2-400 0,-3 1-96 0,-4 2-6512 0</inkml:trace>
  <inkml:trace contextRef="#ctx0" brushRef="#br0" timeOffset="45895.46">18880 17156 38703 0,'0'-3'3440'0,"0"-1"-2752"0,0 4-560 0,0-3-128 0,2 2 144 0,-2-1 0 16,0-2 0-16,1-1 0 15,-1 0-544-15,0 0-112 0,-1 4-32 0,0 2 0 16,-2 4-928-16,0 6-192 0,-1 7-48 0,0 9 0 15,3 12-336-15,-1 10-80 0,-1 11-16 0,-2 12 0 16,0 7 1056-16,-3 13 224 0,-5 5 32 0,-3 5 16 0,-4-1 976 0,-3 3 192 0,-3 4 32 0,-5-3 16 16,-5-1 816-16,-3-6 176 0,-1-4 16 0,-2 0 16 15,-1-1 192 1,2-8 48-16,4-9 0 0,7-9 0 16,5-14-752-16,4-6-144 0</inkml:trace>
  <inkml:trace contextRef="#ctx0" brushRef="#br0" timeOffset="46770.82">11547 12935 35935 0,'-3'0'3200'0,"5"-3"-2560"0,1 3-512 0,4-2-128 15,0 0-2432-15,4 2-512 0,5 2-112 0,10 0-16 16,9 4-1552-16,6 3-320 0,1 7-64 0,-3 1-16 0,-3 7 4048 0,-3 2 800 16,-3-1 176-16,-4 3 0 0</inkml:trace>
  <inkml:trace contextRef="#ctx0" brushRef="#br0" timeOffset="46928.75">12070 13311 5519 0,'12'6'240'0,"-2"-3"64"0,1 4-304 0,-1-4 0 16,-2 4 0-16,-2-4 0 0,3 6 1632 0,5 1 272 0,11 8 48 0,6 6 16 15,2 3 1040-15,1-1 192 0,-5-1 64 0,-1-3 0 16,-4-3-592-16,-1-3-112 0,-4 0-32 0,0-4 0 16,0 0-1296-16,-3 1-256 0,-2-3-48 0,1-3-16 15,1 2-912-15,0-3-304 0,1-2 0 0,4-2-15728 16</inkml:trace>
  <inkml:trace contextRef="#ctx0" brushRef="#br0" timeOffset="47073.66">13584 13823 44223 0,'-3'17'1968'0,"1"-2"400"0,0-3-1904 0,2-2-464 0,3-4 0 0,1 0 0 16,2-2-256-16,4 8-128 0,8 2-48 0,20 5-12416 15,8-1-2480-15</inkml:trace>
  <inkml:trace contextRef="#ctx0" brushRef="#br0" timeOffset="47293.89">14766 14879 22111 0,'13'23'1968'0,"2"2"-1584"0,-1-3-384 0,-2-7 0 15,0 1 0-15,9 12 0 0,19 29 0 0,22 32 0 16,18 28-176-16,6 4-64 0,-7-7-16 0,-9-14 0 16,-7-11 832-16,-6-19 144 0,-6-8 48 0,-4-10 0 15,-1-3 1376-15,-3-4 288 0,1-4 48 16,0-5 16-16,-1-2-912 0,0-3-176 0,3 0-48 0,3-2 0 0,7 0-1152 16,6 2-208-16,5-1 0 0,3 3-11216 15,4 2-2160-15</inkml:trace>
  <inkml:trace contextRef="#ctx0" brushRef="#br0" timeOffset="47388.9">16933 16952 4607 0,'14'16'400'0,"-8"-9"-400"0,-5-6 0 0,3 4 0 0,11 11 3584 0,27 26 624 16,22 21 128-16,10 12 16 15,2-2-912-15,-7-7-192 0,-7-12-48 0,-10-13 0 16,-10-9-3840-16,-5-11-768 0,-4-5-144 0,-4-9-48 0</inkml:trace>
  <inkml:trace contextRef="#ctx0" brushRef="#br0" timeOffset="48774.07">14093 13959 33167 0,'-17'13'2944'0,"6"-4"-2352"0,1 1-464 0,5-4-128 16,3 0 992-16,2-5 176 0,2 4 48 0,-1 1 0 31,1 8-896-31,1 1-160 0,3 7-32 0,1-2-128 16,3 2 0-16,0 3 0 0,3 3 0 0,-1 2 0 16,0 3 0-16,-2 2 0 0,-1-3 128 0,-2-1-128 15,0-5 0-15,-4-1 0 0,2-2 0 0,-2-2 0 16,-2-1 176-16,0-4-32 0,-1-1 0 0,1-5 0 15,1-4 304-15,-1 0 64 0,3-3 16 0,-1-6 0 0,2 0-176 16,1-6-32-16,1-3-16 0,0-5 0 0,0 1 80 0,0-6 32 16,0-3 0-16,-2 1 0 0,-3-2-80 0,0 0-16 15,-2 3 0-15,-2-1 0 0,0 4-64 0,-3 3 0 16,0 3-16-16,-2 4 0 0,-1 4 80 0,-2 1 0 16,0 5 16-16,-2 5 0 0,-3 1-48 0,0 4-16 15,1 0 0-15,2 2 0 0,3-2-272 0,2 0 128 16,5-1-128-16,1-3 0 0,3 0 0 0,3-2 0 15,2 0 0-15,3-2 0 0,4 0 0 0,0 2 0 0,3-1 0 16,1 0 0-16,1-1 0 0,2 0 0 0,0 1 0 0,1 0 0 16,1-3 0-16,0 3 0 0,1-6 0 0,-2 1 0 15,1-2 0-15,0 0 0 0,-4-2 0 0,-1 0 0 16,-2 0 208-16,-1-3-64 0,-2-1-16 0,0-2 0 16,-2 1-128-16,-1-4 160 0,-3 1-160 0,-2-1 160 15,0-1 112-15,-4 0 32 0,0 0 0 0,-2 0 0 16,-1 4-144-16,-2 1-32 0,-2 3 0 0,-2 5 0 15,0-2-128-15,-5 7 0 0,-2 7 0 0,-3 2 0 0,-3 7 0 0,-3 5 0 16,-3 5 0-16,-1 4 0 0,1 5 0 16,-1-4 0-16,2-3 0 0,2-1 0 0,1-1 0 15,4-3-176-15,1-3 176 0,3-3-128 0,4-3 128 0,3-6 0 16,1-3 0-16,5-4 0 0,2-1 0 0,4-4 0 16,1-2 0-16,3-5 128 0,3 2-128 0,2-5 0 15,2-1 128-15,1-2-128 0,0 2 0 0,2-3 0 16,5 0 0-16,-2-3 0 0,-3 1 0 0,1-1 0 15,-1 3 0-15,-2 0 0 0,-1 2 0 0,-4-1 0 16,0 5 0-16,-3 1 0 0,-2 0 0 0,-3-1 0 16,-2 1 0-16,-4 3 0 0,1 0 176 0,-4 0-48 0,-1 1 0 0,-2 0 0 15,-1 1 0-15,-1-2 0 0,-1 2 0 0,1 1 0 16,0 0 112-16,2-1 16 0,1 2 0 0,2-2 0 16,1 2-256-16,2 2 0 0,2 0 0 0,2 0 0 15,0 2 0-15,3 2 0 0,1 2 0 0,3 0 0 16,1 4 0-16,1-1-128 0,1 2 128 0,1 1 0 15,-1 1 0-15,0-1 0 0,1-2 0 0,-1 0 0 0,0 1 0 16,1-5 0 0,-3 0 0-16,3-1 0 0,-3 0 0 0,0-3 0 0,1-2 0 0,-1-2 0 15,-1-3 0-15,2-1 0 0,-1-1 0 0,1-6 0 0,-2 1 0 0,2-2 0 16,0-2 0-16,-1 1 0 0,0-1 0 0,-2 2 144 16,-1 0-144-16,-1 4 128 0,-2 4-128 0,-1 0 0 15,-1 3 0-15,-2 3 0 0,1 3 0 0,-1 0 0 16,-2 4 0-16,0 2 0 0,-2 3 0 0,-2 1 0 15,0 0 0-15,-2-1 0 0,0 0 0 0,-1-1 0 16,1-2 0-16,-1 0 0 0,3-6 0 0,-2 0 0 16,3-3 0-16,0-1 0 0,-1-4 0 0,1-1 0 0,1-3 0 15,-1-1 0-15,1 0 128 0,-1-2 64 0,0-3 0 16,0 3 0-16,-2-2 64 0,1 2 32 0,1 2 0 0,1 0 0 16,0 4-128-16,0-1-32 0,1 7 0 0,-1 2 0 15,0 3-128-15,0 5-176 0,-1 6 48 0,-1 5 0 31,0 5 128-31,0 2-128 0,0 0 128 0,0-2-128 0,2-1 128 0,3-6 0 0,1-2 0 0,1-2 0 32,2-3 0-32,1-2 0 0,0-4 0 0,2 1 0 0,0-5 0 15,2-1 0-15,-1 2 0 0,0-6 0 0,-1 2 0 0,1-1 0 16,1-2 0-16,0-5 0 0,0-1 0 0,-1-2 0 16,0 0 0-16,1-2 0 0,-1-2 0 0,-1 1 0 15,-2 0 0-15,0 2 128 0,-1-1-128 0,0 2 0 16,-2 3 0-16,-2 2 0 0,1 4 0 0,-1-1 0 15,-3 6 0-15,-1 1 0 0,-2 3 0 0,-2 3 0 16,-1 3 0-16,-1-2 0 0,1 0 0 0,-2-1 0 16,2-3 0-16,1 0 0 0,2-6 208 0,-1 0-16 0,3-5-16 15,-2-2 0-15,2-2 256 0,0-4 48 0,1-3 16 0,0-5 0 16,0-3-496-16,-1-3 128 0,0-3-128 0,-3-7-24768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6:12:00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20185 11515 39615 0,'9'-9'3520'0,"-1"3"-2816"0,-4 2-560 0,-2 2-144 15,0 1-368-15,2-2-96 0,2-5-32 0,5-5 0 16,0 0-1424-16,-1-3-304 0,-5 3-48 0,-6 1-16 31,-5 4-432-31,-8 6-96 0,-4-1 0 0,-5 6-16 0,-5 3 1536 0,-5 0 304 0,-3 4 64 0,-4 3 16 0,-2 3 2000 0,-1-2 416 16,-1 4 80-16,1 0 16 0,0 1 256 0,1-3 48 15,5 0 16-15,2-4 0 0,7-3-592 0,3-8-112 0,8-1-32 0,6-1 0 16,7-5 112-16,9-5 32 0,6-3 0 0,9-2 0 16,11-6-576-16,9-3-112 15,6-3-32-15,11-1 0 0,7-3-864 16,4 1-160-16,-1 3-32 0,2-1-16 15,4-3-416-15,-3 1-80 0,-7 3 0 0,-6 3-16 16,-9 8-704-16,-10 1-144 0,-6 3-32 0,-11 7 0 0,-7 4 1456 0,-8 4 400 16,-7 4-160-16,-9 2 160 0,-5 7 1936 0,-6 1 464 0,-7 2 96 0,-5-1 0 15,-1 4-896-15,-3-1-176 16,-4 3-32-16,-2 1-16 0,-2-1-496 0,1-1-112 16,-2-1 0-16,1-1-16 0,6-2-352 0,4 1-64 0,3-3-16 0,5 0 0 15,2 2-320-15,4-2 0 0,4 1-160 0,4-3 160 16,5 0-784-16,4-2-48 0,4-2-16 0,7-4 0 31,6-2-464-31,7-1-96 0,7-7 0 0,7-1-16 16,5-2 272-16,7-6 64 0,4 1 16 0,5-2 0 0,3-1 1200 0,1-1 224 15,2-2 48-15,-1-1 16 0,-3 2 592 0,-1 0 112 16,-3 3 32-16,-5-1 0 0,-7 5-416 0,-9 3-80 0,-8 1-16 0,-10 1 0 16,-5 3-256-16,-9 4-48 0,-6 3-16 0,-5-2 0 15,-5 4 192-15,-4-1 48 0,-1 0 0 0,-1 0 0 16,1-2 176-16,0-1 32 0,3 0 16 0,4-1 0 15,1-2-384-15,4 0-80 0,5-2 0 0,5-2-16 16,2-1-496-16,7-1-80 0,6 0-32 0,4-1 0 31,6-2-848-31,6 1-160 0,4 2-32 0,3 0-11888 0,-1 6-2368 0</inkml:trace>
  <inkml:trace contextRef="#ctx0" brushRef="#br0" timeOffset="926.61">20202 12435 40543 0,'1'-6'3600'0,"0"1"-2880"0,0 4-576 0,0-2-144 0,2 3 0 0,1-1 0 0,1-5 0 0,2 0 128 31,3-3-1168-31,0-1-240 0,-2 0-64 0,0 4 0 16,-3 1 528-16,-3 4 112 0,0-2 0 0,-2 2 16 0,-2 2 1968 0,0 2 400 0,-1 1 80 0,1-2 16 15,-1 4-800-15,1-2-144 0,-2 2-48 0,2 0 0 16,-1 2-208-16,1 0-64 16,1 1 0-16,-1-2 0 0,1 2-128 0,0 1-16 0,0 2-16 0,-2 1 0 0,2-3-224 15,0 3-128-15,-2 2 128 0,0 4-128 16,-2 0 0-16,-2 4 0 16,0 1 0-16,-3 0 0 0,1-1 0 0,1-3 0 0,0-4 0 0,1 0 0 0,2-1 0 0,0-3 0 15,1-2 0-15,3-3 0 0,1-4 0 0,1 0 0 16,2-2 0-16,0 1 0 15,4-2 160-15,1 3-32 0,3-3-128 0,2-3 192 0,3 3-192 0,1 3 0 16,2-3 0-16,2 0 0 16,1 1 0-16,0 2 0 0,1-1 0 0,-4 6 0 15,1-2-144-15,-3 0 144 0,-2 3 0 0,-2 0-144 16,-2 4 144-16,-3-2 0 0,-1 1 0 0,-4 3 0 0,0-1 0 0,-3 1 0 16,-3 1 0-16,0 0 0 0,-4-1 0 0,1 1 0 15,-1-4 0-15,-1 2 0 0,1-2 0 0,0-2 176 0,2-1-16 0,-2 0 0 16,0 0-160-16,0 1 0 15,-1 2 0-15,-2-1 0 0,0 4-176 0,-3-1-64 0,-1 3-16 0,-3 3 0 16,-3 0-16-16,-2 2-16 0,-4 2 0 0,-1-1 0 16,-2-1 96-16,1-1 32 0,1-5 0 0,1-3 0 15,2-3 160-15,3-8 0 16,1-1 0-16,3-4 0 0,2-6-224 0,2-5 32 16</inkml:trace>
  <inkml:trace contextRef="#ctx0" brushRef="#br0" timeOffset="1163.33">20182 12463 43311 0,'-1'-2'1920'0,"-2"2"384"0,2-2-1840 0,1 0-464 0,0 2 0 0,1-2 0 0,2-1 416 0,1 0-16 16,4-4 0-16,5-2 0 0,6-5 288 0,7-1 48 16,10-7 16-16,8-3 0 15,12-3-16-15,10-2 0 0,10-3 0 0,11-6 0 0,7-3-864 0,8-8-192 0,7-6-16 16,-4-8-16-16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6:12:54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17482 10040 25791 0,'-3'3'2304'0,"-1"0"-1856"0,3-1-448 0,1-2 0 0,0 0 128 0,0 0-128 16,-2 2 0-16,1 0 144 15,2 1-144-15,1-3 0 0,3 0 0 0,-5 0 128 0,0 0 176 0,23-16 16 16,-12 7 16-16,2-1 0 16,-1 0-816-16,-1-1-160 0,-1 1-48 0,-4 3 0 0,-2-2 368 0,-3 5 80 15,-2-2 16-15,-4 4 0 16,-5-1-528-16,-5 3-96 16,-5 3-32-16,-8-1 0 0,-7 4-832 0,-9 2-160 0,-12 2-48 0,-9 1 0 15,-9 1 384-15,-4-2 80 0,-3 0 16 0,-9-1 0 0,-6 0 2304 0,-7 1 464 0,-2-1 80 16,0 1 32-16,9 0 2704 0,-5-4 528 0,-7 4 128 15,1-2 0 1,-1 0-1808-16,4 1-368 0,3-2-80 0,7 2-16 0,9-2-1776 0,8 4-368 16,10-1-64-16,9 2 0 0,6 1-320 0,8 0 0 15,5 2 0-15,10 1 0 0,6 3 0 0,14-3 0 0,7-2-144 0,13-2 144 32,13 0-768-32,9-4-80 0,13 0-16 0,15-1 0 15,14-1-448-15,12-4-96 0,9-2 0 0,8-2-16 0,1-2 848 0,9 2 160 0,11-5 32 0,2 0 16 16,4-5 368-16,3-1 160 0,2 1-16 0,0-1 0 15,1-3 928-15,-5 0 176 0,-1 0 32 0,-3-2 16 16,-5 2-464-16,0-3-80 0,-4-1-32 0,-11 3 0 16,-11 3-528-16,-3 0-192 0,-6-3 0 0,-8 1 144 15,-7 0-464-15,-10 0-112 0,-10 0-16 0,-11 1 0 16,-10 3-560-16,-11 0-112 0,-8 0-32 0,-11 1 0 16,-7 5 528-16,-11 1 112 0,-10-1 0 0,-12 4 16 0,-12-1 736 0,-11 3 144 15,-12 0 16 1,-9 0 16-16,-3 0 64 0,-13 5 16 0,-11 1 0 0,-8 2 0 0,-4 0-688 0,-8 5-128 31</inkml:trace>
  <inkml:trace contextRef="#ctx0" brushRef="#br0" timeOffset="556.95">18604 12043 41471 0,'-5'-12'3680'0,"-2"-1"-2944"0,-1 3-592 0,-1 4-144 0,3 0 432 0,-1 4 48 0,-2-2 16 0,-9-2 0 31,-13-3-1360-31,-16-1-272 0,-14 3-48 0,-14 4-16 16,-9 6-2192-16,-12 0-432 0,-11 7-80 0,-11 5-32 16,-6 1 1632-16,-8 3 320 0,-2 3 64 0,-11-2 0 0,-8 2 2720 0,-3 0 544 0,-1 3 96 0,2-5 32 15,7-2 784-15,-7 1 176 0,-4 0 16 0,9-6 16 16,14 2-480-16,14-8-112 0,10 0-16 0,17-5 0 0,12-4-752 0,14-5-144 15,10 1-48-15,8-5 0 0,8 0-464 16,8-3-80-16,7-1-32 0,5-1 0 0,9-2-336 0,7 1-240 16,5-2 48-16,9 0 0 15,11 3-416-15,10-2-80 0,9 4-16 0,20-3 0 16,21 1-1008-16,21 0-208 0,21 2-32 0,20-2-13872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6:13:48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10073 6470 43311 0,'-5'10'3840'0,"1"2"-3072"16,3 0-608-16,2-4-160 16,1 0-1136-16,-1 2-256 0,-1 9-48 0,1 9-16 0,1 11 1136 0,2 1 320 15,1-1 0-15,1-2-128 16,-1-5-640-16,-1-4-112 0,-3-2-16 0,-2-1-16 16,-3-3 80-16,-4 1 32 0,-2 1 0 0,-6 2 0 0,-3 5 1504 0,1-2 288 0,-1-3 64 0,-1 0 16 15,0 2 208-15,1 3 64 0,-1-5 0 0,3 1 0 16,0-1-752-16,4-1-144 15,0 0-16-15,4-6-16 0,1 1-48 0,1-1-16 16,2-1 0-16,1-2 0 0,0-1-352 0,1 1 0 16,0 0-160-16,2-3 160 0,0 0 0 0,1 0 0 0,2-1 0 0,1-6 0 0,2 2 0 15,0-2 0-15,3-1 0 0,2 1 0 0,2-2 0 0,2-1 0 16,3 1 0-16,3 1 0 16,2-1 0-16,4-2 0 15,4 2 144-15,3-4-144 0,5 2 128 0,2-2-128 0,4-2 128 16,1-4-128-16,-4 2 0 0,4-2 0 0,4-3 0 0,-1 3 0 0,-2-1 128 0,-1 0-128 15,-1 1 128-15,-2 0-128 16,-1-3-272-16,-3 2-144 0,-4-5-32 0,-3-1-18528 0</inkml:trace>
  <inkml:trace contextRef="#ctx0" brushRef="#br0" timeOffset="338.7">11073 6423 37775 0,'11'-4'3360'0,"-3"2"-2688"0,-1 4-544 0,1 4-128 16,-1 2 1168-16,-1-2 208 0,3 2 32 0,5 6 16 0,7 8-1424 0,6 10-256 31,6 8-64-31,-1 5 0 0,-1 2-16 0,-4-2 0 0,-1 2 0 0,-5 0 0 31,-3-6-608-31,-3 4-112 0,-2-3-32 0,-3 2 0 16,-3 6 496-16,-4 3 80 0,-2 4 32 0,-7 3 0 0,-4 3 480 0,-2-6 0 0,1-5 0 0,0-6 0 0,-1-7-128 0,4-5-48 16,2-9 0-16,1-6 0 15,1 0-1408-15,1-9-272 0</inkml:trace>
  <inkml:trace contextRef="#ctx0" brushRef="#br0" timeOffset="757.11">10780 6271 34095 0,'0'-19'3024'0,"1"9"-2416"0,3 0-480 0,1 4-128 15,3 4 1536-15,-1-2 304 0,4 1 48 0,6 0 16 0,12-6-1536 0,10-1-368 16,13-2 0-16,8-1 0 0,3 4 0 0,-3-1 0 16,-4 1 0-16,-4 3 0 0,-4 2-176 0,-3 0-64 15,-1 2-16-15,-1-1 0 16,4 6 256-16,-2-3-144 0,2 0 144 0,-1 2-128 0,-2 0 464 0,1 3 112 15,1-2 0-15,-2 1 16 0,-3 1-112 0,1 2-32 16,4 2 0-16,-3 3 0 0,-1 4-48 0,-5 1-16 16,-2 1 0-16,-6 6 0 0,-1 0-128 0,-7 5-128 15,-4-1 144-15,-3-3-144 0,-3-2 0 0,-3 2 0 16,-2 0 0-16,-2-3 0 0,-1 0 0 0,-5 1 0 0,-1-5 0 16,-2 1 0-16,-3 1 0 0,-3-1 0 0,-5 2 0 15,-5-2 0-15,-5 1 0 0,-5-5 0 16,-2-2 0-16,-7 2 0 0,-1-5 0 0,-4 0 192 0,-5-4-48 0,-4 0-16 15,-3-2-128-15,-4-7 0 0,0 2 0 0,-4-5 0 16,3 2 0-16,-1-2 0 0,0 0 0 0,-5-6-13040 16,2-5-2640-16</inkml:trace>
  <inkml:trace contextRef="#ctx0" brushRef="#br0" timeOffset="2851.46">19884 7393 21183 0,'2'-6'1888'0,"1"-2"-1504"15,-1 3-384-15,-2 2 0 0,1 1 1184 0,-1-2 160 0,2-5 48 0,-2-4 0 16,-2-3 176-16,-3-7 32 15,-4 2 16-15,-6 4 0 0,-3 2-816 0,-4 7-160 16,-4 3-48-16,-6 2 0 0,-6 6-592 0,-9 4 0 0,-8 3 0 0,-5 5 0 31,-3-2-1200-31,-7 6-144 0,-1-1-48 0,-4 1 0 16,3-2-384-16,1-2-80 0,3-2 0 0,3-1-16 0,1 2 1264 0,4-2 256 0,2 4 48 0,2-1 16 16,4-3 944-16,1 2 192 15,3-6 48-15,4 2 0 0,4 0 560 0,3 0 112 0,1 5 32 0,4-3 0 16,6-2-576-16,3 0-128 15,4 0 0-15,3 0-16 0,2-1-448 0,6-1-96 0,0 2-16 0,3-2 0 16,4 0-320-16,1-2 144 0,3 4-144 0,2-1 0 0,1 1 512 16,2 2-16-16,2 2 0 0,3 2 0 15,1 5 16-15,1-1 0 0,4 4 0 0,-1 1 0 16,1 1-336-16,2 5-176 0,0 4 192 0,-2 0-192 16,-2 0 0-16,4 10 0 0,1 14 0 0,2 15 0 0,-2 11 0 15,-4 7 0-15,-3 4 0 0,-5 10-144 0,-5 4-48 0,-5 7 0 16,-4 9 0-16,-2 7 0 15,-1 0-416-15,-1-7-96 0,3-6 0 0,4-12-16 16,1-13 96-16,4-10 32 0,2-6 0 0,0-9 0 0,3-7 1264 0,0-6 256 0,-1 0 48 16,-2 3 16-16,1 1 16 0,-5 2 0 0,-1 2 0 0,-3 0 0 15,-1 0-688-15,-3-2-144 16,-1 4-32-16,-6 8 0 0,-3 6-144 0,-3 4 0 0,-4 0 0 0,-1 3 0 16,-2 1 0-16,-2 8 0 15,1 2 0-15,4-12 0 0,5-19 0 0,10-21 0 0,8-18 0 0,8-18 0 31,10-7-400-31,11-10-16 0,15-7 0 0,14-9 0 0</inkml:trace>
  <inkml:trace contextRef="#ctx0" brushRef="#br0" timeOffset="3989.77">21165 6055 35007 0,'4'-2'3120'0,"-3"-1"-2496"15,0 3-496-15,-1 3-128 0,1-3 896 0,0 2 144 0,3 2 48 0,0-1 0 16,2 0-864-16,0 7-224 0,0-1 0 0,-1 2 0 15,-1 4 0-15,-1 1-176 16,-2-1 16-16,0 5 0 16,-1 2-160-16,1 3-48 0,-1 3 0 0,2 4 0 15,-1 0 624-15,1 2 112 0,1 0 16 0,2-2 16 16,1-3 208-16,0 3 32 0,1 3 16 0,2-4 0 16,0 1-368-16,1-1-80 0,-2-5-16 0,2-2 0 15,0-1-192-15,-1-1 0 0,1-4 128 0,-3 0-128 0,0-2 0 16,0-4-208-16,-1 3 32 0,-2-8 16 15,-1 2-1584-15,0-5-320 0,-2-2-64 16,0-2-16-16</inkml:trace>
  <inkml:trace contextRef="#ctx0" brushRef="#br0" timeOffset="4290.78">20752 6130 13823 0,'-9'-13'1216'0,"3"6"-960"0,0 1-256 0,2-1 0 16,3 7 4256-16,0-2 800 0,1 1 176 0,-2-2 16 16,0 0-3744-16,2-1-752 0,2-2-160 0,3 0-16 15,5-1-128-15,4 1 0 0,3 2-16 0,5-2 0 16,8-2-112-16,6-2-32 0,5 4 0 0,6-3 0 15,5 3 528-15,6 2 96 0,5 3 32 0,4-2 0 16,-2 3-496-16,-1-2-80 0,-2 1-32 0,-1 1 0 16,1 0-80-16,0-3-32 0,1 3 0 0,-3 0 0 15,-4-4-224-15,-3 2 0 0,1-4 0 0,0-2-160 0,-9 2 160 0,1 0 0 16,1 1 0-16,-4 1 0 16,-2 1-592-16,-6 0-96 0</inkml:trace>
  <inkml:trace contextRef="#ctx0" brushRef="#br0" timeOffset="4654.83">20676 6896 38703 0,'-12'0'1712'0,"2"0"352"0,1 0-1648 0,7 2-416 0,1 0 0 0,3-2 0 0,1-2 0 0,2 2-320 16,2 0 48-16,7-2 16 0,5 0 256 0,10-2 0 16,4-1-128-16,8-2 128 15,5 1 464-15,8-3 160 0,8 2 16 0,9-2 16 0,5 3-208 0,5-1-32 16,-2 1-16-16,-4 0 0 0,-2 1-256 0,-4 3-144 15,-1-1 160-15,-3 2-160 16,-3 1 0-16,-7 0 0 0,-2 0 0 0,-3 1 0 0,-3 2 0 0,-4-3-208 16,-2 0 32-16,-2 2 16 15,-1-1-1248-15,-1-1-240 0,-2-1-48 0,1-4-14880 0</inkml:trace>
  <inkml:trace contextRef="#ctx0" brushRef="#br0" timeOffset="4971.09">22642 6033 39615 0,'-1'0'3520'0,"0"0"-2816"15,1 4-560-15,0 0-144 16,1 2 272-16,0 0 32 0,2 6 0 16,-2 7 0-16,2 9-592 0,-1 11-112 0,2 5-32 0,0 1 0 0,-2 2 304 0,1-3 128 15,-1-2-128-15,-1-2 128 0,2-2-144 0,-1-3 144 16,1-1-160-16,0-1 160 0,1-1 0 0,-1 1 0 16,1-1 0-16,0-1 0 0,2 1 0 0,1 0 0 15,-1-1 0-15,1-2 0 0,2-3 0 0,-1-4-320 16,2-7 32-16,-1-4-16736 0</inkml:trace>
  <inkml:trace contextRef="#ctx0" brushRef="#br0" timeOffset="5383.66">22499 5891 35935 0,'-5'-19'3200'0,"3"10"-2560"0,-1 0-512 0,3 3-128 0,3 2 1232 0,-1 0 240 15,2 2 32-15,2-4 16 0,4-4-1392 0,5-5-256 16,5-1-64-16,4 0-16 0,3 0 208 0,3 0 0 16,5 0 0-16,-1 1 0 0,5 1 0 0,-1 3 0 15,3 1 0-15,0 0 0 0,-1 4 0 0,0 2 0 16,1-2 0-16,0 4 160 0,-1 4 32 0,-1-1 0 15,-1 4 0-15,-3 5 0 0,-1 3-64 0,-3 0-128 16,0 6 192-16,-2 3-64 0,-1 3-128 0,-1-1 0 16,2 6 0-16,-3-3 0 0,-5 0 128 0,-4 1-128 15,-1 0 0-15,-2 1 128 0,-2 0-128 0,-3 2 0 0,-3 1-160 16,-5-1 160-16,-3-6 0 0,-3 1 0 0,-4-1 0 0,-5-3 0 16,-2 0 0-16,-5 0 0 0,-3-5 128 0,-4-1-128 15,-1-2 480-15,-5-1-16 0,1-3 0 0,-2 0 0 16,-1-4-16-16,2 0 0 0,-3-4 0 0,0-2 0 15,-3 0-160-15,1-2-32 0,-2-2-16 0,0-2 0 16,1 0-240-16,-2-4-192 0,-2-2 48 0,-4-4-13536 16,-3-3-2704-16</inkml:trace>
  <inkml:trace contextRef="#ctx0" brushRef="#br0" timeOffset="7051.81">23732 12015 35935 0,'-12'0'3200'0,"3"0"-2560"0,3 1-512 0,3 1-128 16,2-2-240-16,-3 0-64 0,-2 3-16 0,-6-3 0 15,-2 1 128-15,2 1 0 0,-1-2 16 0,7 0 0 16,2-2-272-1,2 1-64-15,3-2-16 0,2 1 0 0,0 1 528 0,4-2 0 0,0 3 160 0,0 0-32 16,3 0 448-16,1 0 112 0,2 3 16 0,3 0 0 16,4 0-96-16,4 0-16 0,5-3 0 0,4 3 0 15,6-6-176-15,10 0-32 0,14-2-16 0,13-3 0 0,9-1 192 0,8-4 32 16,7 1 16-16,7-1 0 0,11 1-304 0,3-2-64 0,4 3-16 0,4 1 0 16,3 1-224-16,0 0 144 15,0 1-144-15,1 2 128 0,-3 0-128 16,-1 0 0-16,-1 2 0 0,-1-2 0 0,-3 4 0 0,-2 0 0 0,-2 2 0 0,-2-2 0 15,-3-2 0-15,-4 4 0 0,-3 0 0 0,-5-2 0 16,-1-2 272-16,-6 4-16 16,-3 0-16-16,-9 0 0 0,-7 0-240 0,-4-5 144 15,-3 4-144-15,-6 1 128 16,-5 0-128-16,-11 3 0 0,-7 0 0 0,-9 3 0 0,-9-2 0 0,-8 2 0 0,-7 0 0 0,-7-2 0 16,-5 2-208-16,-5-2 16 0,-5 1 16 0,-6 0 0 15,-7 0-48-15,-9-2-16 0,-11 1 0 0,-10 1 0 0,-6-1 240 0,-10 2 0 16,-10-2 0-16,-9-2 0 0,-2-2 128 0,-4 0-128 15,-4 0 0-15,0 0 0 0,0-4 0 0,-4 2 0 16,-6-4 0-16,-3 2 0 0,0 2 0 0,-4-2 0 16,-6-2 0-16,0-1 0 0,-3 1 0 0,2-2 0 0,3-3 0 0,0-1 0 15,3 5 0-15,9-4 0 16,12 1 0-16,0 0 0 0,4 3 0 0,3 0 0 0,7 2 0 16,3-1 0-16,3 0 0 0,4 1 0 0,6 4 0 0,7 1 0 15,6 1 0-15,7 3 0 0,5-4 0 0,7 4 0 31,9-4 0-31,4 2 0 0,8-1 0 0,4 2 0 16,3-1-160-16,6-2 160 0,1 4-160 0,4-2 160 16,3 3-512-1,1 0-16-15,2 2 0 0,5-1 0 0,0 1 192 0,3 2 32 0,3-2 16 0,2 4 0 0,4-3 288 16,2 0-160-16,4 2 160 0,1-4-11360 16,5 1-2192-16</inkml:trace>
  <inkml:trace contextRef="#ctx0" brushRef="#br0" timeOffset="12521.8">12966 11344 6447 0,'5'-2'576'0,"-1"-1"-576"16,-1 2 0-16,-1 1 0 0,1-2 2336 0,-2 2 352 15,1-3 80-15,1 2 16 0,2-1-2320 0,2-2-464 16,-1 0 0-16,0 2-176 16,-2-2-592-16,-3 4-128 0,1 0-32 0,-4 0 0 0,0 1 1904 0,-1 2 384 15,0-3 80-15,-1 2 16 16,2 2 752-16,-1-4 160 0,3 0 16 0,0 0 16 15,0 0-640-15,0 0-128 0,0 0-32 0,0 0 0 16,0 0-1088-16,0 0-208 0,0 0-48 0,0 0-16 16,-17 18-240-16,13-11 0 0,-2 2 0 0,0 1 0 15,-2 0 0-15,0 3 0 0,-2 1 0 0,-3 3 0 16,0 0 480-16,-3 4 0 0,1-3 0 0,-1 1 0 16,-2 3 160-16,1-2 16 0,0 2 16 0,1-3 0 0,1 1 16 0,0-2 0 15,3 1 0-15,-2-1 0 0,2 2-368 0,-1-1-80 16,2 0-16-16,-2 2 0 0,2-1-224 0,-2-1 0 15,2-3 0-15,-1 0 0 16,-1 0-448-16,0-1-16 0,-2 1-16 0,-1-3 0 16,0 2-864-16,-3-2-192 0,-1-3-16 0,2-2-16 15,-1 2-480-15,1-4-112 0,0-2-16 0,2 0-10416 0</inkml:trace>
  <inkml:trace contextRef="#ctx0" brushRef="#br0" timeOffset="12916.68">12429 11442 12895 0,'-2'-9'576'15,"1"3"112"-15,0 0-560 0,1 0-128 0,1 2 0 0,0 4 0 0,1-4 0 0,0-1 0 0,3-2 144 0,1-2-144 0,4 0 1344 16,4 2 208-16,1-1 48 0,2 3 0 0,1 2 1920 0,3 3 384 16,-1 0 64-16,1 3 32 0,-2 2-1504 0,-2 1-320 15,0 3-48-15,-2-1-16 0,-1 2-1280 0,-3 0-272 16,-1 2-48-16,0 2-16 0,-3 1-192 0,2 1-48 16,-3 0 0-16,-1-1 0 0,0 1-256 0,0 0 0 15,1 2 0-15,0-1 0 0,2 1 0 0,0 4 0 16,3 1 0-16,3 0 0 0,2 4 0 0,3-3 0 15,0 3 0-15,4-1 0 0,3 1 0 0,0-1 0 16,2 0-192-16,0-1 48 0,1 0-144 0,1-3-32 0,-1 0 0 0,1 0 0 31,-3-3-256-31,-1-2-64 0,-1 1-16 0,-3-5 0 16,-2-1-1024-16,-3 1-208 0,-2-3-32 0,-1 0-8656 0,-3-2-1728 0</inkml:trace>
  <inkml:trace contextRef="#ctx0" brushRef="#br0" timeOffset="13928.2">14165 11253 26719 0,'-3'0'2368'0,"1"-3"-1888"0,-1 3-480 0,2 0 0 0,0 0 0 0,0 0-288 0,-3 0 32 0,-4 0 16 15,0 0-2848-15,-5-2-576 0,2 2-112 0,-2 0-32 0,-1 2 2736 0,-1-2 560 16,-1 3 96-16,-1-2 32 0,-2 2 2992 0,1-1 592 16,-1 2 128-16,-1 2 32 0,2 0-720 0,-2 2-144 31,0 0-16-31,1 1-16 0,-1-2-1024 0,-3 6-208 16,1-1-32-16,-3 0-16 0,2 1-672 0,-2 0-144 15,3 1-32-15,1 1 0 0,2-3-336 0,1 2 0 16,1 1 0-16,1-3 0 0,-1 0 0 0,5 2 0 15,2-2 0-15,2 1 0 0,-1 3 0 0,1 0 0 16,3 2 0-16,1 1 0 0,0 1 512 0,0-2 16 16,0 4 16-16,2 3 0 0,1-3-240 0,1 4-48 0,0-1-16 15,2 1 0-15,2-4-240 0,1-1 144 0,1-1-144 0,3-1 128 16,-1-3 16-16,2-3 0 0,1 2 0 0,0-2 0 16,2-1 16-16,-1-1 0 0,3 0 0 0,0-1 0 15,1 0-32-15,1-1 0 0,-1 1 0 0,2 0 0 16,-1 2-128-16,0-3 0 0,-1 0 144 0,2 1-144 15,-1-1 0-15,2 1 0 0,-2-3 0 0,1-1 0 16,0 1-144-16,-1-4-48 0,-1 2-16 0,1-3 0 16,1 0 16-16,0-2 0 0,1 0 0 0,-2-2 0 15,3 0-448-15,-3 0-64 0,2-1-32 0,-4 2 0 16,-1-3-704-16,-1 2-144 0,-3 2-16 0,0-4-16 16,-4 4-1456-16,-1 0-304 0</inkml:trace>
  <inkml:trace contextRef="#ctx0" brushRef="#br0" timeOffset="14281.74">13721 11629 28559 0,'8'0'2544'0,"-1"0"-2032"0,-4 1-512 0,0-1 0 0,-1 2 2048 0,2-2 320 0,5 3 64 0,5-2 16 0,6 3-1616 0,4 1-336 15,-1-4-64-15,0 2-16 0,-1-1-416 0,-2-2 0 16,-2 0 128-16,-1 0-128 0,1 0 0 0,-1-2 0 16,2 2 0-16,-1-4 0 15,3 1-544-15,-1 1-144 0,1 1-16 0,1-3-15888 0</inkml:trace>
  <inkml:trace contextRef="#ctx0" brushRef="#br0" timeOffset="15053.75">12483 11019 16575 0,'0'0'1472'0,"-1"0"-1168"0,1 0-304 0,-1 0 0 0,1 0 2608 0,0 0 464 15,0 0 80-15,0-2 32 0,0 2-1216 0,0 0-240 0,0-2-64 0,0 2 0 16,0 0-496-16,0 0-96 0,0 0-32 0,0 0 0 15,21-8-656-15,-15 5-128 0,1 2-16 0,2-1-16 16,1 2 32-16,0-3 0 0,-1 3 0 0,0 0 0 0,1 3-256 0,0-3 128 16,1 0-128-16,-1 0 0 0,0 2 160 0,-2-2-160 15,2 1 160-15,0 2-160 0,-1-1 256 16,0-1-32 0,-1 2-16-16,2-1 0 0,1 2-208 0,3-3 0 15,-1 2 128-15,2-1-128 0,1-2 0 0,2 0 0 16,-1-2 0-16,2 1 0 0,-1-2 0 0,2 1 0 15,0 0 0-15,-1-3 0 0,1 4 0 0,-1-4 128 16,-3 2-128-16,-1-1 0 0,-4 1 0 0,-1 1 0 16,-4 1 0-16,-2-3 0 0,-3 4 240 0,-1-2-48 0,-1-1-16 15,-2 2 0-15,1 1 112 0,-3-3 32 0,0 0 0 16,-1 0 0-16,-1 1-64 0,1-2 0 0,0 0 0 0,0 1 0 16,0-2-256-16,1 1 0 0,1-2 0 0,-1 0 0 15,3-1 0-15,-3 1 0 0,1 2 0 0,-2-2 0 16,1 0 0-16,-3 0 0 0,2 0 0 0,-2 2 0 15,0-2 0-15,-1 0 0 0,1 2 0 0,-1 0 0 16,-2-2 0-16,-1 1 0 0,-1 1 0 0,1-2 0 16,1 2 0-16,0 1 0 0,0 0 0 0,1 0-144 15,2-2 144-15,2 1 0 0,2 0 0 0,1-2 0 16,1 2-528-16,4-1-32 16,-1 2 0-16,4-3-18192 0</inkml:trace>
  <inkml:trace contextRef="#ctx0" brushRef="#br0" timeOffset="15767.51">14653 11003 34095 0,'-1'0'3024'0,"0"1"-2416"0,1 2-480 0,0-3-128 16,1 0 272-16,-1 2 48 15,0-2 0-15,0 4 0 0,1 0-320 0,-1 1 0 0,0 2 128 0,1-1-128 0,-1 3 192 0,0 1-32 16,2 0 0-16,-1 2 0 0,0 0 528 0,2 6 96 16,-1 3 32-16,0 3 0 0,2 6-256 0,0 5-48 15,0 3-16-15,-2 5 0 0,2-2-352 0,-2 4-144 16,1 2 128-16,-3-3-128 0,0 1 0 0,-1-1 0 16,-1 7 0-16,0-2 0 0,-2 2 0 0,-1-3 0 15,0-4 0-15,0-5 0 0,-1-4 0 0,1-2 0 16,0 1 0-16,-1-1 0 0,1-3 0 0,0 1 0 15,1-1 0-15,2-1 0 0,1-3 0 0,1-4 0 0,1-2-192 16,1-5 192 15,1-3-1792-31,-1-2-256 0,3-7-32 0,-1-2-13824 0</inkml:trace>
  <inkml:trace contextRef="#ctx0" brushRef="#br0" timeOffset="16163.63">14837 11060 27647 0,'-1'-6'1216'0,"-1"0"256"0,-1 2-1168 0,2 1-304 15,0 3 0-15,-1-2 0 0,2 1 160 0,-2 1-32 16,-2-5 0-16,-1 1 0 0,-1 0 32 0,-1 4 0 16,1 0 0-16,-2 2 0 0,2 3 992 0,0 1 208 15,2 1 48-15,2 5 0 0,0 1-176 0,2 3-16 0,3 4-16 16,1 3 0-16,0 3-528 0,3 3-96 0,-1 5-32 0,0 1 0 16,1 3-336-16,0 3-64 0,-1-3-16 0,-1 4 0 15,-3 4-128-15,1 5 0 0,-3 7 0 0,-4 4 0 16,-2 1 0-16,-2-5 0 0,0-4 0 0,-2-2 0 15,1-3 0-15,1-9-176 0,0-4 176 0,1 1-192 16,-1 0 192-16,3-3 0 0,3-3 128 0,1-3-128 16,2-2 160-16,3-4-32 0,1-1-128 0,2-5 192 15,0-3-192-15,3-4 0 0,1-2 0 0,1-5 0 16,0-2-832-16,-1-2-128 0,3-2 0 16,-3-4-16128-16</inkml:trace>
  <inkml:trace contextRef="#ctx0" brushRef="#br0" timeOffset="16845.46">14657 11083 35007 0,'-4'-6'3120'0,"0"1"-2496"0,2 3-496 0,1 2-128 16,1-3 384-16,-2 0 64 0,0-1 16 0,-2-7 0 31,-2 0-1072-31,2-5-224 0,-1 3-32 0,3 1-16 0,1 2 400 0,0-1 80 0,1 3 16 0,1-1 0 16,0 2 1760-16,0-1 352 0,3 2 80 0,0-1 16 16,-1 1-800-16,4 2-176 0,1-2-16 0,2 3-16 0,2-1-432 0,3 1-64 15,4 0-32-15,1-2 0 0,3 1-288 0,2 0 160 16,1 2-160-16,1-1 128 0,-3 3-128 0,1 3 0 15,0 1 0-15,-1 2 0 0,-3 2 0 0,-1 2 0 16,-2 3 0-16,-1 3 0 0,-2 2-256 0,0 2 32 16,-4 5 0-16,-1 0 0 0,-1 3-32 0,-4 4 0 15,-2 0 0-15,0 5 0 0,-3-1 80 0,-1 4 16 16,-1-2 0-16,1 0 0 0,1-3 160 0,-1-4-192 16,2 1 192-16,-1-2-192 0,0-2 192 0,-1-1 0 15,0-1 0-15,-3-1 0 0,-1-3 0 0,-2-2 0 0,-2-1 128 16,-2-3-128-1,-2-1 0-15,-1-2 0 0,-4 0-160 0,0-3 160 16,-2-2 0-16,-2-2 272 0,-1 2-16 0,1-3-16 16,0-2-240-16,0 0 128 0,1 1-128 0,2-4 0 0,3 0 0 0,4 2 128 0,2-2-128 0,1 0 0 15,4 4 0-15,1-4 0 0,3 2 0 0,1 2 0 16,1-3 144-16,1 4-16 0,0-1 0 0,1-2 0 16,0 5 96-16,1-1 16 0,1 1 0 0,-1 2 0 15,1-2-240-15,-2 3 128 0,1 1-128 0,0 2 0 16,-1 3 192-16,1 1-48 0,1 0-16 0,-1 3 0 0,0-4 160 15,2 5 32-15,1-1 0 0,3 2 0 0,0-3 0 0,1-1 0 16,3 2 0-16,2-1 0 0,2-1-48 0,2-2 0 16,2 0 0-16,1-3 0 0,1-3-272 0,1 2 0 15,1-5 0-15,0 2 0 0,-1 0 0 0,-2 1 0 32,-1-4 0-32,0 4 0 0,-4-3 0 0,-2 2-304 0,0-1 48 0,-2 2 0 15,-2 0-608-15,-1 3-112 0,-1-4-32 0,-4 0 0 16,1-3-1104-16,-5-1-240 0,2 0-32 0,-1-1-13824 0</inkml:trace>
  <inkml:trace contextRef="#ctx0" brushRef="#br0" timeOffset="17687.84">15231 10905 12895 0,'0'3'1152'0,"0"1"-928"0,1-3-224 16,0 1 0-16,0-2-192 0,2 3-96 0,0 0-16 0,4 1 0 31,1 2-1008-31,1-1-208 0,0 3-32 0,-1-6-16 0,1 2 2000 0,-3-2 400 0,0-2 64 0,-1 0 32 16,-1 0 2240-16,0-2 448 0,-1 2 96 0,1-3 0 15,-1 2-192-15,0 1-32 0,0-2-16 0,-1-1 0 16,1 2-1648-16,-1-3-336 0,2 2-64 0,-3-2-16 16,2 2-1008-16,-2-2-208 0,-1-2-32 0,1 3-16 15,0-3-144-15,-1 0 192 0,0 0-192 0,-1-2 192 16,-3-2 32-16,3 2 16 0,-1-5 0 0,-1 1 0 16,2-2-16-16,-2 0 0 0,1-2 0 0,1-3 0 0,-2 2 32 0,2-4 0 15,-1-2 0-15,0 1 0 0,1 0-32 0,0-3 0 16,1 2 0-16,0 2 0 0,0 1-224 0,0 1 176 15,1 1-176-15,-1 2 160 0,1 3-160 0,1 0 0 16,0-2 0-16,1 2 0 0,-1 4 0 16,0-1 0-16,1 3 0 0,-2 4 0 0,2 0 0 0,-2 3 0 15,-1 3 0-15,1 3 0 0,0-1 0 0,1 6 0 16,0 3 0-16,1 0 0 0,0 3-144 0,1 2 144 0,3 9 0 16,1 0 0-16,0 4-176 0,2 0 176 0,0 3-160 15,1-4 160-15,1-3-160 0,-1 1 160 0,1-1-160 0,-1-2 160 16,1-1-144-16,1-2 144 0,-2 1-128 0,0-4 128 15,-1-2-128-15,0 1 128 0,0-2-128 0,-3-2 128 16,2-3 0-16,-2-1 0 0,-1 1 0 0,2-3 0 16,-2-1 0-16,-1-3 0 0,1-2 0 0,-1 0 128 15,1-3 144-15,-1-3 48 0,1 0 0 0,1-3 0 0,-1-1 16 16,0-2 16 0,0-3 0-16,2-1 0 0,-1-6 32 0,0 1 16 0,2-5 0 0,-1 0 0 0,-1-2-112 0,-1 0-32 15,-1-1 0-15,0 1 0 0,-1-4-128 0,-1 1-128 16,-1 0 192-1,-1 2-192-15,-1 0 0 0,-1 3 0 0,1 0 0 0,-2 1 0 0,1 4 0 0,-1 1 0 16,-1-2 0-16,1 3 0 0,-1 1 0 0,1 2 0 16,-2 0-160-16,0 1 160 31,2-1-672-31,-2 4-16 0,2-1 0 0,-1 0-20256 0</inkml:trace>
  <inkml:trace contextRef="#ctx0" brushRef="#br0" timeOffset="44482.83">8611 17555 40543 0,'-1'-8'3600'0,"1"4"-2880"0,3 4-576 0,0 0-144 0,1 2 0 16,1 0 0-16,5-1 144 0,6 2-144 0,10 3 144 0,10 4-144 15,8 5 192-15,13 1-192 0,9 2 160 0,13-2-160 16,15 1 128-16,10-1-128 15,4-4 0-15,10-2 0 16,11-1-144-16,3-6 144 16,1 1-1472-16,7-2-176 0,6-2-32 0,4-2-16 15,4-2-1536-15,6-2-304 0,5-1-64 0,6-2-16 16,6-1 1120-16,5 1 240 0,2 2 32 0,6-2 16 0,11-1 1584 0,6-6 320 0,11 0 64 0,8-1 16 16,8 0 1296-16,10-4 256 0,7 1 48 0,8-2 16 15,7-1 656-15,0-1 128 0,-7 1 16 0,22-3 16 0,14-2-336 0,2-3-64 16,2 3-16-16,2-1 0 15,2 3-336-15,0-5-80 0,0 3-16 0,2-1 0 16,-6 1-496-16,-1 2-96 0,1 4-32 0,3 1 0 16,3 1-416-16,-1-1-64 0,4 5-32 0,-2-3 0 15,-1 3-48-15,-7 3-16 0,-11 0 0 0,-3 3 0 0,1-2-16 0,-7 2 0 0,-3 1 0 0,-7 1 0 16,-6 0-144-16,-8 5 0 0,-7-4 0 0,-8 5 0 31,-13-2 0-31,-9 4 0 0,-5-2 0 0,-11 2 0 16,-6 0 0-16,-17-6 128 0,-11-1-128 0,-12 1 0 15,-10 3 0-15,-9-1 0 0,-6-2 0 0,-15-1 0 16,-10 1 0-16,-12-4 0 0,-9-2 0 0,-10 0 0 0,-7-1 128 0,-7-3 0 16,0 1 0-16,-6-2 0 0,-4-4 0 0,-5-1-128 15,1 0 192-15,-6-3-64 0,-3 1 272 0,-5-4 48 16,-1-3 16-16,-5 0 0 0,0-2 48 0,-4-2 16 16,-2 0 0-16,-3-5 0 0,-1 1-352 0,-2-4-176 15,-1 1 160-15,-1-8-160 0,-1 0 192 0,-3-5-64 16,2 2-128-16,-1-6 192 0,0-2-192 0,-2 1 0 15,2-3 128-15,-4-8-128 0,0-3 0 0,-1-3 0 16,0 2-192-16,1-4 192 0,3-3-224 0,-1-3 64 16,2-1 16-16,1-4 0 0,2-1 144 0,1-3-160 15,2-4 160-15,3-1-160 0,-2-2 160 0,0-3-160 16,2-3 160-16,1-6-160 0,-1-9 160 0,0-4-192 0,-1 3 192 16,-1 5-192-16,-1 14-128 0,-3 9-48 0,-2 13 0 0,-4 6 0 15,1 4 576-15,-5 8 112 0,1 4 32 0,-3 3 0 16,0 7 256-16,-2 5 48 0,0 4 16 0,-2 3 0 15,0 5-512-15,1 4-160 0,-2 6 0 0,1 2 0 16,2 5 0-16,-1 2 0 0,1 5 0 0,0 1 0 16,2 3 0-16,-1 2 0 0,1 3-128 0,0 0 128 15,0 3-592-15,1-3-32 16,-1 1 0-16,0 2 0 0,0 0 224 0,-1 0 32 0,0 0 16 0,-3 1 0 16,2 1 352-16,-4-1 0 0,-2-2 0 0,-2 2 0 0,0 0 0 0,-3-2 0 15,-3 4 0-15,-3 1 0 0,-2 0 0 0,-1 5 0 16,-4 4 0-16,-3 5 0 15,1 2 0-15,-3 3 0 0,0 2 0 0,3 1 0 0,1 3 0 0,4 1 0 16,3 0 0-16,4 1 0 0,4-2 0 0,2-4 0 16,3 1 0-16,1-3 0 0,3-4 0 0,2-3 0 15,1-1 0-15,0-4 0 0,1-3 0 0,0-4 0 16,2 0 0-16,-1-5 0 0,2-2 0 0,1-2 0 16,1-2 0-16,2-6 0 0,0-1 0 0,1-5 0 15,3-4 128-15,2-6-128 0,1-2 128 0,1-6-128 16,1-2 128-16,-1-5-128 0,-1 3 0 0,1-3 0 0,-1 1 0 0,0 1 0 15,0-2 0-15,-1-2 0 0,1 1 0 0,-1 1 0 16,1-1 0-16,-1 3 0 0,1 3 0 0,0-1 0 16,0 5-224-16,-1-1 80 0,0 2 16 0,1 3 0 15,-2 3 0-15,-1 3 0 0,0 2 0 0,1 2 0 16,-2 4 128-16,-1 3-192 0,-2 4 192 0,0 3-192 16,-1 4 192-16,1 4 0 0,-2 5 0 0,3 4-128 15,0 5 128-15,3 8 0 0,0 5 0 0,3 8 0 16,3 8 0-16,2 5 0 0,2 9 0 0,4 6 128 15,3 6-128-15,5 9 128 0,7 7-128 0,14 18-19200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08:13.0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5928 15686 35935 0,'-15'-4'3200'15,"2"-1"-2560"-15,4 1-512 0,3 2-128 0,2-2 0 0,-6-2-208 0,-10-5 48 0,-12-8 16 0,-9-4-112 0,-2-4-32 0,5 3 0 0,4 2 0 0,7 4 288 0,6 5 0 16,4 3 128-16,2 1-128 0,3 2 448 0,2 2 0 0,1 1 0 0,0 2 0 15,1 3 320-15,0 3 64 0,1-2 16 0,-2 4 0 0,1 3-416 16,1-2-96-16,1 5-16 0,4-1 0 0,2 0 128 0,5 0 0 16,5 0 16-16,7 0 0 0,9-6 368 0,4 1 80 15,2-3 16-15,0-1 0 0,3-2-272 0,14-3-48 16,19-4-16-16,19-3 0 0,18-3-592 0,7-4-368 16,6-3 48-16,4 0-20544 15</inkml:trace>
  <inkml:trace contextRef="#ctx0" brushRef="#br1" timeOffset="36494.68">4486 8359 16575 0,'1'-14'1472'0,"1"2"-1168"0,-1 3-304 0,1 2 0 0,2-1 832 0,0-3 128 0,2-10 0 0,4-10 16 0,3-8-1984 0,1-5-400 0,-2 7-64 0,-5 6-32 15,-4 17 816-15,-3-4 176 0,-2 3 16 0,-6-1 16 0,-5 4 928 0,-4 0 192 0,-7 5 48 0,-4 1 0 0,-5 1 1616 16,-5 4 336-16,-4 2 64 0,-5 4 16 15,-7 1-672-15,-7 6-128 0,-3 1-16 0,-4 2-16 16,-1 4-1328-16,-2 2-272 0,-2 1-48 0,-4 4-16 0,-3 5-224 16,-4 3 0-16,-4 6 0 0,3 2 0 15,4-1 0-15,0 7-208 0,0 4 64 0,2 6 16 0,4 5 128 16,6 4 0-16,7 2 0 0,7 2 0 16,8 0 512-16,10 2 128 0,6-3 16 0,8 4 16 15,7 7-288-15,7-2-48 0,7-4-16 0,7 4 0 0,11-1-320 0,10 1 0 16,5-5 0-16,9-1-128 15,11-1-704-15,8-4-128 0,10-6-16 0,7-8-16 16,8-6-80 0,-5-7-16-16,-6-6 0 0,16-2 0 0,19 2 1344 0,9-1 272 0,1-4 48 0,-1-5 16 0,0-8-336 0,-2-6-80 15,-2-5-16-15,0-6 0 0,-7-3 368 0,-1-7 80 0,2-4 16 16,-5-3 0-16,-2-5 464 0,-1-7 112 0,-1-7 16 0,-5-3 0 16,-10-3-256-16,-4-2-32 0,-1-10-16 0,-7-3 0 15,-5-2-592-15,-8-12-128 16,-7-5-32-16,-12-2 0 0,-10 5-160 0,-11-4 128 15,-8-1-128-15,-10-2 128 0,-7 2 160 0,-14-6 32 0,-13-5 0 0,-13 1 0 16,-8 5-112-16,-6 8-16 0,3 9 0 16,-19-3 0-16,-18-4-192 0,-7 6 0 15,-2 7 0-15,-5 3 0 0,-5 7 0 0,-1 3 0 0,4 4 0 0,2 3 0 16,9 8-544 0,-6 4 0-16,-7 3 0 0,-2 5-18144 0</inkml:trace>
  <inkml:trace contextRef="#ctx0" brushRef="#br1" timeOffset="39952.05">29384 13310 30399 0,'-4'-2'2704'16,"2"-2"-2160"-16,2 3-544 0,0-1 0 0,0 2 1024 0,0-2 112 16,0 0 16-16,-1-5 0 0,1 1-448 0,1-5-64 0,4 0-32 0,-1 1 0 0,2 3-608 0,0 2-160 0,-2-2-16 0,-1 2 0 0,-1 1 176 0,-2-1 0 0,-3 0 0 0,-1 2-128 0,-3-3 128 0,-3 1 256 15,-2 4-64-15,-3-3-16 16,-2 0 640-16,-3 2 128 0,-4 2 16 0,0 0 16 15,0 1-368-15,-3 0-80 0,0 2-16 0,-3 2 0 16,0 1-16-16,-1 0-16 0,1 0 0 0,-1 2 0 16,1-2-208-16,2 1-32 0,-1 0-16 0,1 0 0 15,2 3-224-15,1-1 0 0,1 0 0 0,2 3 0 16,-1-1 0-16,-3 2 0 0,0 2 0 0,-3 1 0 16,2-2 0-16,-4 3 0 0,-2 4 0 0,-3 4 0 15,-1 1 0-15,0 2 0 0,0 2 128 0,6-4-128 16,5-5 0-16,-1 5 0 0,-3 7 0 0,-2 1-160 0,2 0 160 15,3 1-208-15,1 0 80 0,2-2 128 0,3-3-128 16,2-1 128-16,1 0 0 0,2-1 0 0,3 1 0 0,0 2 0 16,3-2 0-16,0 3 0 0,4 1 0 0,1-1 192 15,2 1-64-15,1 0 0 0,4-3 96 0,-1-1 16 16,4 0 0-16,1-2 0 0,3 3-112 0,2-1 0 16,4 2-128-16,1-3 192 0,1 2-192 0,-2-8 0 15,-2-4 128-15,5 5-128 0,5 4 0 0,6 1 0 16,7 7 0-16,1-4 0 0,3 0 0 0,1-6 0 15,-1-3 0-15,-2-1 0 0,-1-6 192 0,-2-1-48 16,0-1-16-16,-2-2 0 0,0-1 32 0,-1-1 0 0,1-1 0 16,-1-5 0-16,0 0 144 0,-1-3 16 0,1 0 16 0,1-3 0 15,1-4-16-15,-1-1-16 0,2-2 0 16,-3-2 0-16,0-3-144 0,-1-1-32 16,1-3 0-16,-2 1 0 0,1-5-128 0,-2 0 0 0,1-6-160 0,-3-2 160 15,0 1 0-15,1-5 160 0,0-3 0 0,2-2 0 16,1-1-16-16,0 0 0 0,1 2 0 0,-1-1 0 15,0 6-144-15,-3-2 0 0,2 4 0 0,-2-2 128 16,-1 0-128-16,-1-4 0 0,-1 4 0 0,-4-1-176 0,-1 1 176 16,-4 1 0-16,-1 4 128 0,-4 0-128 15,0 5 144-15,-4-4-144 0,0 2 192 0,-2 0-192 0,-2-2 464 16,-1 1-16-16,-1 1 0 0,-2 0 0 16,-1-3-128-16,0-1-48 0,-2 0 0 0,0 0 0 0,-1 2-272 15,0 2 160-15,1 1-160 0,-4 3 128 0,1 1-128 0,-2 1-144 16,-1 3 144-16,-2-1-208 0,-1 2 208 0,-3 1-176 15,-3 1 176-15,-5-2-160 0,-4-1 160 0,-6 4 0 16,-4-2-144-16,-3-1 144 0,-3 2 0 0,-2-1 0 16,-2 7 0-16,-2-2 0 0,1 3-256 0,2-2 32 15,2 3 0-15,1 2 0 0,2 3 224 0,0-1-192 0,0 1 192 16,1 1-192-16,2 0 192 0,2-2 0 0,-1 1 0 16,1-1 0-16,-1 2 0 0,0 2 0 0,1 1 0 15,0 1 0-15,-1 5 0 0,-2 2 0 0,1 1 0 16,0 4 0-16,0 1 0 0,2 6 0 15,2 1 0-15,3 5 0 0,1 3 0 0,1 4 0 0,4 5-128 16,2 2 128-16,3 4 0 0,1 1 0 0,1 4 0 0,3-1 0 16,4-3 0-16,0 3-144 0,0-2 144 0,3-2 0 15,0-2 0-15,1-1 0 16,2 3 0-16,0 3-128 0,1-6 128 0,1 0 0 0,1-2 0 0,0-3 0 0,1-3-144 16,-2 0 144-16,0-1-160 0,1-2 160 15,-1-1-192-15,0 1 48 0,3 1 16 0,0-2 0 0,1-1 0 16,1-3 0-16,1-8 0 0,2 2 0 15,2 4 128-15,5-1 0 0,4 1-144 0,3-2 144 0,1 0-128 0,6-1 128 16,4 0-160-16,3-3 160 0,5-2 0 0,6-2 128 16,5-2 16-16,8-3 0 0,2-1 48 0,5 1 0 15,4-3 0-15,0-2 0 16,-2-1-192-16,0-4 128 0,-1 1-128 0,-2-2 128 0,-3 0-128 0,-6-3 0 16,-8 0 0-16,-4-2 0 0,-4-1 0 15,-3-5 0-15,0 0 0 0,-2-4 128 0,0-2 0 0,-2-2-128 16,1-4 192-16,-1-2-64 0,3-1 0 0,-1-5-128 0,2-1 192 15,-1-1-64-15,-5-2 16 0,3-5 0 0,3-5 0 16,-1-5 0-16,-1-2 0 0,-3-2 0 0,0 2 0 0,-4-1 0 16,-3 1-144-16,-5 1 192 0,-2 3-192 15,-1-5 192-15,-4-3-16 0,-4 0 0 0,-1 3 0 16,-4 1 0-16,-2 2-48 0,-3 1-128 0,-3 4 192 0,-2-1-64 16,-2 4-128-16,0 1 0 0,-3 1 0 0,0 1 0 15,1 2 0-15,-3 2 0 16,0 4-128-16,-2-1 128 0,1 2-160 0,0 2 160 0,-3 1-208 0,-1 2 80 15,-1 3-64-15,-7 4 0 0,0 1 0 0,-9 1 0 16,-4 1 192-16,-3 4-160 0,-2 0 160 0,-4 3-160 0,-1 5 160 16,-1 0-192-16,0 5 192 0,-4 1-192 0,-3 5 192 0,-1 2 0 15,0 2 0-15,2 4 0 0,1 1-320 0,-2 1 0 16,2 6 16-16,-2 2 0 0,0-1-16 0,1 1-16 16,-2-4 0-1,3 7 0-15,5-3 336 0,2 5 0 0,4 0 0 0,5 1 0 16,6-3-224-16,3 6 80 0,2 1 16 0,4 3 0 0,3 3-32 0,2 4 0 15,5-1 0-15,1 0 0 0,2 4 160 0,3 0-160 16,5 2 160-16,2 0-160 0,4 3 160 0,3 0 0 16,5 2 0-16,2-8 0 15,5 0-176-15,2-5 0 0,4-3 0 0,4 2 0 16,1-5 176-16,4 1 0 0,1-3-144 0,2 0 144 16,2-3 0-16,2-2 0 0,1-2 0 0,5 0 128 0,3-2-128 0,1-2 192 0,2-2-192 15,1-4 192-15,-4-3-192 0,2-2 192 0,3 1-192 0,-1-4 192 16,0-3-192-16,2-2 192 15,3-1-192-15,2-4 192 0,-1-3-64 0,0-2 0 0,-2-2 0 0,-1-4 0 16,-1-3-128-16,0-1 0 0,-3-1 0 16,1-1 128-16,-2-3-128 0,-3-1 160 0,-6-1-160 0,-8 2 160 15,-6-1-320-15,-3-2-64 0,-1-8-16 0,-4-4 0 16,-3-1 240 0,-3-3 0-16,-2-1 0 0,-2-3 0 0,-1 0 224 0,-1-3 144 0,-1-5 16 0,-3-6 16 0,1-2 48 0,-4-2 16 31,-1-3 0-31,-2-2 0 0,0 3-144 0,0-3-16 0,0 1-16 0,0-2 0 0,0 4-288 0,-1 2 0 31,0-2 0-31,-3 1-144 16,-2 5-336-16,-4 5-64 0,-5 2-16 0,-2 5 0 15,-4 4-720-15,-4 1-160 0,-3 8-32 0,-2 6-19760 0</inkml:trace>
  <inkml:trace contextRef="#ctx0" brushRef="#br1" timeOffset="43077.97">16564 8853 34095 0,'-12'5'3024'0,"5"-5"-2416"0,1 3-480 0,5-2-128 0,2 2 1584 0,1-3 288 16,5 1 64-16,0-1 16 0,7 1-1632 0,8 1-320 0,7-2 0 0,9 2 0 0,1-6-832 0,6-2-64 0,0-4 0 0,2 0 0 16,2 1-1664-16,-2 2-320 0,1 1-80 0,-2-3-16 15,-2 2 336-15,-2 1 64 0,-4-3 16 0,-2 3-3888 16,-3 1-768-16</inkml:trace>
  <inkml:trace contextRef="#ctx0" brushRef="#br1" timeOffset="43346.49">16740 9140 42383 0,'2'10'1872'0,"-1"-5"400"15,3 0-1824-15,2-2-448 0,1-1 0 0,2-2 0 0,3 0 256 0,8 0-32 16,13 0-16-16,14 0 0 0,8-5-208 0,0-1 0 16,2-4 0-16,-2-1 0 15,-3 0-384-15,-5 0-80 0,-3 0-16 0,-4 1-12000 16,-7 0-2384-16</inkml:trace>
  <inkml:trace contextRef="#ctx0" brushRef="#br1" timeOffset="44392.91">19063 7582 25791 0,'-2'-1'2304'0,"1"1"-1856"15,0-1-448-15,1 1 0 0,0 0 816 0,0-3 64 0,-1 1 16 0,-3-2 0 0,0-1-448 0,-3-4-64 16,-4 0-32-16,-2-3 0 0,1 3 944 0,-3 0 192 0,-2-2 48 0,-5 0 0 0,-2 1-704 0,-3 2-144 0,-4-2-32 0,-4 5 0 0,0 3-656 16,-4 0 0-16,-3 4 0 0,-2 0 0 15,-2 3-144-15,3-1-64 0,3 2-16 0,-1 1 0 0,-1 0 224 0,3 2 0 16,4-1 0-16,4 1 0 0,0-2 0 0,3 3 0 16,2-4 0-16,2 4 0 0,1-1 0 0,1 1 256 15,2 1-48-15,1 0-16 0,4 0 0 0,2 2-16 16,0 0 0-16,3 3 0 0,3 4-176 0,1-1 128 15,2 0-128-15,2 6 128 0,0-1 224 0,2 0 32 16,4 2 16-16,-1-1 0 0,0 1-272 0,1 2-128 16,0 3 0-16,-1 2 128 15,1 1-128-15,0 0 0 0,-3 1 0 0,0 4 0 0,1 5 0 0,-2 3 0 16,-2 9 0-16,2-2 0 0,0 2 0 0,0 1 0 0,2 3 0 0,-2-1 0 16,1 1 0-16,0 3 0 0,0 1 0 0,1 2 0 15,-1 2 0-15,0 1 0 0,1 1 0 0,1-1 0 31,-1-4 272-31,0 3-16 0,-1 0-16 0,-1 3 0 0,0-4-48 0,-1 1-16 16,2-3 0-16,-1 3 0 0,0-2-176 0,1-2 128 0,0-1-128 0,1-1 128 16,-2-1 16-16,-2-6 0 0,2-9 0 0,-2 11 0 0,-2 8-144 15,-2 8 0-15,-1-1 144 0,-2-4-144 16,-1-5 0-16,3-16 0 0,0-7 0 0,-1 4 128 0,-2 4-128 0,-2 7 0 16,-2-3 0-1,2-6 0-15,0-6 288 0,3-3 32 0,-1-3 16 0,1 0 0 16,2-5-336-16,0 1 0 15,2-1 0-15,2 0 0 0,3 2 192 0,0-5-48 0,3 2 0 0,0 3 0 0,1-3-16 0,1 1-128 32,-2-1 192-32,2-2-64 0,0 5 16 0,-2 0 0 15,-1 1 0-15,-1-1 0 0,1 4-144 0,-4-3 192 16,2 1-192-16,-1 1 192 0,-1-3-192 0,-1-1 0 0,1-5 0 16,-2-4 0-16,3-3 0 0,-2-7 0 0,2-3-128 0,1-3 128 15,0 0 400-15,0-1 160 0,3-3 16 0,-2 2 16 16,1-1-160-16,2-1-48 0,1 2 0 0,1 2 0 15,0 3-96-15,2-1-32 0,-1 4 0 0,2-3 0 16,-1 2 0-16,2 1-16 0,3-1 0 0,0 1 0 16,0-2-240-16,1 1-128 0,6 0 128 0,3 1-208 15,2-4-144-15,4 1-32 0,4-1 0 0,4-4 0 16,5-2-32-16,4-1-16 0,4-2 0 0,2 0 0 16,3-1 272-16,-3 1 160 0,-2-1-192 0,-10 0 192 15,-5-1-560 1,-2-1 0-16,-2-1 0 0,-5-1 0 0,-3-4-336 0,-7-2-64 0</inkml:trace>
  <inkml:trace contextRef="#ctx0" brushRef="#br1" timeOffset="45015.32">19197 7923 37775 0,'-17'-4'1664'16,"5"1"368"-16,2-1-1632 0,4 2-400 0,4 2 0 0,2 0 0 0,-1 0 272 0,-1 0-16 0,-2-3-16 0,-2 2 0 0,0 2-368 0,0 2-80 16,-1 2-16-16,-1 1 0 0,0 3 224 0,-3 2 240 0,0 4-48 0,-4 1-16 0,-1 1-176 0,-2 4 0 0,-1-1 0 0,-3 3 0 15,-5 5 0-15,1-5 0 0,7-6 0 0,-2 4 0 0,-4 3 0 0,-3 4 240 16,-1 6-48-16,2 0 0 0,2 0 192 0,4 2 48 15,3-1 0-15,4 4 0 0,6 0-112 0,3 3 0 0,3 2-16 16,4 5 0-16,1 6-80 0,6 1-16 0,3 4 0 16,3-6 0-16,4-1-208 0,3-7 0 15,2-6 0-15,-1-9-160 0,1-5 16 0,3-3 0 0,5-1 0 0,1-7 0 16,2 0 144-16,-2-8 0 0,3-2 0 0,-1-5 0 16,2-5 0-16,-1-3 256 15,-2-6-48-15,0-1 0 0,-1-7 112 0,-1-4 32 0,0-4 0 0,-1-3 0 16,-2-3-80-16,-3-3-16 15,-3-5 0-15,-2-3 0 0,-2-2-256 0,-4 2 0 0,-3 0 0 0,-2-5 0 16,-1-9 0-16,-5 1 0 16,0 0 0-16,-3 4 160 0,-1 4-160 0,-3 2 192 0,0 7-192 0,-2 6 192 0,-1 2 16 15,-3-2 16 1,-4 0 0-16,-3-1 0 0,-3 4-32 0,-2 6-16 0,0 4 0 0,-2 6 0 0,-2 3-176 0,-3 4 192 16,-1 5-192-16,-2 2 192 15,0 4-640-15,-1 2-128 0,-1 3-32 0,-1 4-19600 16</inkml:trace>
  <inkml:trace contextRef="#ctx0" brushRef="#br1" timeOffset="46035.14">18956 10104 19343 0,'-2'-4'1728'0,"-2"1"-1392"0,2 0-336 0,0 0 0 0,1 3 1392 0,1 0 208 0,0 0 32 0,0-3 16 0,-1 1-368 15,0-1-80-15,1-2-16 0,1 1 0 0,0 0 352 0,2 3 64 0,0-4 0 0,4 4 16 0,1-4-1168 0,2 2-256 0,2 0-32 0,3-1-16 0,1 1 224 0,3-1 32 16,1-3 16-16,1 2 0 0,-1-1 480 0,-1 0 80 0,1-1 32 0,-3-1 0 15,1 1-368-15,-2 1-80 0,-3-2-16 0,1 1 0 0,-3 2-288 16,-1 0-64-16,-1 1-16 0,-2 0 0 0,-2 3-48 16,0-1-128-1,-1 1 192-15,-1 1-64 0,0-2 48 0,1 2 0 0,-1 0 0 0,2-1 0 0,0 1 32 0,1 0 16 16,-1 0 0 0,3-2 0-16,-1-1 80 0,1 1 16 0,0-2 0 0,0 1 0 0,0 1-128 0,1-2-32 15,-2 2 0-15,1-3 0 16,-2 4-160-16,-1-2 128 0,0 2-128 0,-1 0 128 0,-1 1-128 0,-1 0 0 15,0 0 0-15,-2 0 0 0,1 0 0 0,-1 0 0 0,-1 1 0 16,1 0 0-16,0 2 0 0,0-3 0 0,0 0 0 0,0 0 0 16,0 0 128-1,0 0 0-15,0 0 0 0,0 0 0 16,0 0-128-16,0 0 0 0,0 0 0 0,0 0 0 16,0 0 240-16,0 0 16 0,0 0 0 15,0 0 0-15,6 17 0 0,-5-17 0 0,1 0 0 0,0 0 0 16,-1 0-112-16,-1 0-16 0,2 0 0 15,-1-3 0-15,-1 2-128 0,0 1 0 0,0-1 0 0,0 1 0 16,0 0 0-16,0 0 0 0,0 0 0 0,0 0 0 16,0 0 0-16,0 0 0 0,0 0 0 0,0 0 0 15,0 0 0-15,0 0 0 0,0 0 0 0,0 0 0 0,0 0 0 16,0 0 0-16,0 0 0 0,0 0 0 0,0 0 0 0,0 0-176 16,0 0 48-16,0 0 0 0,0 0-160 0,0 0-32 15,0 0 0-15,0 0 0 16,0 0-96-16,0 0-32 0,17-11 0 0,-13 6-13664 15,0-3-2736-15</inkml:trace>
  <inkml:trace contextRef="#ctx0" brushRef="#br1" timeOffset="46942.54">19802 9714 34095 0,'-1'0'3024'0,"1"-1"-2416"0,0 1-480 0,1-1-128 0,0-1 1408 0,1 2 256 0,0-3 48 0,2-1 16 0,2 0-1280 0,3-4-240 0,2 0-48 16,0 0-16-16,1 0-144 0,2 1 128 0,1-2-128 0,1 2 128 0,0-2-128 0,0 0 0 15,1 3 0-15,2-3 0 0,1 3 0 0,-1 0 0 0,4 0 0 0,0 2 0 16,4 0 192-16,2 4 96 0,0 0 32 0,0 4 0 15,-2 4 144-15,-2-2 48 0,-2 1 0 16,-2 3 0-16,-1 1-256 0,-1 4-64 0,-2 1 0 16,-1 1 0-16,-1 3-192 0,-3 3 0 0,-1 0 128 0,-2 2-128 15,-2 1 0-15,0-3 0 0,-5 6 0 0,-1-3 0 16,1 5 128-16,-5-1-128 0,-1 9 176 0,-2 2-176 16,-1 3 0-16,-3 6 0 0,-4-2-160 0,-1 4 160 15,-2 1-128-15,-1-1 128 0,-2 0 0 0,1-5 0 0,3-5 0 16,-5 4-144-16,-1 6 144 0,-4 3 0 0,-3 2 0 0,0 0 0 15,-1-5 0-15,0-1 0 0,1-12 0 0,-2-2-128 16,-1 0 128-16,-2-6 0 0,1 0 0 0,0-2 0 16,-1-5 0-16,1-1 0 15,-1-6 0-15,0-4-128 0,-2-1 128 0,3-7 0 0,3-3-320 0,1-6 64 16,2-3 0-16,4-8 0 0,3-1 112 16,3-4 144-16,3-2-208 0,2-4 80 0,3-5 432 0,0-4 80 15,3 1 32-15,1-5 0 0,3 5-80 0,1 2-16 16,1 3 0-16,2 7 0 0,2 3-560 0,1 7-112 15,1 1-32-15,2 6 0 0,1 4 384 0,1-2-176 0,4 6 176 16,0 0-128-16,5 2 288 0,1 2 64 0,5 0 16 0,-1 4 0 16,5-3 176-16,-1 3 32 15,2 1 16-15,-1-1 0 0,1 2-144 0,-1-1-48 0,2 2 0 0,-3-3 0 16,0 2-128-16,1 3-16 16,-1 5-128-16,3-1 192 0,0 4-192 0,0 2 0 15,0 2 0-15,-4 3 0 0,0 1 464 0,-3 2 0 0,-2-1 0 0,-3-2 0 16,-2 1-64-16,-2-4-16 0,-2 1 0 15,-1-3 0-15,-1-1-192 0,-1-6-64 0,-2-1 0 0,-2-5 0 16,2 0-320-16,-3-6-80 0,-2-2-16 0,1-4 0 31,0-3-1072-31,0-4-224 0</inkml:trace>
  <inkml:trace contextRef="#ctx0" brushRef="#br1" timeOffset="48383.38">20200 7230 30399 0,'-6'-1'2704'16,"1"-2"-2160"-16,3 3-544 0,0 3 0 0,1-3 960 0,-1 0 64 0,-3 0 32 0,-3 1 0 0,-2 2 448 0,1-3 96 0,2 3 0 0,5 1 16 0,3-3-992 0,7 3-208 0,5-3-32 16,8 0-16-16,6 0-368 0,6-1 0 0,6 3 0 0,6-3 0 15,4 1 0-15,3 1 0 0,1 2 0 0,0 0 0 16,3 0 0-16,-2-1 0 0,1 1 0 0,-3 2 0 16,-4-3 0-16,-3 0 0 0,-2 0 0 0,-1 1 128 15,0 1 80-15,-6-1 32 0,-7-1 0 0,2 2 0 16,-1 0 48-16,-2 0 16 0,0-4 0 0,-4 2 0 15,-3-1 64-15,-2-2 16 0,-3 1 0 0,-1-1 0 16,-3 0-112-16,-2-1-16 0,-1 1 0 0,-2-4 0 0,-1 3-256 16,-3 0 0-16,-1 1 128 0,-2-3-128 0,0 3 0 15,-2 3 0-15,-2-3 0 0,-1 2 0 0,-2 2 240 0,-2 1-64 16,-1 1-16-16,-2 0 0 0,-2 0-160 0,1 4 192 16,2-3-192-16,-2 1 192 0,0 2-64 0,0 1-128 15,1 2 192-15,2 1-64 0,0 1 128 0,3 1 32 16,-1 4 0-16,3 0 0 0,0-3-96 0,2 7-32 15,0 7 0-15,2 8 0 0,2 7-160 0,3 7 0 16,3 8 0-16,3 7 0 0,4 7 0 16,-2 9 0-16,3 7 0 0,-1 3 0 0,-1 4 0 0,0-6 0 0,-2-7 0 15,0-1 0-15,1 4 0 0,-1-4 0 0,-2-5 0 16,-3 2 0-16,-1-1 0 0,-4 1 0 0,1 0 0 16,-2 0 0-16,-3 5 0 0,-1-12 0 0,1-8 0 15,-5 8 0-15,0 18 0 0,-4 6 0 0,0 3 0 16,-1-10 0-16,0-1 0 0,0-2 0 0,1 2 0 0,1 0 0 15,0-6 0-15,4-4 0 0,2-1 0 0,2-7 0 16,1 0 0-16,1-2 0 0,3 1 0 0,1-10 0 16,2-1 0-16,-1-5 0 0,1 1 176 0,0-3-176 15,2 4 384-15,-3-3 0 0,1 1-16 0,0-4 0 16,-2-2-144-16,-2-2-32 0,0-4 0 0,-2-2 0 16,0-1 0-16,-2-2 0 0,1-2 0 0,-1-1 0 0,0-3-192 15,-1 0 144-15,0-1-144 0,-2 0 128 0,4 0-128 16,-2-7 0-16,0 4 0 0,1-6 0 15,0-2 0-15,-1-1 0 0,1 0 0 0,0-1 128 0,-1 3 96 0,1 0 16 16,0-1 0-16,1 0 0 0,-1-3-240 0,1 1 128 16,1-1-128-16,1-3 0 0,-2-2 208 0,2-1-48 15,2-1-16-15,-2-3 0 16,1 1 176-16,-1-6 48 0,1 2 0 0,-1 0 0 0,1-2-128 16,1-1-32-16,-2-1 0 0,1 2 0 0,0-2-208 0,-1 0 0 0,2 0 0 15,0 2 0-15,1-2 0 0,0 1-208 0,1 4 64 16,-1-3 16-16,1 1 128 0,-1 0 0 0,0 2-144 0,0 0 144 15,0 0 0-15,-1 1 0 0,0-1-144 0,-1 1 144 16,1-1 0-16,-1-3 0 0,-1 3 0 0,0 0 0 16,0-2 144-16,-1 0 48 0,1 0 0 0,-3 1 0 15,2-1 144-15,-3-1 48 0,2 0 0 0,-2 2 0 16,-1 1 128-16,-2 0 16 0,-1 1 16 0,-3 0 0 16,0 5-400-16,-5-2-144 0,-3 2 0 0,-4 0 0 15,-2 0-448-15,-6-2-64 0,-5-3-32 16,-4-12-25120-16</inkml:trace>
  <inkml:trace contextRef="#ctx0" brushRef="#br1" timeOffset="53954.01">6441 15421 23951 0,'0'0'2128'0,"0"0"-1696"0,0 0-432 0,0 0 0 0,1 0-128 0,-1 0-128 0,0 0 0 16,2-2-16-16,-2 0-1424 0,0 0-288 0,0-3-48 0,0 5-16 0,0 0 288 0,0 0 48 0,-19-17 16 0,10 13 0 0,0 1 1376 15,-4 3 320-15,2 0 0 0,-1 0 0 0,-2 3 1280 0,-2 1 256 16,-4 0 32-16,-2 3 16 0,-2-1 64 0,-3 1 16 15,-1 2 0-15,-4-2 0 16,-2-2-704-16,-2 0-144 0,1-4-32 0,-3-1 0 0,6-1 624 0,-6 1 112 16,-5-3 16-16,-3 0 16 0,5 1-208 0,-3 0-64 15,-6 1 0-15,-3 1 0 0,-3 3-576 0,-2-1-112 16,-2-1-16-16,0 2-16 16,5 0-560-16,3 2 0 0,1 0 0 0,2 3 0 0,3-2 0 15,5 1 0-15,5-2 0 0,5 2 0 0,5 0 0 16,3-1-192-16,3 2 16 0,4-1 16 15,2 0-992-15,4 0-192 0,2 0-32 0,3 0-16 16,2 1-368-16,3-2-80 0,4 0-16 0,3-1 0 16,5-1 0-16,4-2-16 0,6 1 0 0,8-4 0 15,4-1 1632-15,6-3 240 0,6 0 240 0,2-1-48 0,2-1-192 0,5-3 0 0,1 1 144 0,5-1-144 16,6-1-192-16,1 3-128 0,-1-1 0 0,0 2-16 16,-2 3 336-16,1-1 0 15,-2 0 0-15,-1 4 0 0,-2-2 896 0,-3 2 160 0,-1 0 32 0,-7 1 0 0,-5-2 1024 0,-3 2 192 16,-4 0 64-1,-3 0 0-15,-3 0-416 0,-5 0-80 0,-1 0-16 0,-5-2 0 0,-2 1-736 0,-4 0-160 16,-4-4-16-16,-3 1-16 0,-4-1-400 0,-1 1-80 16,-2-1 0-16,-4-1-16 0,-4 0-144 0,-5-5-32 15,-4 1 0-15,-8-1 0 16,-4 0-64-16,-7 0-32 0,-6-1 0 0,-5 2 0 0,-3 4-160 0,-5 3 0 16,-6-1 0-16,-2 3 0 0,-1-2 0 0,-3 2 0 15,-2 1 0-15,-7 4 0 16,0 1 0-16,-4 2 0 0,-3 3 0 0,2-3 0 0,7 1 0 0,0 0 0 0,0 4 0 15,-4 1 0 1,2 3-192-16,3 0 48 0,4 0 0 0,5-3 0 16,7 0-496-1,1 3-112-15,-3 3-16 0,2 1-17072 0</inkml:trace>
  <inkml:trace contextRef="#ctx0" brushRef="#br1" timeOffset="76478.14">18360 14303 35007 0,'6'1'3120'0,"-1"2"-2496"0,-2-3-496 0,-2 2-128 15,0 2 1440-15,2-2 272 0,3 3 48 0,3 3 16 16,2 3-1216-16,-1 4-240 0,-3 1-64 16,-2 0 0-16,-2 2-256 0,-5 5 0 0,-3-1 0 0,-3 2 0 15,-5 4 0-15,-5 3 0 0,-2 1-208 0,-3 1 80 16,-2-2 128-16,-1 0 224 0,0 4-48 0,0-4-16 15,0 2 112-15,2-3 32 0,5-3 0 0,1-5 0 0,3-4-176 0,4-4-128 16,3 0 144-16,2-5-144 0,2-3 0 0,3 0 0 16,2-6 0-16,3 0 0 15,0 0 0-15,0-2 0 0,1 0 0 0,3 0 0 0,4-2 0 0,3-1 0 16,2-1 0-16,-2 1 0 0,0 3 0 16,-3-2 0-16,-1 3 0 0,-1 2 0 0,0 3 0 0,0-2 0 15,1 4-144-15,0 2 144 0,0-2 0 0,3 0-144 16,1 3 144-16,1-2 0 0,0-1 0 0,2 2 0 15,3-1 0-15,4 1 0 0,1-1 0 0,1 3 0 0,2-3 0 16,-3 1 0-16,0-1 0 0,2 1 0 0,7 4 0 16,1 3 0-16,-4 0 0 0,-5 1 0 15,-5 1 128-15,-3 3-128 0,-6 0 128 0,-1 2-128 0,-5 1 160 16,-2 3-160-16,-4 0 144 0,-2 0-144 16,-3 1 128-16,-3-2-128 0,-2 1 128 0,-2-2-128 15,-1-1 128-15,-3-1-128 0,1-3 192 0,-2-2-64 0,0-2 0 16,-1-3 0-16,-3-2 80 0,-1 1 16 0,0-4 0 0,-3-1 0 15,-3 0-224-15,-4-1 0 0,-1 0-144 0,-5-4 144 16,2 0-480-16,-4-1 0 16,-6-1 0-16,0 0 0 15,-1-3-448-15,0 1-96 0,2-4 0 0,3-1-16 0,4-3-2368 0,7-6-480 16,4-1-80-16,5 2-5472 0,4-1-1088 0</inkml:trace>
  <inkml:trace contextRef="#ctx0" brushRef="#br1" timeOffset="76729.22">18321 14395 46079 0,'15'-3'2048'0,"-7"3"400"0,0-2-1952 0,-2 0-496 0,-1 1 0 0,0 1 0 0,3-1 256 0,6-4-32 0,9-1-16 0,11-4 0 0,5-1-672 0,5 0-144 0,0 0-32 0,-2 1 0 16,-2 2-320-16,-4 1-80 0,-4-1-16 0,-5 2 0 16,-2 2-224-16,-4 1-32 0,0-1-16 0,-1 3 0 0,-1 0 832 0,0 1 176 15,1 0 16-15,0 0 16 16,1 2-688-16,-2 1-144 0</inkml:trace>
  <inkml:trace contextRef="#ctx0" brushRef="#br1" timeOffset="77019.19">19220 15318 43311 0,'0'14'3840'0,"-2"-3"-3072"0,0-1-608 0,1-9-160 0,1 0 1120 0,0 4 192 15,-1 7 32-15,1 5 16 16,1 4-1488 0,0 1-320-16,1 0-48 0,1-4-16 0,-1-3-480 0,1-1-96 15,-3 4-32-15,0-2 0 0,-3 0-608 0,-2-4-128 16,-1 2-32-16,-2-3-9520 0,-1-1-1904 0</inkml:trace>
  <inkml:trace contextRef="#ctx0" brushRef="#br1" timeOffset="77331.85">19824 14234 29487 0,'3'2'2624'0,"-3"2"-2112"16,0-1-512-16,0-1 0 0,0 0 2640 0,0 3 432 0,0 5 64 0,1 6 32 16,0 5-2208-16,-1 7-432 0,0 4-80 0,-1 4-32 15,-1 4 80-15,-1 9 16 0,-2 1 0 0,0 8 0 16,-2 9-112-16,-2 4-16 0,-1 5 0 0,3-13 0 15,1-12-64-15,-2 6-32 0,0 11 0 0,-1 1 0 16,-1-1 128-16,1-6 32 0,1-4 0 0,-1-6 0 16,2-1-224-16,-1-7-32 0,1-4-16 0,1-9 0 15,-1-4-768-15,1-8-160 0,1-6-16 0,0-7-20192 16</inkml:trace>
  <inkml:trace contextRef="#ctx0" brushRef="#br1" timeOffset="81584.36">17165 14824 32255 0,'-15'2'2864'0,"4"-1"-2288"0,4-1-576 0,6 0 0 0,1 3 432 16,-2-3-32-16,-6-3 0 0,-3 3 0 0,-1-1-400 0,1 0-256 0,2 0 48 0,5-4 0 0,6 2 560 0,1 0 112 0,6 3 32 0,1-4 0 0,1 3 368 0,3-1 80 16,2-1 16-16,2-1 0 0,1 3-80 0,0-2-16 15,3 0 0-15,-1-1 0 0,2 0-496 0,2-1-112 16,2 1 0-16,4 2-16 0,3-3-96 0,4 4-16 15,2-4 0-15,2 0 0 0,2 4 80 0,0-4 16 16,1 2 0-16,-3 1 0 0,-4 1-224 0,-4-3 176 16,-5 1-176-16,-7 0-12832 15,-2 1-2656-15</inkml:trace>
  <inkml:trace contextRef="#ctx0" brushRef="#br1" timeOffset="82118.28">16007 14594 40543 0,'-2'3'3600'0,"-1"-3"-2880"16,2 2-576-16,2-2-144 0,0 0 464 0,1 1 64 0,0 1 16 0,1 5 0 0,3-3-208 0,2 3-32 0,5-1-16 0,0 1 0 0,4-2-96 0,0 0-32 0,3 1 0 0,2-1 0 0,0 0-160 0,2-2 0 0,2 0 0 0,-2 2 0 15,2-2 0-15,-1 1 0 0,1-3 0 0,0-1 0 0,0 3 0 0,-1-3 0 32,-1-2 0-32,1 0 0 0,-1-2 0 0,-1-1-144 0,-1 0 144 15,2-2-208 1,-1-1-496-16,1-2-80 0,1 3-32 16,-7 2 0-16,-4 0-1232 0,1 1-256 0</inkml:trace>
  <inkml:trace contextRef="#ctx0" brushRef="#br1" timeOffset="82422.86">15952 15127 35935 0,'-4'3'1600'0,"3"-3"320"0,-1-2-1536 0,2-1-384 0,3 3 0 0,1-2 0 16,0-2-208-16,5-1-112 0,6-5-32 0,7-3 0 16,10-3 352-16,7-2 0 0,5 1 192 0,2 0-64 0,0 3 688 0,1-1 128 15,1 2 16-15,-2 2 16 0,-2 2-672 0,-2 0-144 16,-2 6-32-16,-3 0 0 15,-1 3-896-15,-5 3-192 0,-5-1-48 0,-3 2 0 16,-3 2 96-16,-3-1 16 0,-3-3 0 0,-3 2-13952 16</inkml:trace>
  <inkml:trace contextRef="#ctx0" brushRef="#br1" timeOffset="90329.36">21145 17167 25791 0,'7'0'2304'0,"-3"-1"-1856"0,0 0-448 0,-2 1 0 0,1 0 1984 0,-1 0 288 0,0 0 64 0,0 0 16 0,2-3-2352 0,-1 2-432 0,1 0-96 0,-3 1-32 15,1 2 992-15,-5 1 192 0,-1 3 32 0,-1 1 16 0,-3 3 176 0,0 1 48 16,-1-3 0-16,0 4 0 0,-2 4-16 0,0 0 0 0,1 3 0 0,-3-2 0 16,0 3-368-16,-2 0-80 0,0 6-16 0,-5 0 0 15,-1 4-416-15,-1 0 0 0,1-1 0 16,-9 5 0-1,-8 11-256-15,-8 7-128 0,-2 3-16 0,-4 2-16 16,-1 3-448-16,0-5-96 0,2 0 0 0,4-2-16 0,4-4 656 0,4-7 144 16,8-7 32-16,6-7 0 0,5-5 144 0,2-9 0 0,4-2 128 0,2-11-16640 15</inkml:trace>
  <inkml:trace contextRef="#ctx0" brushRef="#br1" timeOffset="90677.13">20846 17320 46991 0,'3'26'2080'0,"-1"-8"432"16,-4-3-2000-16,1-6-512 0,1-2 0 0,1-4 0 0,-1 3 496 0,2 6 0 0,0 5 0 0,3 5 0 31,1 2-1008-31,2 0-208 0,0-3-48 0,1-2 0 0,1 1 320 0,0 0 48 0,1 1 16 0,1 0 0 16,2 2 192-16,0-1 64 0,2 2 0 0,-2-2 0 15,3 4 128-15,0 1 0 0,-1 3-144 0,-1-2 144 16,-2 3-192-16,0-2 48 0,-2-1 0 0,-2-4 0 15,-1-3-320 1,-3-6-64-16,0-2-16 0,-2 0-18240 0</inkml:trace>
  <inkml:trace contextRef="#ctx0" brushRef="#br1" timeOffset="91751.19">21598 16622 30399 0,'1'3'2704'0,"-1"-3"-2160"0,-1-2-544 16,1 1 0-16,1-2 656 0,-1 1 32 0,1-1 0 0,0 2 0 0,2-4-5184 0,0 0-1040 0,1 0-208 0,0 4-32 0,0 2 4288 0,-1 3 848 0,0 3 192 0,-1 3 16 0,0-1 4832 0,-1 5 960 15,-1-2 192-15,1 4 32 0,0 1-2544 0,0 1-512 16,1 4-96-16,-1 1-32 0,1 0-1504 0,2 0-288 16,0-1-64-16,0 1-16 0,-1 0-528 0,0 1 0 15,-1 0 0-15,1 4 0 0,-2-3 0 0,-1 1 0 16,0 3 0-16,-1-3 0 0,-1-1 0 0,0-3-176 16,-1-1 32-16,1-3 0 15,-3-1-608-15,1-1-112 0,-1-5-32 0,2-5-16272 0</inkml:trace>
  <inkml:trace contextRef="#ctx0" brushRef="#br1" timeOffset="92115.36">21927 16761 39615 0,'-2'8'3520'0,"0"-4"-2816"16,-1-4-560-16,2 0-144 15,1 0 1040-15,0-3 176 0,0 1 48 0,-1-5 0 16,0 3-2384-16,-2-3-480 0,-2-3-80 0,-1 4-32 15,-3 1-2384-15,-3 3-464 0,-3 3-112 0,-2 4 0 0,-3 2 4672 0,-2 5 848 0,-2 4 224 0,-2 1 32 16,-1 5 848-16,0 3 160 0,1 3 48 0,0 1 0 16,-1 3-560-16,-2-2-128 0,0 2 0 0,-2-3-16 15,-1 2-1456-15,1-3-144 0,2-2-112 0,3-4 0 16,4-1-1728 0,1-4-352-16,1-3-64 0,2-3-11728 0</inkml:trace>
  <inkml:trace contextRef="#ctx0" brushRef="#br1" timeOffset="92385.42">21370 16807 41471 0,'5'5'1840'0,"-1"-4"368"0,-1 1-1760 16,0-2-448-16,1-2 0 0,-1 1 0 15,2-1-864-15,3-1-256 0,5-3-48 0,3 0-16 16,2 1-608-16,-1 2-112 0,-2 2-16 0,-3 2-16 0,1 3 3344 0,-2 1 656 16,0 4 144-16,1 1 32 0,2 6-912 0,-1 2-176 15,2 2-48-15,-1 1 0 0,1 1-432 0,-2 1-96 0,1 3 0 0,-1-4-16 16,0 1-560-16,0 1-272 0,0-3 16 0,0-1 16 31,1-1-240-31,1-4-48 0,0-1-16 0,1-4-18208 16</inkml:trace>
  <inkml:trace contextRef="#ctx0" brushRef="#br1" timeOffset="93124.05">21510 17866 41471 0,'0'0'3680'0,"0"-2"-2944"0,1 1-592 0,0 1-144 0,-1 0 0 0,2-3 0 0,0 1 0 0,0-3 0 0,1 2-256 0,1-1-16 0,-1-1-16 0,0 3 0 0,-2 2 288 16,0 2 192-16,1-2-16 0,-2 5-16 0,0-3 160 15,0 5 16-15,0-1 16 0,-2 2 0 0,4 4 96 0,-1-1 32 16,0 2 0-16,0 2 0 0,2 4-288 0,-2-1-64 16,1 3-128-16,1 4 192 0,-2 1-192 0,0-6-240 15,-1 0 48-15,2-1 16 16,-2 9-208-16,0 1-64 0,-3 2 0 16,1 3 0-16,-2-2-240 0,-1 1-48 0,-1 2-16 0,-3-2-17216 15</inkml:trace>
  <inkml:trace contextRef="#ctx0" brushRef="#br1" timeOffset="93524.76">21352 17951 41471 0,'-7'6'1840'0,"2"-3"368"0,2-2-1760 0,0-1-448 0,3-1 0 0,0-2 0 0,0 1-624 0,0-2-208 16,0-2-32-16,1-4-16 15,2 1-240-15,1-2-48 0,2 0-16 0,2 2 0 0,2 2 2032 0,1 1 416 16,2 0 80-16,-1 4 0 0,2-1-320 0,-1 1-64 16,1 4 0-16,1-2-16 0,-3 0-240 0,1 1-64 0,1 1 0 0,5-4 0 31,6 2-320-31,6 0-64 0,2-1 0 0,0-1-16 0,2-1-240 0,0-2-128 16,-3-1 128-16,-1-2-208 15,-2 0-176-15,0-1-48 0,-2-2 0 0,0-2 0 0,-2 2-256 16,-3 0-48-16,-3 2-16 0,-3 3-17856 0</inkml:trace>
  <inkml:trace contextRef="#ctx0" brushRef="#br1" timeOffset="93984.36">21494 18320 38703 0,'6'5'3440'0,"-2"-1"-2752"0,-2-2-560 0,-1-1-128 0,1 0 1024 0,0 2 160 0,4-1 32 0,3 4 16 0,3 3-688 0,3 2-144 0,1 0-16 0,-2-2-16 0,-1 1-368 15,0 0 0-15,-3-2 0 0,-2 1 0 16,1-2-432-16,-2 2 0 0,6-3 0 0,-2 3 0 0,0 0 48 16,1-3 0-16,2 0 0 0,-4-1 0 0,-3-3 224 0,2 2 160 15,2-1-192-15,4-1 192 16,0-2-448-16,1 0 0 0,-1-4 16 0,-1 2-11456 16,0-4-2288-16</inkml:trace>
  <inkml:trace contextRef="#ctx0" brushRef="#br1" timeOffset="94363.67">22197 17975 23039 0,'-7'21'1024'0,"1"-8"192"0,-3 1-960 0,4-3-256 0,3-4 0 0,0 0 0 0,0 2 384 0,-3 5 48 16,-2 10 0-16,-1 6 0 0,0 4 1600 0,1-2 320 15,2-1 64-15,2-6 16 0,1-2-544 0,2-3-96 16,0 0-32-16,0-1 0 0,0 4-1376 0,0-3-256 16,0 1-128-16,-1 1 0 0,-1 0 0 0,-2-3-320 15,2-1 64-15,-3-2 0 0,1 0 256 0,-1-2-192 0,0-4 192 16,0-3-160 0,-1-2-1184-16,1-1-224 0</inkml:trace>
  <inkml:trace contextRef="#ctx0" brushRef="#br1" timeOffset="94806.77">22182 17826 31679 0,'15'-2'704'0,"-5"-3"128"0,-2 4 48 0,-2-3 0 0,-2 3-704 0,-2-3-176 0,2-1 0 0,4-1 0 0,5-5 1152 0,3-3 192 15,4-1 32-15,-3 2 16 0,-1-4-1200 0,-2 5-192 16,-2 1 0-16,-2 2-192 16,-4 7-336-16,-1 2-80 0,-3 2-16 0,-2 5 0 0,-1 1 752 0,0 3 128 15,-1 3 48-15,-1 2 0 0,1 0 688 0,-1 3 144 16,-1 0 16-16,1-1 16 0,0 0-416 0,1 1-96 0,-1 1-16 0,1-3 0 15,-1 0-336-15,0 1-80 0,0-1-16 0,-1-1 0 16,2-1-208-16,-2 1 176 0,2-1-176 16,-1 1 160-16,0-4-160 0,-1 0 0 0,-1 2 0 0,0 0 0 15,0-1 176-15,-1 0 0 0,-2 0 0 0,1 0 0 16,0-4 144-16,-2 0 48 0,2 0 0 0,-1-3 0 16,1-1-96-16,-1-1-16 0,1-1 0 0,-2-1 0 15,1 1-256-15,-1-3-256 0,-1 0 64 0,-2-2 0 16,0 2-384-16,-2-3-64 0,-1 2 0 15,-3-1-16-15,1-1-96 16,0-2-16-16,1 0 0 0,0-2 0 0,1-3-192 0,0-2-64 0,0-3 0 0,0-4-15632 16</inkml:trace>
  <inkml:trace contextRef="#ctx0" brushRef="#br1" timeOffset="95949.06">19542 17252 28559 0,'0'0'2544'0,"-1"-1"-2032"0,1 0-512 0,-1 1 0 0,1 0 2080 0,-1-3 320 0,0 2 64 16,-3-1 16-16,0-3-1328 0,-1-1-256 0,-1-2-48 0,0 2-16 0,0-3-656 0,-2 3-176 0,2-3 0 0,-3 2 0 0,2-3-192 0,-3 3-80 15,1-4-16-15,-1 1 0 0,1-1 288 0,-1 1 192 16,0 1-16-16,0 0-16 0,-1 2-32 0,-2 1 0 16,1 5 0-16,-2-4 0 0,0 3 48 0,-1 2 0 0,1 0 0 15,-2 3 0-15,-2 2-176 0,-2 2 0 16,2 2 0-16,-1 2 128 0,-2 1-128 0,-2 4 0 15,1 2 0-15,0 4 0 0,1 2 128 0,1 0 0 0,2 2 0 16,0 3 0-16,3 0 0 0,4 1-128 0,3 2 192 16,1-1-64-16,1 0-128 0,4 0 0 0,2 0 144 15,0 3-144-15,3 2 176 0,1 0-48 16,1 0 0-16,3-4 0 0,-1 2-128 0,3-4 0 16,2-1 144-16,2-1-144 0,2 1 0 0,2-4 0 15,2 2 0-15,1-5 0 0,1 0 192 0,0-7-16 0,0 0-16 0,0-4 0 16,0-5-160-16,-2-1 128 0,-1-5-128 0,-5 1 128 0,0-2-128 15,0 1-256-15,4-8 64 0,1-1 16 32,2-5-848-32,-1-1-192 0,-1-1-16 0,0 0-16672 0</inkml:trace>
  <inkml:trace contextRef="#ctx0" brushRef="#br1" timeOffset="96709.51">20260 16570 24879 0,'-2'-5'2208'0,"1"-1"-1760"0,1 1-448 0,-1 2 0 0,1 1 0 0,-1-2-304 0,-1-1 48 0,0-6 16 15,0-1-2256-15,-2 0-464 0,0 5-96 0,-1 3-16 0,1 7 4496 0,1 3 896 16,-1 4 176-16,0 6 48 0,2 3 656 0,2 4 144 0,2 4 32 16,1 3 0-16,2 2-1344 0,0 3-272 0,0 3-48 0,0-3-16 15,0 0-880-15,-2 0-176 16,1 2-48-16,0-1 0 0,-2 2-432 0,1-2-160 15,-2-2 0-15,0-5 144 0,2-1-144 0,-3-1 0 0,0 2-192 0,-3 0 192 32,2-1-560-32,-4 0 16 0,0-6 0 0,-1-2 0 15,1-4-1632-15,-1-5-320 0,1-4-64 0,0-2-12800 0</inkml:trace>
  <inkml:trace contextRef="#ctx0" brushRef="#br1" timeOffset="96995.45">19985 16613 42383 0,'0'3'3776'0,"0"-2"-3024"15,1-1-608-15,1 0-144 0,0 2 432 0,2-2 48 0,1 3 16 0,6 0 0 16,5-1 208-16,6 1 64 16,4 0 0-16,3-2 0 0,3-1-304 15,2-2-48-15,5-2-16 0,2-1 0 0,1 1-400 0,0-4 0 0,2 0 128 0,-3 2-128 32,-1-6-304-32,-3 0-80 0,-3-1-32 0,-2-2 0 15,1 0-816-15,-4-1-176 0</inkml:trace>
  <inkml:trace contextRef="#ctx0" brushRef="#br1" timeOffset="98617.87">18345 17245 37775 0,'0'-5'3360'0,"2"4"-2688"0,-2-3-544 0,1 3-128 0,-1 1 448 0,0-1 64 0,0-2 16 0,0 1 0 0,0-5-752 0,-3 4-160 0,1 2-16 0,-4 1-16 0,0 0 16 0,-2 2 0 0,0 0 0 0,-2 2 0 16,-1 4 592-16,-3-5 128 0,-1 5 32 0,-2-2 0 15,-1 0 304-15,-3-1 64 16,-1 2 16-16,-4-2 0 0,-1 0-352 0,-3-5-80 0,-3 2-16 0,-2-2 0 16,1-2-160-16,-2 2-128 0,1 3 144 0,2 1-144 15,3-2 0-15,2 2 0 0,3 1-176 0,2 0 176 16,1-2-640 0,3 3 0-16,1 2 0 0,2-2-11296 0,0 0-2272 0</inkml:trace>
  <inkml:trace contextRef="#ctx0" brushRef="#br1" timeOffset="99072.74">18399 17631 39615 0,'-14'6'3520'0,"2"-4"-2816"0,3 1-560 0,3-3-144 0,1 0-192 0,-5 0-80 0,-9 4-16 0,-10 3 0 0,-11 0-4032 0,-3 3-800 0,-2 1-176 0,3 2-16 16,2-2 3584-16,0 0 736 0,2 1 144 0,-2 1 16 0,3-2 2992 0,0 1 592 31,0-1 112-31,0-1 16 0,1 1-1408 0,1-3-272 16,1-2-64-16,0-1-16 0,3-1-944 0,3-4-176 15</inkml:trace>
  <inkml:trace contextRef="#ctx0" brushRef="#br1" timeOffset="100074.84">15929 17270 43311 0,'-2'3'3840'0,"1"0"-3072"0,1-3-608 0,1-1-160 0,1 1 512 0,1-2 80 0,0 2 16 0,4 0 0 0,5-1-880 0,2-1-176 0,0 0-48 0,0 1 0 0,-3 2 32 0,-2 4 0 0,-3 0 0 0,-1 3 0 0,-3 3 464 0,1 2-144 16,-1 6 144-16,1 0 0 0,1 4 0 16,0 4 0-16,5 3 0 0,1 2 0 0,5-2 0 0,0-2 0 0,1-1 0 0,4 2 0 15,3 2 304-15,2 1-16 16,0-5 0-16,-2-3 0 0,1-1-288 0,-2-3 128 15,-1-2-128-15,-3 0 0 0,1-5-208 0,-3 0-160 16,-1-5-16-16,-3 0-16 16,-1-3-784-16,-2 0-160 0,1-3-16 0,-3 1-15872 0</inkml:trace>
  <inkml:trace contextRef="#ctx0" brushRef="#br1" timeOffset="100392.62">16505 17153 1839 0,'0'4'160'0,"-1"-1"-160"0,-1-3 0 0,1 0 0 15,1-3 7408-15,-2 3 1440 0,2 0 304 16,-1-1 48-16,0 2-7184 0,-3 2-1440 0,0 2-272 0,-1 2-64 15,1 8-80-15,-3 0-16 0,-1 7 0 0,-2 4 0 16,1 6 880-16,-2 4 160 0,-1 1 32 0,1 5 16 16,1-1-432-16,0 3-96 0,-1 3 0 0,-1 4-16 15,1 2-336-15,-1 2-64 0,-2 2-16 0,-2 2 0 16,-1 0-272-16,0-1 0 0,-2 4 128 0,-2 0-128 16,1 1 0-16,-1 0 0 0,-1 5 0 0,0-6-144 15,2-3-48-15,0-4 0 0,4-3 0 0,3-8 0 0,0-4-48 0,2-11-16 16,4-4 0-16,0-10-12448 15,5-8-2496-15</inkml:trace>
  <inkml:trace contextRef="#ctx0" brushRef="#br1" timeOffset="100881.96">16947 16387 43311 0,'-3'6'3840'0,"2"-1"-3072"0,1-3-608 0,1 1-160 0,1-2 432 0,0 0 48 0,1 4 16 0,2 5 0 0,1 3-1120 0,1 4-208 0,1 0-64 0,-1 4 0 16,-3 0-352-16,-1 4-80 0,-1 3-16 0,-2 2 0 0,-2 3 1344 0,1 3 0 16,0 1 192-16,1 4 0 0,1-1-64 0,0-1 0 0,1 1-128 0,0-3 192 15,-1 0-16-15,1-6-16 0,-1-4 0 0,-1 0 0 16,0-3 224-16,0-2 64 16,1-6 0-16,-1-1 0 0,0-1-640 0,0-6-128 0,0-3-32 0,1-5-17216 15</inkml:trace>
  <inkml:trace contextRef="#ctx0" brushRef="#br1" timeOffset="101245.46">17213 16529 41231 0,'4'11'896'0,"-4"-3"192"0,-2-1 48 0,0-5 32 0,1 1-928 0,-1-3-240 0,0 2 0 0,-2 0 0 0,-1 3 176 0,-2-3-16 15,-1 2 0-15,0 1 0 16,-2 1-800-16,-1-1-176 0,-2 3-16 0,0 2-16 0,-2 3 656 0,-1 2 192 0,0 2 0 0,-3 0 0 15,1 3 432-15,-1 0 144 16,1 2 48-16,-2-2 0 0,1 0-272 0,-2 2-48 0,0-1-16 0,-1 1 0 16,1-1-288-16,1 0 128 0,2-2-128 0,0-2 0 15,5-1 0-15,-1-4 0 0,2 0-240 0,1-5 80 32,2-2-528-32,0-1-96 0,1-4-32 0,0-7-16880 0</inkml:trace>
  <inkml:trace contextRef="#ctx0" brushRef="#br1" timeOffset="101499.66">16786 16687 40543 0,'-2'6'3600'0,"-1"-3"-2880"0,2-1-576 0,1-4-144 0,1-1 944 0,0 3 144 15,1-3 48-15,3-2 0 16,2-3-1744-16,4-2-352 0,4 2-64 0,0 0 0 15,1 5-1040-15,-1 0-208 0,0 3-32 0,-2 3-16 0,1 4 2320 0,-1 4 656 0,2 3 48 0,1 4 0 32,2 3 928-32,1 2 192 0,1 0 32 0,1-1 16 15,0 3-1168-15,2-4-256 0,0 0-32 0,-2-2-16 16,0 1-272-16,-1-7-128 0,-2 2 0 0,1-4 128 16,-2-5-368-16,1 0-80 0,-2-1 0 0,-2-5-12352 15,0 0-2448-15</inkml:trace>
  <inkml:trace contextRef="#ctx0" brushRef="#br1" timeOffset="102213.55">16698 17670 16575 0,'0'-3'1472'0,"-1"0"-1168"0,1 1-304 0,-1 2 0 0,1 0 704 0,-1-2 96 0,-1 1 16 0,-1-4 0 0,-1 2 160 0,-1 0 48 0,1-2 0 0,-1 4 0 0,3 1 160 0,-1-3 32 0,3 3 16 0,0 0 0 16,2 0 768-16,1 3 160 0,2 3 16 0,0 0 16 16,0 4-1056-16,0 0-224 15,1 4-32-15,-2 3-16 0,0 2-416 0,-2 2-64 16,0 2-32-16,-4 2 0 0,-1 2 48 0,-2 0 16 0,-3 2 0 0,0-2 0 15,-2-4-128-15,0 2-32 0,-1 1 0 0,0-2 0 16,1-2-112-16,0 0-16 0,0-2-128 0,1 0 192 16,3-3-192-16,0-3 0 0,1 0 0 0,1-3 0 15,4-1 0-15,0-1-240 0,1-3 80 0,2 0 16 0,1-1-32 16,-1 0 0 0,1 0 0-16,0 1 0 0,-1-1 176 0,1 2 176 0,0-1-48 0,0 0 0 0,-1 1-128 0,0 2 160 15,0-3-160-15,2-1 160 0,-1 1-160 0,2-1 0 16,0-2 0-1,2 0-176-15,-1-3 176 0,3 0 0 0,3 0 128 0,-1-2-128 16,2-1 192-16,0 0-16 0,0 0-16 0,0-2 0 16,-1 0-160-16,0 3 0 0,-1-3 0 0,-2 1 0 15,-2 2-704-15,1-3-32 0,-1 0 0 0,-1 0-11472 16,0 0-2288-16</inkml:trace>
  <inkml:trace contextRef="#ctx0" brushRef="#br1" timeOffset="102681.02">17059 17852 40543 0,'5'11'1792'0,"-3"-5"384"0,-2-1-1744 0,1-3-432 0,-1-1 0 0,1-1 0 0,0 0-448 0,2 0-160 0,1 1-32 0,2 2-16 0,1-2-2608 0,1 1-512 0,-2 2-96 0,-1 0-32 0,-3 2 5136 0,-1-4 1024 0,-2 3 208 16,0 1 32-16,0-1-304 0,-2 2-64 15,1 1-16-15,-1 2 0 0,1 4-1488 0,1-2-304 16,-1 4-64-16,0 2-16 16,1 1-240-16,-2 4 0 0,-1 3 0 0,1 2 0 15,-2-2-288-15,0 2 0 0,-1 0 0 0,1-2 0 16,-1-2-48-16,-1-3-16 0,1-1 0 0,-1-3 0 15,1-2 352-15,-1-4-176 0,2 1 176 0,2-6-128 16,-1-1-1536-16,2-3-288 16,-1 1-64-16,-2-8-16 0</inkml:trace>
  <inkml:trace contextRef="#ctx0" brushRef="#br1" timeOffset="103079.98">17024 17763 41471 0,'0'4'1840'0,"-2"-3"368"0,0-1-1760 0,1 0-448 15,1-1 0-15,0-2 0 0,1 1 0 0,0-4 0 16,0-3 0-16,3-2 0 16,2-3-1392-16,3 2-208 0,0-2-32 0,0 6-16 15,1-2 608-15,0 4 112 0,1 2 32 0,1 1 0 0,2 3 1184 0,1 2 240 0,1 1 48 0,0 0 16 16,2 3 688-16,-1 3 128 0,-1-2 16 0,-1 3 16 15,-2 1-880-15,0 0-176 0,-3 3-48 0,-2 1 0 16,-1-3-336-16,-2 4 0 0,-1-4 0 0,1 2 0 16,-1 0 0-16,-1-2 0 0,0 0 128 0,0 1-128 15,-2-2 0-15,1 0 0 0,1 0 0 0,-2-2 0 16,2-1-176-16,-3 1 0 0,-2 0 0 0,1-1 0 16,-1 0 176-16,-3 2 128 0,0-2-128 0,-3 1 176 15,3-4-48-15,-3 1-128 0,-3 3 192 0,-2 0-64 0,-2-3-128 16,1 0 0-16,-2 1 144 0,-2 2-144 0,1-3 0 15,-3 2 0-15,2-2 0 0,0 1 128 0,1-3-128 0,0 2-240 16,-1-1 64-16,1-1 16 16,1 1 160-16,-1 0 0 0,1-3-144 0,0 2 144 15,-2-2-496-15,1-2-16 0,2-2-16 0,-4-2-16848 16</inkml:trace>
  <inkml:trace contextRef="#ctx0" brushRef="#br2" timeOffset="151768.91">27587 17068 33167 0,'7'-5'2944'0,"-1"0"-2352"0,-1 0-464 0,-2 3-128 0,1-2 848 0,0 0 160 0,6-3 16 0,3-5 16 0,6-3-784 0,1-4-256 16,-2 1 160-16,-2 0-160 0,-5 2 0 0,-2 4-320 0,-4 1 48 0,-2 1 16 15,-2 2 256-15,-2 1 128 0,-2 1-128 0,1 2 192 0,-1-1 720 0,-1 2 144 16,1 1 32-16,-1 1 0 0,0-3-512 0,1 3-80 16,0-3-32-16,1-1 0 0,-1 2-176 0,1-5-32 15,-1 1-16-15,-2-1 0 0,2-3-112 0,-4 0 0 16,0-5-128-16,-3 1 192 0,0 0-192 0,-1-1-160 16,-3 4 32-16,0 1 0 0,-1 2-144 0,-3 7-32 15,2-2 0-15,-2 3 0 0,-2 0 304 0,-1 2 0 16,0 5 0-16,-2 1 0 0,-1 2 352 15,-1 2-32-15,2 3 0 0,-1 1 0 0,2-4-128 0,1 0-48 0,1 2 0 16,2 4 0-16,2 4-144 0,2-3 0 16,3-1 0-16,2 1 0 0,3 0 0 0,1 2-192 15,3 2 32-15,0-2 16 0,2 1-48 0,2 1-16 0,0 1 0 16,2-1 0-16,1-5 208 0,1 1 0 0,1-1 0 0,2-6-144 16,1 0 144-16,0-2 176 0,1-3-48 0,1-2 0 15,1 1 128-15,0-5 32 0,1 0 0 0,1-4 0 16,-2 1-32-16,1-3 0 0,0 1 0 0,0-3 0 15,2-1-256-15,-1-2 128 0,3 0-128 0,-2-2 0 0,1 0 192 16,-1-1-192-16,3-2 192 0,-1 0-192 0,2-1 432 16,0-2-32-16,-2 2 0 0,0-3 0 0,-1 2-208 15,0-1-32 1,-2-2-16-16,-3 2 0 0,0 2-144 0,-6 5-176 0,-3 1 48 16,-3 1 0-16,-3 4-208 0,-5-1-48 0,-4 2 0 0,-7 2 0 15,-5 0 240-15,-6 3 144 0,-5 0-192 0,-5 0 192 16,-4 5-288-16,-2 1 48 0,-2 2 16 0,0 2 0 0,2 1 224 0,4 0 0 15,6 0 0-15,5 1-144 0,6 1 144 0,2-1 0 16,5 3 0-16,3-1 0 0,4 3 0 0,2 0 0 16,4 3 128-16,3 0-128 0,3 2 0 0,3-2 0 15,4 1 0-15,3-1-192 0,5-4 0 0,4-1-16 0,5-2 0 0,2-4 0 16,3-1 208-16,3-4 0 16,1-1 0-16,-2-6 0 0,-3 1 256 0,2-3 64 0,0-3 0 15,-1-3 0-15,-4 0-48 0,-1-1 0 0,-2-3 0 0,-3-2 0 16,0-1 112-16,-4 0 32 15,-3-3 0-15,1-3 0 0,-4 2-64 0,-1 0-16 0,-3-1 0 0,-4 4 0 16,1-1-208-16,-5 4-128 0,0 5 128 0,-2 1-128 0,-1-1 0 16,-2 3 0-1,-1 2 0-15,-1 2 128 0,0 1-128 0,-2 1 0 0,-2 7 0 0,-1 1 0 16,-2 3 0-16,-3 5 128 16,3-2-128-16,0 2 128 0,0 2-128 0,0 5-208 15,-2 1 48-15,2-1 16 0,1 1 144 0,4-1-160 16,3 0 160-16,3-3-160 0,1-1 160 0,3-3 0 15,3 0 0-15,2-2-128 0,3-1 128 0,2 0 0 0,3-5 0 0,3 0 0 0,3-1 0 0,1-4 0 32,4 1 0-32,1-5 0 0,1 1 0 0,1-5 0 15,1 0 0-15,-1-4 0 0,-2 0 0 0,-1-2 128 0,-1-1-128 16,-2-4 0-16,-1 1 0 0,-6-2 0 16,-3 2 0-16,-4-3 128 0,-3 5-128 0,-6-1 0 0,-1 0 0 15,-6 1 0-15,-3 6 144 0,-4-3-144 0,-3 5 192 16,-1 3-192-16,-1 1 0 0,-7 3 0 0,-6 3 0 0,-7 5 0 15,-1 3 160-15,0 2-160 0,0 4 128 0,2 2-128 16,5 1 0-16,3 1 0 0,4 1-144 0,5-2 144 16,4 0 0-16,5-3 0 0,3-4 0 0,4 3 0 15,5-3 0-15,4 2 0 0,1-2 0 0,6 0 0 16,2 1 128-16,2-3 96 0,3 1 16 0,3 1 0 16,2-2 32-16,1-1 16 0,3-3 0 0,-1-1 0 15,1 0-288-15,-1-3 0 0,2-3 128 0,-3-4-128 0,-1 3 0 16,-1-5 0-16,-2 0-176 0,0-3 176 0,-3 0 0 0,-2-2 0 15,1-2 0-15,-4-1 0 0,-2-1 288 0,0-2 160 16,-1-2 48-16,-2-3 0 0,-1 0 16 16,0-1 0-16,-3 4 0 0,0-6 0 0,-2-1-272 0,-2 2-48 15,-2 2-16-15,-1 5 0 0,-1 2-176 0,-4 5 0 16,-2 4 0-16,-4 4 0 0,-4 3 0 0,-4 4-176 16,-3 5 176-16,-4 2-128 0,-4 4 128 0,-1 1 0 15,-3 3-144-15,4 0 144 0,3 1-144 0,3-1 144 16,3-2-192-16,2 1 192 0,5-1-128 0,3-4 128 0,5 1 0 15,3-3 0-15,5-3 0 0,4-2 0 0,4-3 0 0,4 0 0 16,1-3 0-16,6-4-128 0,3 0 128 0,3-5 0 16,5 2-320-16,1-5 0 0,2 0 0 0,2 0 0 15,0 1 128-15,1-1 32 0,1 1 0 0,-1 1 0 16,-3 3 160-16,-1 0 0 16,-4 1 0-16,-3 2-128 0,-2 2 128 0,-4 0 0 0,-3 1 0 15,-3 0 0-15,-4 1 0 0,-2 0 0 0,-3-1 0 0,-2 3 0 16,-3-3 0-16,-5 0 128 0,-2 0 0 0,-6 0 0 15,-1 0-128-15,-6-3 0 0,-2 0 0 0,-2-1 0 16,-2 3 0-16,-1-4 0 0,1 1 0 0,0 3 128 0,2 2-128 16,0 2 0-16,3 3 0 0,2 0 0 0,3 4 0 0,-2 1 0 15,5-1 0-15,0 1 0 0,5 0 0 0,0 0 0 16,5 3 0-16,0-2 0 0,3-4 0 0,3 2 0 16,0 1 0-16,2-4 128 0,2 2-128 15,2-3 0-15,1 0 0 0,2-1 0 0,3 1-224 0,1-6-64 16</inkml:trace>
  <inkml:trace contextRef="#ctx0" brushRef="#br2" timeOffset="-91836.6">28619 18023 33167 0,'1'0'2944'0,"1"-4"-2352"0,1 3-464 0,-1 0-128 0,2-2 0 0,1 1 144 16,1-1-144-16,5-1 160 0,3-2 96 0,2-1 0 0,0-1 16 0,-1 5 0 0,-3 0 1232 0,-1 2 240 0,-2-1 48 0,-1 2 16 0,-2 0-528 0,-1 2-128 15,-2-1 0-15,1 2-16 0,-1 0-112 0,-1 1-32 16,2 2 0-16,-3-3 0 0,1 1-480 0,0 0-112 0,-1 3-16 15,-1-1 0-15,0 1-384 0,0 2 128 0,0 2-128 16,-1 0 0-16,-2 3 0 0,1 4 0 0,-2 3 0 0,-1 2 0 16,1 1 0-16,-2 4 0 0,1 0 0 0,0-1 0 15,0 0 0-15,2-2 0 0,-1-1 0 0,0-2 0 16,2 0 0-16,-1-3 0 0,2-2 0 0,-1 0 0 16,0 1 0-16,-1 0 192 0,0-3-64 0,-1 1 0 15,2 0-128-15,-1 0 0 0,1-5 144 0,0 2-144 16,0-5 0-16,2 0 0 0,0-2 0 0,0-1-128 15,2-5 128-15,0 1 0 0,0 0 0 0,2-1 128 16,-1 0 32-16,-1 0 16 0,1 0 0 0,0 0 0 0,0 0-176 16,-1 0 160-16,2 0-160 0,-2 0 160 0,3 0 32 15,-1 2 0-15,0 0 0 0,1-2 0 16,0 3-48-16,0-2 0 0,0 1 0 0,0 1 0 0,1-1-144 16,0 1 0-16,1 0 0 0,1 0 128 0,0 1 80 15,1-2 16-15,1 1 0 0,0-1 0 0,0 1 32 16,0-2 16-16,2-1 0 0,2 1 0 0,0 0-80 0,3-1-32 15,1 3 0-15,2-3 0 0,2 1-160 0,4 0 192 16,1 3-192-16,0-4 192 0,-1 2-192 0,2 1 0 16,0-2 0-16,2 2 0 0,-3-1 0 0,1-1 0 15,0 3 0-15,-1-3 0 0,-1 2 0 0,-1-1 0 0,-1-1 0 16,1 1 0-16,-2-1 0 0,2-1 0 16,0 0 0-16,1-1 0 0,1-2-416 0,-1-2 32 15,0-1 16-15,-2-4 0 16,-2-2-688-16,-2-3-144 0,1-2-16 0,-4-3-16 15,-1-1-224-15,-5 0-32 0,-1 1-16 0,-5 3-19040 0</inkml:trace>
  <inkml:trace contextRef="#ctx0" brushRef="#br2" timeOffset="-91429.89">29884 18007 44223 0,'-4'7'1968'0,"0"-2"400"0,2-1-1904 0,2-2-464 0,1 2 0 0,0-4 0 0,2 1 432 0,0 3-16 0,2-2 0 0,3 5 0 0,1-1 176 0,2 2 48 0,1 1 0 0,-1 1 0 0,2 1-16 0,-4 4 0 0,3 0 0 0,-4 5 0 0,2-2-16 0,-1 4 0 0,-2 3 0 16,-1 2 0-16,-1 3-352 0,-2 1-80 16,-1-1-16-16,-2 3 0 0,-1 2-160 0,0 3 128 15,0-1-128-15,-1 1 128 0,1 1-256 0,-1-5-64 16,-2 1-16-16,1-2 0 15,0-4-384-15,-1-3-80 0,1-2-16 0,0-6 0 0,-1-3-336 16,0-5-80-16,2-2-16 0,-1-7 0 16,0-1-128-16,0-5-32 0,2-2 0 0,-1-8-17888 0</inkml:trace>
  <inkml:trace contextRef="#ctx0" brushRef="#br2" timeOffset="-90918.23">29860 17921 32255 0,'-1'-6'1424'0,"0"1"304"0,0 0-1392 0,1 0-336 16,1 3 0-16,0-1 0 0,1 1 1152 0,2-2 176 0,1-3 16 0,3-1 16 15,0-3-64-15,3 3-16 16,-1 0 0-16,1 0 0 0,2 1-272 0,-2 1-64 15,2 1-16-15,1 2 0 0,-2-2-32 0,2 2-16 0,0-1 0 0,0 2 0 0,0 2-384 16,1 0-80 0,-1 2-16-16,0 0 0 0,1 0-208 0,0 1-64 0,0 2 0 0,0-2 0 0,-3 1-128 0,3 1 0 15,2 1-192-15,2 0 192 0,1 4-128 16,1-4 128-16,0 0 0 0,1 1 0 16,-2-1 0-16,2-1 0 0,-1 0 0 0,-1 0 0 0,-1-3 0 0,1 3 0 15,-1-1 0-15,-1 2 0 0,-2-2 0 0,-1 3 0 16,-1-1 128-16,-3 1-128 0,0 1 0 0,-2 1 128 15,-2 1-128-15,-3 2 0 0,-2 2 192 0,-3 1-64 16,-1 1 0-16,-4 1 0 16,-1 0-128-16,-3 1 0 15,1-1 0-15,-4-1-176 0,1-1 176 0,-2 0 0 0,-1-2 0 16,-1 1 0-16,0-3 0 0,1-1-192 0,2 0 32 16,-2-2 0-16,1 1 160 0,1 0 0 0,-1-3 0 15,1-1 0-15,-2 1 0 0,0-1 0 0,-1 1 0 0,0-3 128 16,-2 2-128-16,0-1 0 0,-2 1 0 0,-2 0 128 15,-2-2-304-15,1 1-48 0,2-2-16 0,-3 2 0 16,-2 1-544 0,-1-4-112-16,1 1-32 0,0 1 0 0,3-2-160 0,-1 0-48 15,3-1 0-15,0-2-18192 0</inkml:trace>
  <inkml:trace contextRef="#ctx0" brushRef="#br2" timeOffset="-89495.38">28401 18307 29487 0,'-2'3'2624'0,"0"-1"-2112"0,1-2-512 0,1 0 0 15,0 0 2384-15,0 1 368 0,0 1 80 0,-1 1 16 0,0 0-1840 0,-2 2-368 0,2 0-80 0,-3 0-16 0,3 0-544 0,-4 1 0 0,-1-1 0 0,-2-3 0 0,0 3 160 0,-3 0-160 0,0 0 128 16,-3-1-128-16,-2-2 0 0,0 3 0 0,0-1 0 16,-2 0 0-16,1 1-128 0,0-1-16 0,-2 0 0 0,1 4 0 15,-2-2 144-15,0 1 144 0,-2 3-16 0,0 1-128 16,-1 0 384-16,1 0-16 0,0 2-16 0,1-4 0 16,4-1 224-16,-3 2 32 0,-3-1 16 15,1-1 0-15,4-1-128 0,-2-5-32 0,0 3 0 16,-1-4 0-16,3 2-336 0,-1-3-128 0,2-4 0 0,-2-1 0 15,3 0 128-15,-1-1-128 0,1-2 0 0,1 1 0 16,1 0 128-16,-1 0-128 0,2 0 0 0,-2 0 144 16,1-1-144-16,0 1 128 0,-1 1-128 0,-1-1 128 0,1 1-128 15,-1 0 192 1,0-1-192-16,-2 0 192 0,1 0-64 0,3 1 0 0,3 0 0 0,-1-1 0 16,-2-1-128-16,1-1 0 0,-2-2 144 0,2 0-144 0,1-4 288 0,1 1-16 15,0 0 0-15,2-2 0 0,2 1 0 0,-1-1 0 16,3-2 0-16,2-3 0 0,0 3-80 0,2-3 0 15,0 1-16-15,1-2 0 0,1-1-32 0,0 1 0 16,3 0 0-16,0 0 0 0,-1-1-144 0,2 0 192 16,1-1-192-16,-1 2 192 0,0 0-192 0,-1 0 0 15,0-1 0-15,1 4 0 16,-2-2 0-16,0 2 0 0,-1-1 0 0,1 0 0 16,-2 3 0-16,-1-4 0 0,1 0 0 0,1 0 0 0,-1 1 0 0,0-2 0 15,0 0 0-15,2-2 0 0,-1 2 0 0,1-2 0 0,0 1-144 0,1 0 144 16,1-1 0-16,0-1-128 0,1 2 128 0,-1 1 0 15,1 2 0-15,-1-1 0 0,1 3 0 0,-2 2 0 16,-1 3 0-16,-2 0-128 16,0 3 128-16,-1 1 0 0,-1 0 0 0,0-1 0 0,-1 3 128 0,0-2-128 15,-1 2 128-15,2-2-128 0,0 0 0 0,0 1 0 16,1-1 128-16,0 0-128 16,0 2 0-16,0-3 0 0,1 3 0 0,0-3 0 0,2 2 0 0,-1 2 0 15,1 0 0-15,-1-2 0 0,-1 2 0 0,2 1 0 0,-2 2 0 16,0 3 0-16,-1 0 0 0,0 1 0 0,0 4 0 15,-1 1 0-15,-1 4 0 0,-1 0 0 0,-2 3-160 0,0 2 160 16,0 0-128-16,-2 1 128 0,1 0 0 0,-2-3-160 16,1 3 160-16,-1-3 0 0,2 0 0 0,-1-1 0 31,1-2 0-31,-2 1 0 0,3 0 0 0,-1-1 0 0,1 1 0 0,0-3 0 0,0 1 144 0,-1-1-16 16,1 2 0-16,-2 1 0 0,1 0-128 0,-3 0 0 15,-1 1 0-15,-1 5 128 16,-2-3-128-16,0 4 0 0,-2 0 0 0,-1 1 0 0,-3-1 0 0,1 2 0 0,1 0 0 15,-2 1 0-15,0-4 0 0,3 1 0 0,0-2 0 16,1-4 0-16,3 0 0 0,1-3 0 0,4-2 0 16,0-2 0-16,4-3 0 0,0-1 0 0,2-1 0 0,2-3 0 31,0-2 0-31,3-1 0 0,2-4 0 0,2-1 128 16,2-2 96-16,2-3 16 0,0-2 0 0,3-3 0 15,3-1-240-15,-1 0 0 0,-2 2 128 0,2-2-128 16,3-6 0-16,2 0 0 0,-1 3 0 0,0-1 0 15,-2 4 0-15,-3 2 0 0,0 1 0 0,-1 1 0 16,-2 3 0-16,1-1 0 0,-2 4 0 0,1 1 0 16,-2 0 0-16,-1 0 0 0,-2 1 0 0,1 2 0 0,-2 0 0 15,-1 0 0-15,1 2 0 0,-2 0 0 0,0 1 0 0,-2 0 0 16,1 1 0-16,-2 0 0 0,0 1 0 0,-1 2 0 16,0-3 0-16,-1 3 0 0,-1 1 224 0,1 0-48 15,-1 0-16-15,1 3 0 0,0 0 80 0,0 0 16 16,0 4 0-16,2 0 0 0,1 3-256 0,0 1 144 15,4 1-144-15,-3 2 128 0,5 1-128 0,0 1 0 16,-1 1 0-16,4 1 0 0,-3-1 144 0,3 0 0 16,0 2 0-16,0 1 0 0,2-1-144 0,0 1 160 0,-1 0-160 15,1 1 160-15,-1 1-160 0,0 0 128 0,0-2-128 16,0 1 128-16,-2 2-128 0,-3-5 0 0,0 1 0 0,-2-3 0 16,-3-1 0-16,-3-2-256 0,-3 0 64 0,-1-2-16304 15,-3-1-3264-15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14:36.54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28258 14663 31327 0,'-15'-10'2784'0,"1"-1"-2224"0,3 6-560 0,2-1 0 0,2 3 160 0,-7-4-160 0,-10-8 128 0,-16-8-128 0,-14-7 0 0,-11-3 0 0,-1 2 128 0,-2 0-128 0,1 6 592 0,-2 1 96 0,-4 7 16 0,-9 1 0 31,-5 6-272-31,-2 3-48 0,0 3-16 0,-5-1 0 0,-3 1 336 0,-5 1 64 0,-3 1 0 0,-5-1 16 15,-4 0-160 1,-12 0-48-16,-8 1 0 0,-4 2 0 0,7-3-576 0,-11 3 0 0,-8 3 0 16,-2-5 0-16,1 4-320 0,-1 1-48 0,-1 7 0 15,3 0 0-15,7-2 240 0,-3 3 128 0,-1 0-160 0,-3 4 160 16,-3 3 0-16,0-2 0 16,0-4 0-16,5 4 0 0,3 1 0 0,4-5 0 15,7-1 0-15,4-1 0 0,9 1 0 0,-2-1 160 16,3 1-160-16,4-1 192 0,4-2 192 0,3 1 64 15,4 0 0-15,3-1 0 0,3 2-192 0,2-4-48 16,3 1 0-16,3-1 0 0,5 1 48 0,5-2 0 16,6-1 0-16,4-2 0 0,6 2-256 0,7-2 0 0,3 1-144 15,7 1 144-15,5-1 0 0,6 2 240 0,2 0-32 16,8-2 0-16,3 0 0 0,5 2 0 0,3-2 0 0,3 1 0 16,5 0 176-16,3 3 48 0,1-4 0 0,3 5 0 15,1-2-240-15,1 0-64 0,3 3 0 0,1 1 0 16,0 5-128-16,1-2 0 0,0 7 0 0,0 0 0 15,2 2 0-15,-2 6 0 0,0 5 0 0,0 2 0 16,0 0 0-16,-1 8 0 0,1 12 0 0,1 10 0 16,-2 3 0-16,-2 2 0 0,1 3 0 0,-2 1 0 15,0 10 176-15,-1 4-48 0,1 7-128 0,1 0 192 0,-1-1-192 16,2 6 0-16,3 4 0 0,2 0 0 0,1-3 0 16,2-2 0-16,1-1 0 0,0 1-160 0,2 6 160 15,0 3 0-15,0 2 0 0,-3 2 0 0,-1-2 0 16,-1-5 0-16,-1-5 0 0,-3-3 0 0,0-3 0 0,-2 1 0 15,-2-3 128-15,0-17-128 0,0-12 0 0,-1 9 0 16,2 10 0-16,-1 7-128 0,1-4 128 0,0-6 0 16,1-5 128-16,2-6-128 0,2-6 0 0,-1-1 0 15,3-6 0-15,1-4-128 0,2-2 128 0,3-9 0 16,1 0 0-16,3-8 0 0,1-5 0 0,2-6 0 16,1-2 0-16,1-5 0 0,2-5 0 0,0 0 0 0,1-3 160 15,0-4-160-15,-1 1 368 0,0-1-32 16,3 0 0-16,3-2 0 0,2 0-160 0,3 2-48 0,0-2 0 15,1 0 0-15,-1 2 16 0,0 1 0 0,2-1 0 16,2 3 0-16,2 0 80 0,1 0 16 0,0 1 0 0,5 2 0 16,7 0-112-16,2-1-128 0,4-1 176 0,-1-4-176 15,-5 1 0-15,10-3 0 0,12 0 0 0,6-3 0 16,3 2 0-16,1 0 0 0,2-5 0 0,1-1 0 16,5 4 128-16,-1-1-128 0,2 3 144 0,2-2-144 15,0 0 0-15,4 1 0 0,4 2 0 0,-2-5 0 0,-5-1 0 16,6-4 0-16,4 1 0 0,-5-1 0 15,-7-2 0-15,14-4 144 0,13-1-16 0,5-5 0 0,0 1-128 0,3-3 160 16,5 1-160-16,-1-1 160 0,-4 1-160 0,2 1 0 16,4-1 144-16,-3 2-144 0,-2 3 0 0,0-3 0 15,0 2 0-15,-2 2 0 16,-3 1 0-16,2 0 0 0,2 2 0 0,-4-3 0 0,-4 2 0 0,4 1 0 16,5 1 0-16,-1-1 128 0,-1 2-128 0,0 1 0 15,4 0 0-15,2-2 0 0,-1 2 0 0,-3-3 0 16,-2 6 0-16,4-3 0 0,4-2-128 0,-3 2 0 15,-5 0 0-15,0 0 0 0,1 0-192 0,-1 0-16 16,-4-2-16-16,-3 2 0 0,-1 2 32 0,-3 1 0 0,-2-1 0 16,-4 2 0-16,-3 1 320 0,-5 1-144 0,-3 0 144 0,-8 1 0 15,-1 4-176-15,-9 2 176 0,-4-2-160 0,-1 3 160 16,-4-1-160-16,0 2 160 0,-5 1-160 0,2 0 160 16,2 1-352-16,-2 3 32 15,1-1 0-15,-3 1 0 0,-8-1 176 0,1 1 144 0,-1-2-192 0,-3-2 192 16,-6 1 0-16,-3-1 0 0,-3 1 0 0,2-1 0 15,-1-3 0-15,-1 2 224 0,-2 0-16 0,-1-1 0 16,-4-1 32-16,-1 0 0 0,-4-2 0 0,-3 1 0 16,-4 2-240-16,-4-1 0 0,-2 0 0 0,-3 1 0 0,0 0 0 15,-2 0 0-15,-1 0 0 0,-2 2 0 0,0 1-224 16,-2 0 64-16,1-1 16 0,-1-1 0 16,0 0 144-16,0-2 0 0,0 1 0 0,-1-1 0 0,1-4 128 0,0-1 128 15,0-1 0-15,0-1 16 16,-2 2 128-16,0-7 32 15,-1 1 0-15,1-3 0 0,-2-2-32 16,0-3 0-16,-1-5 0 0,-2-2 0 0,-1-4-208 0,-3-11-64 0,0-1 0 0,-1-16 0 0,-3-6-128 0,-3-8 0 16,-1-10 0-16,-2-4 0 0,-4-5 0 0,1-5 0 15,-3 0 0-15,0 0 0 16,-2 2 0-16,0 0 0 0,0 4 0 0,-1-2 0 16,0 0-304-16,0 0 64 0,2-2 16 0,-2 3 0 0,3 4 224 0,-1-4 0 0,2-2 0 0,0 0 0 15,1 1-128-15,1 1 128 0,1 2 0 0,0-2-144 16,2 1-112-16,0 3 0 15,2-1-16-15,1 7 0 16,0 6-144-16,2 7-32 0,2 4 0 0,0 7 0 16,3 5-32-16,-3 4-16 0,2 4 0 0,-2 1 0 0,0 5 496 0,1-3 192 0,-1 0-16 0,-1 3 0 15,0 2-16-15,0 0 0 16,1 1 0-16,-1 1 0 0,2 3-160 0,1 1 0 0,-1 2-160 0,2-2 160 16,1 3-208-16,0 0 48 0,1 2 16 0,-1 0 0 0,-1 5-144 15,1-2-32-15,0 0 0 0,-2 3 0 0,0 1-32 0,-1 3-16 16,0 0 0-16,-2 4 0 15,-2 1 368-15,-1 1-176 0,-3 5 176 0,-2-1-128 0,-2 2 128 0,-2 0 176 16,-4 1-48-16,-3 0 0 0,-2 0-128 0,-1 0 0 16,-2 0 0-16,0-4 128 0,-2 3-128 0,2 0 0 15,4-3 0 1,-2-2 0-16,-9 0 0 0,-7-4 0 0,-7-1 0 0,-3 0 0 0,-1-1 0 0,-3 1 0 16,1 3 0-16,-2-3 0 0,-1 2 0 0,-5 0 0 15,-5 1 0-15,-6 4 0 16,-7-1 0-16,-3 2 0 0,-3 3 0 0,-8 3 0 0,-7-2 0 0,-9 4 0 15,-5 0 144-15,-2 1-144 0,0-1 0 0,-2-2 0 0,-5 2 0 16,18 0-128-16,17-3 128 0,-15 0 0 16,-16-2 0-16,-9 0 0 0,-4-2 0 0,-4 0 0 15,-3 2 0-15,1-4 0 16,6 1 0-16,-3-2 0 0,-6 0 0 0,-2-2 128 0,2-2-128 16,-2 2 0-16,-4 1 0 0,4 0 128 0,14-4-128 0,-8 2 0 0,-5 3 0 0,2-1 0 15,3-4-256-15,12 5 0 0,15 3-16 0,-15-3-12464 16,-15 0-2480-16</inkml:trace>
  <inkml:trace contextRef="#ctx0" brushRef="#br1" timeOffset="5267.54">21322 10319 36863 0,'2'-15'3264'0,"0"3"-2608"0,0-1-528 0,1 7-128 16,-1 1 1152-16,0 1 192 0,3 2 32 0,2-3 16 0,2-1-1088 0,5 0-304 0,2 2 0 0,0 8 128 0,-2 7-128 0,-3 6 0 0,-1 8 0 0,-4 7 0 0,-2 3-176 15,-3 7 176-15,-2 10-128 0,-4 7 128 16,0 6 0-16,-4 6-160 0,1 8 160 0,-4-4 0 16,0-2 0-16,1 7-128 0,0 1 128 0,1 8 0 0,1 1 0 0,3-2 0 15,2 1 0-15,3 2 0 0,4 3 0 0,-1 2 0 16,4 2 0-16,-1-4 0 0,0-4 0 0,1 6 0 16,2 8 0-16,-3-1 0 0,-2-2 0 0,-1 1 0 15,-2 2 0-15,-4 2 0 0,0-5 176 0,-2-4 32 16,0-3 16-16,-2 2 0 0,2 4-224 0,0-6 176 15,1-1-176-15,3-11 160 0,-1-4-160 0,3-9 0 0,3-2 0 16,2-10 0-16,0-3 0 0,-1-11 0 0,1-7 0 16,3-2 0-16,2 1 0 0,0-2 0 0,1-1 0 15,1-4 0-15,-1 1 128 0,2-3-128 0,-1 1 128 16,0-1-128-16,1-3 160 0,-1-1-160 16,0-3 192-16,1 0-192 0,0-2 240 0,0-1-64 0,2-1-16 0,-1 0 0 15,4-2-160-15,0 1 0 0,2-3-192 16,2 0 192-16,1-1 0 0,3-1 0 0,2-1 0 0,2-2 0 15,-1 1 128-15,4-1-128 0,2-2 0 0,5 1 128 16,4-2 0-16,3 0-128 0,4 0 192 0,2 1-64 16,3 1 0-16,1-2-128 0,2-1 192 0,2-2-64 15,-1 0-128-15,6 0 0 0,4 0 0 0,3 1 128 0,4 3-128 16,-2-3 0-16,0-1 0 16,5 0 0-16,7 0 0 0,4 3 0 0,4 2 0 0,-1-4 128 0,-5 1 32 0,9 0 0 15,8 2 0-15,3 1 0 0,1 2-160 16,3-1 0-16,7 1 0 0,2-1 128 0,-1 3-128 0,4-3 0 15,4-1 0-15,-3-2 0 16,-6 2 0-16,7-2 0 0,8 0 0 0,-3 1 0 16,-6 0 0-16,4-1 0 0,3 2 0 0,-5 0 0 0,-3 1 0 0,2 0 0 15,3 2 0-15,-2-1 0 0,-3-3 0 0,3-1 0 16,8 1 0-16,-1-4 0 0,-4 0 0 0,4-2 0 0,2-1 0 16,-1-3 0-16,-4 1 0 0,2 0 0 0,1 1 0 15,-3 1 0-15,-8-1-192 0,1 0-32 0,2 3 0 0,0-1 0 16,1-6 224-16,-3 4 0 0,-7 0 0 0,-5-1-144 15,-3 0 144-15,2 0 128 0,3 2-128 0,-3 1 176 16,-7 0-48-16,-1 0-128 0,0-3 192 16,-3 1-64-16,-2 2-128 0,-3-3 0 0,-2-1 0 0,0-3 128 15,0 3-128-15,4-2 0 16,1 2 0-16,1-5 0 0,1 0 0 0,-2 0 0 0,-1-1 0 0,-5 2 0 0,-5-1 0 16,-3 1 0-1,0 1 0-15,-6 3 0 0,-4 1 0 0,-5 0 0 0,-4 1 0 16,-3 2 0-16,-2 0 0 0,-4 0 0 0,-1 4 0 0,-4 0 0 0,-4 0 0 15,-2 3 0-15,-2 1 0 0,0-1 0 0,-4-1 0 0,0 1 0 16,1-1 0-16,-2-2 0 0,3 1 0 0,1 0-144 16,2-1 144-16,0-1 0 0,-2-1 0 0,0 0 0 15,2-1 160-15,-1-1-32 16,-2-3-128-16,0 2 0 0,1-1-128 0,-3-1 128 0,0 0 0 0,-3 1 0 16,0 2 0-16,-4-1 128 0,0 2-128 0,-4 0 0 15,-2 1-128-15,-3-1 128 0,-2 1 0 0,-1-3 0 0,-2 2 192 16,-2 0-64-16,-1-1 32 15,-2 0 16-15,-3 0 0 0,0-1 0 0,-1-1-176 0,-1 1 0 0,-1-2-192 0,1 0 192 16,0 1-176-16,-1-5 176 0,1 2-128 0,0-3 128 16,-2-1 0-16,2-1 0 0,-2-1 0 0,-1-4 0 15,-1 0 144-15,-1-4 16 16,-2-3 0-16,0-3 0 0,-2-2-16 0,0-4 0 0,-3-3 0 0,-1-7 0 16,1-2 16-16,0-4 0 0,-2-4 0 0,2-7 0 15,-1-3-16-15,0-5 0 0,2-6 0 0,0-5 0 16,1-1-144-16,0-8 128 15,2-4-128-15,0-4 128 0,2-3-128 0,1-7 128 16,-1-4-128-16,1-7 128 0,0 3-128 0,1-1 128 0,-2 0-128 0,1-1 128 0,0 0-128 16,-2-3 0-16,-2 2 0 0,0-3 0 0,-2 1 0 15,-2 3 0-15,0 0 0 0,-1 4 0 0,1 11 0 16,0-2 0-16,0 1-128 0,2 3 128 16,-1 5 0-16,1 6-144 15,0 6 144-15,0 3 0 0,1 5 0 0,-2 5 0 16,1 7 0-16,-3 3 0 0,0 4 0 0,-3 1 0 0,0 3 0 0,-1 5 0 0,-1 6 0 0,-1 4-128 15,0 2 128-15,1 6 0 0,0 4 0 0,0 2-128 32,2 5 128-32,0-1 0 0,2 1-224 0,0 1 64 15,1 1 16-15,-1 0 0 0,2-1 144 0,-1 1 0 16,0 2 0-16,-1-2 0 0,1 4 0 0,0 2 0 0,-1 1 0 16,-2 0 0-16,2 3 0 0,-2 0 0 0,-1 3 0 15,-1-1-128-15,-1 3 128 0,-3 0 0 0,1 3-144 0,-2-1 144 16,0 2 0-16,-2 2 0 0,-1 0 0 0,0 2 0 15,-2-2 0-15,2 1 0 0,-2 0 0 0,-1 0 0 16,0-1 0-16,0 0 0 0,-2-1 0 0,1 1 0 16,-1-2 0-16,-1 1 0 0,-1-1-192 0,0 0 192 0,0-1 0 15,-1-2 0-15,0 2 0 0,-4-1 0 0,-3-2 0 16,-4-2 0-16,-4-1 0 0,-4 2 192 0,-3-4-192 0,-5 2 0 16,-4-4 0-16,-2 1 0 0,-2 0 0 15,-4 0 0-15,-10-3-160 0,-5 1 160 0,-4 1 0 0,-4 0 0 16,-1 3 0-16,-6-1 160 0,-6 2-160 0,-6 1 0 15,-3 1 0-15,-1 1 0 0,4 3-128 0,-5 0 128 16,-3-1-160-16,1 1 160 0,10-3 0 0,-7 0 0 16,-5 0 0-16,-2 0 0 0,6 0 0 0,-4-2 0 15,-7 1 0-15,0-1 0 0,-5-1 0 0,-3 0 0 16,-4 3 0-16,-1 0 0 0,0 0 0 0,-5 0 0 16,-5 3 0-16,0 0 0 0,3 2 0 0,-2-4 0 0,-2 2 0 15,4 1 0-15,5-1 0 0,-1 1 0 0,-5-1 0 16,2-1 0-16,4 2 0 0,4 1 0 0,7-2 0 15,3 2 160-15,2-1-160 0,-1 1 0 0,2-4 0 0,2 0 0 16,2 2 0-16,-1-3 0 0,-3 0 0 0,0-3-176 16,1 3 176-16,1 0 0 0,1 3 0 0,3-3 0 15,1 0 0-15,0 0 0 0,0 0 0 0,3-3 0 16,2 2 0-16,-1-2 0 0,-1-1 0 0,3-1 0 16,6 0 0-16,0-1 0 0,1 0 0 0,1-3 0 15,0 0 0-15,6-2 0 0,8 5 0 0,-5-4 0 0,-3 1 0 16,2-1 144-16,4 2-144 0,3-2 160 15,7 3-160-15,4-1 0 0,2 2-192 0,6 1 192 0,3-1 0 0,-5 0 0 16,-4-2 0-16,-2 2 0 0,1 0 0 0,1 1 0 16,1 1 0-16,2-3 192 0,4 3-192 0,2-1 0 15,1 1 0-15,2 2 0 0,2-3 0 0,1 0 0 16,1 1 0-16,4 2 0 16,7 2 0-16,2-1 0 0,2-3 0 0,4-1 0 0,4 2 0 15,4-1 160-15,2 0 16 0,1-1 0 0,4 1-48 0,2-1-128 16,4 2 192-16,-2 0-64 0,1-2 0 0,-1 0-128 15,0 0 192-15,1 3-64 0,2-1 32 0,3 3 0 16,1-1 0-16,1 1 0 0,1 1-160 0,0 2 128 0,2-1-128 16,0 2 128-16,0 0-128 0,1-1 0 15,1 2 0-15,-1 0 128 0,1 1-128 0,-1-1 0 16,1 2 0-16,0-5 0 0,1 2 0 0,1 2 0 0,0-2 0 0,2-3 0 16,0 1 0-16,-1 1 0 0,2-2 0 0,0 0 0 15,0 2 144-15,2-2-144 0,-1-1 160 0,0 1-160 16,0 3 224-16,2 2-48 0,-2-1-16 0,2 4 0 0,-2 2-160 15,-1 1 0-15,0 4 0 0,0 4 0 16,-1 1 0-16,-1 1 0 0,0 2 0 0,-3 7 0 0,-1 2-128 16,-2 4 128-16,0 2 0 0,-3-1 0 0,-1 3 0 0,1 1 0 15,-1 1 0-15,2 2 0 0,0 0 0 16,3 0 0-16,-1-2 0 16,2 0 0-16,2-1 0 0,3-4 0 0,1-3 176 15,3-2-176-15,-1-5 0 0,2 0 0 0,1-3 0 0,1 1 0 0,0-4-128 0,0 2 128 16,2 1-192-16,-1 2-22144 15</inkml:trace>
  <inkml:trace contextRef="#ctx0" brushRef="#br1" timeOffset="7854.61">2780 15881 29487 0,'-3'-6'2624'0,"2"1"-2112"0,1 1-512 0,1 3 0 0,2 0 2128 0,-1-3 320 0,3-1 64 0,3-4 16 0,5-2-1856 0,7 1-368 0,5 0-80 15,4 4-16-15,2 1 160 0,4 3 16 0,0 1 16 0,0-3 0 0,3 3 16 0,0-4 0 16,4 0 0-16,2-1 0 0,2 1 32 0,4 0 16 15,2-1 0-15,1 3 0 0,-3-1-336 0,1 3-128 16,-3 1 0-16,-2 0 144 0,-1 0-144 0,-2 0 0 0,0 0 0 16,0 0 0-16,2 0-192 0,-2 0-32 0,1 0 0 15,3 0 0-15,1 0 32 0,0 0 16 0,-1 0 0 16,-1-4 0-16,-1 2 176 0,0-3 0 16,1 1 0-16,-8 2 0 0,-3-2 0 0,1 2 0 0,1-7 0 15,-3 2-12576-15,1-2-2608 0</inkml:trace>
  <inkml:trace contextRef="#ctx0" brushRef="#br1" timeOffset="9216.12">3227 17400 23039 0,'-5'3'2048'16,"1"-3"-1648"-16,-1 0-400 0,1-2 0 0,3-1 4608 0,1 3 832 0,0-3 160 0,0-2 32 0,1-3-4928 0,3-2-1008 0,5-1-192 0,5-1-32 0,3-1 528 0,3 4 0 0,5 0 0 0,5-1 0 0,5 3 0 0,6-3 224 15,4 4-16-15,4-1 0 0,7-3 320 0,2 3 64 16,3-4 16-16,3 0 0 0,3 2-416 0,7 2-192 15,5 2 160-15,-1 2-160 0,1 5 0 0,-2-6 0 16,-2 1 0-16,1 0 0 0,-1 1 0 0,-2 2 0 16,-4 2-176-16,-6 1 176 0,-3-1-432 0,-2 3 48 15,-1-1 0-15,-2 3 0 0,0 1 64 0,-3 1 0 16,-2 0 16-16,-2-1 0 0,-1 0 176 0,-4-2 128 16,-4-1-192-16,-6-1-18288 0</inkml:trace>
  <inkml:trace contextRef="#ctx0" brushRef="#br1" timeOffset="10052.19">3268 14450 40543 0,'-10'-1'3600'0,"2"-3"-2880"0,3 3-576 0,3 1-144 0,2 0-256 0,-1 0-96 0,-4-1-16 0,-1-4 0 16,-3 1-3264-16,2 2-656 0,2-3-128 0,3 1-16 0,2 2 2000 0,0 2 416 0,1-3 80 0,0 3 16 0,2 0 3312 16,0 3 656-16,2-3 144 0,0 2 32 15,4 2 1360-15,3 1 256 0,3-2 64 0,5 2 16 0,-2 0-2272 0,6 0-464 0,4 0-96 0,9 0 0 32,12 1-768-32,9-3-128 0,6-3-48 0,4-3 0 15,3-3 32-15,4-4 0 0,7 0 0 0,2 2 0 16,0-1-16-16,-3-2 0 0,-5 0 0 0,-1 2 0 0,-2 0-160 15,3 2 0-15,0 1 144 0,0 0-144 0,-6 1 0 16,-1 0 0-16,-2 1 0 0,-4 3 0 0,-3 5 0 16,-7 1 0-16,-3 2 0 0,-5 3 0 15,-4 1-672-15,-7-1-208 0</inkml:trace>
  <inkml:trace contextRef="#ctx0" brushRef="#br0" timeOffset="13835.94">6389 14234 11967 0,'-12'0'1072'16,"1"0"-864"-16,1 0-208 0,1 0 0 0,3 1 3008 0,1-1 544 0,-1 1 112 0,-6 2 32 0,-8-3-2000 0,-5 2-400 0,-3 2-80 0,2-3 0 0,3 0 192 0,4 2 32 0,0-3 16 0,3-3 0 15,2 2-32-15,2 0 0 0,2 1 0 0,0-2 0 16,2 2-496-16,0 0-96 0,2 2-32 0,1-1 0 16,0 3-176-16,1-2-48 0,2 2 0 0,1 2 0 0,2-1-448 15,1 1-128-15,6 2 0 0,2 0 0 0,4 0 0 16,5-1-288-16,5 2 48 0,6-4 16 0,10-1 224 15,7-1 160-15,5 0-32 0,7-1 0 0,7 0 272 0,2-2 48 16,1 1 16-16,2-2 0 0,-3-3-288 0,1 0-176 16,1-1 192-16,1 4-192 15,1 1-272-15,-4-3-176 0,-2 6-16 0,-3-3-16 16,-5 0-320-16,-1 0-64 0,0 1-16 0,-1 4 0 16,-2-2-400-16,-1 3-64 0,1 0-32 0,-1-1-10176 15,0-1-2032-15</inkml:trace>
  <inkml:trace contextRef="#ctx0" brushRef="#br0" timeOffset="14942.39">5991 15881 16575 0,'-10'7'1472'0,"2"-3"-1168"0,0 0-304 0,2-2 0 0,3-2 5952 0,1 0 1152 0,0 0 208 0,-2 0 48 0,-1-2-5648 0,1-1-1136 0,3 0-240 0,7-1-32 16,6-1-672-16,8-1-128 0,6-2-16 0,8 1-16 0,4 1 160 0,5 0 48 0,3-1 0 0,3 2 0 16,5 2 320-16,2 2 0 0,5 2 0 0,3 1 0 15,1 4 0-15,0-1 0 0,-2 2 0 0,0-5 0 16,2 2 0-16,-1-3 0 0,0 3 192 0,-1-1-64 15,0 2 240-15,-1-2 32 0,-1-3 16 0,6-4 0 0,7-1-16 16,5-2 0-16,4 1 0 0,2-4 0 0,3 2-400 16,1-5 0-16,4-2 0 0,-1 4 0 0,1 0-288 15,-1-1 64-15,0 0 16 0,0 1 0 16,-3 2-624-16,-3 4-128 0</inkml:trace>
  <inkml:trace contextRef="#ctx0" brushRef="#br0" timeOffset="15641.36">6143 17218 35935 0,'1'-1'3200'0,"1"-1"-2560"16,-1 2-512-16,-1 0-128 0,0 0 0 0,0 2-256 0,1-2 64 0,-1 1 0 0,-1 4 416 0,-4 2 80 0,-4 4 16 0,1 2 0 0,-5-2 640 0,2 0 144 0,1-2 32 15,0-3 0-15,3 0-384 0,2-2-80 0,3-1-16 0,2 2 0 0,3-1 112 0,7-3 32 0,5 3 0 0,10-3 0 0,6 2-160 0,11-1-48 16,12-2 0-16,15 0 0 0,13 0 48 0,11 0 0 16,11-2 0-16,9-1 0 15,6-1-240-15,12 2-32 0,8-2-16 0,6 2 0 0,6-4-352 0,5 1-192 0,4-2 32 16,5 3 0-1,5-3-416-15,4-4-64 0,2-2-32 16,8-7-21280-16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20:04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2641 16042 26719 0,'-1'-14'2368'0,"1"1"-1888"0,1 4-480 0,1 3 0 0,0 1-1152 0,-1-4-320 0,2-6-64 0,-1-12 0 0,1-5-464 0,-2-1-96 0,0 3-16 0,-3 6 0 0,0 6 3600 0,-3 3 720 15,-2 4 144-15,-3 3 16 0,0 3 912 0,-2 1 176 16,-3 1 48-16,-2 1 0 0,-2 0-1424 0,-2 1-288 0,0-1-48 0,0-1-16 16,1 2-1008-16,-3-3-208 15,-4 0-32-15,-2-2-16 0,0 3-224 0,-4-2-48 0,0 1-16 0,2 3 0 0,1 2-304 0,-5 5-64 16,-9 5-16-16,-4 5 0 0,-5 5-112 0,-2 3 0 16,2-2-16-16,0 7 0 0,-1-1-16 0,1 5 0 15,-2 3 0-15,-2 6 0 0,2 5 112 0,-2 3 32 16,4 0 0-16,4 5 0 0,9 1 0 0,5-5 0 15,8 0 0-15,3 0 0 0,8 1 400 0,5 2 64 16,4 2 32-16,5-1 0 16,5 1-128-16,5-4-32 0,6-1 0 0,3-3 0 0,4 0-128 0,2-2-192 0,4 1 32 15,1 0 16-15,3 1 144 0,6 3 0 0,8 0 0 16,2 2 0-16,2-1 0 0,3-3 0 0,4-4 128 0,4-3-128 31,7-3 128-31,4-7-128 0,0-6 160 0,0-5-160 16,-1-2 224-16,0-8-48 0,-6-2-16 0,-1-7 0 15,3-3-32-15,-2-6-128 0,-2-5 192 0,-4-5-64 16,-3-4 208-16,1-6 48 0,1-4 0 0,-4-9 0 16,0 1-16-16,-4-7 0 0,-1-5 0 0,-5-4 0 0,-3-3 160 15,-7-3 48-15,-3-1 0 0,-4-10 0 0,-2-7-48 16,-4-5 0-16,-3-1 0 0,-5 1 0 0,-4 3-240 16,-4 2-48-16,-4 4-16 0,-4 2 0 0,-3 7-224 0,-6 3-288 15,-3 9 64-15,-6 1 16 0,-4 6-48 0,-6 5 0 16,-6 2 0-16,-8 3 0 0,-6 6 256 0,-5 0 0 15,1 6 0-15,-8 7 0 0,-4 2 0 0,-4 6 0 16,-1 4 0-16,-2 1 0 0,0 2-304 0,-1 1-16 16,2 4 0-16,2 5 0 15,4 1-416-15,3 3-96 0,4 3 0 0,-4 0-18624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20:27.8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13941 6900 39615 0,'-3'-4'3520'0,"2"3"-2816"0,1-1-560 0,1 4-144 0,1-1 128 0,-2 1-128 15,1 1 192-15,0 2-64 0,0 6-128 0,1 7 0 0,0 11-192 0,-1 9 192 0,-1 13-976 0,0 11-80 0,0 12-16 0,-1 10 0 32,1 8-720-32,-1 5-128 0,1 12-48 0,0 5 0 0,2 5-1280 0,1 2-256 0,2 1-48 0,0 2-16 15,2 3 832-15,-1 4 176 0,0-1 16 16,-1 6 16-16,-2 6 2912 0,-2 10 576 0,-1 4 112 0,-5 4 16 0,0-1 2816 0,-3 5 576 15,-2 4 96-15,-5 11 32 0,-1 14-1536 0,-4 1-320 16,-1 1-48-16,-1-2-16 0,-1-5-1280 0,0 8-256 16,-2 3-48-16,0 0-16 0,2 2-688 0,-1-8-144 15,1-7-16-15,-1-8-16 16,3-7-224-16,0-4 0 0,3-3 0 0,1-9 0 16,3-11 0-16,2-5 0 0,2-8 0 0,1-8 0 0,3-3 0 0,2-6 0 0,2-6 0 15,0-2-160 1,4-3-272-16,-1-7-48 0,0-2-16 0,0-6 0 15,3-6-720-15,-1-3-160 0,-2-1-32 0,0-3-14848 0</inkml:trace>
  <inkml:trace contextRef="#ctx0" brushRef="#br0" timeOffset="729.67">17695 6862 21183 0,'-14'36'1888'15,"5"-7"-1504"-15,0-3-384 0,3-4 0 0,3-2 1344 0,1-3 192 0,-1 8 32 0,0 21 16 0,-4 27-640 0,1 23-128 0,4 10-32 0,1 4 0 0,3 8 112 0,3-1 0 0,4 1 16 0,0-1 0 16,5 3-368-16,1 5-80 0,2 5-16 0,-1 4 0 0,3 5-448 0,-3 8 0 0,1 7 0 0,-2 5 0 0,0 12 0 15,-4 0 0-15,-4-7 0 0,-2 9 0 0,-2 11-128 0,-6 6 128 16,0 8 0 0,-5 1 0-16,-3 6-128 0,-4-2 128 0,-1-3 0 0,-2-5 0 0,-1-2-128 15,-2 9 128-15,0 6 0 0,0-2 0 0,3-13 0 0,-2 10 0 16,-1 1 0-16,2-9 144 0,4-13 32 0,2-5 0 16,0-2 0-16,2-9 0 15,0-8 352-15,0-9 80 0,2-12 16 0,2-5 0 0,-2-4-624 0,2-7-368 16,-3-6 48-16,0-2-15920 15</inkml:trace>
  <inkml:trace contextRef="#ctx0" brushRef="#br0" timeOffset="2045.8">10722 12730 28559 0,'6'6'2544'0,"2"-1"-2032"0,2 0-512 0,1-1 0 0,1 2-464 0,2-5-192 0,6 4-48 0,14 0 0 15,23 6 96-15,21-2 16 0,16 0 0 0,5-3 0 0,1-4 1136 0,1 1 224 0,4 1 64 0,4-2 0 0,4-2-96 0,6 1-16 16,4-1 0-16,7-1 0 0,9 1-368 0,8-2-80 0,7 0-16 0,8 0 0 16,4-3-256-16,8-4 0 0,11 2 0 0,5-1 0 0,5-3 0 0,8-4 0 0,2 2 0 0,7-3-144 0,5 3 144 0,-1 0 0 0,0 0 0 15,2 0 0-15,3-1 0 0,16-1 128 0,11-2-128 16,3 1 176-16,2-1 720 0,0-1 160 0,-2 3 32 0,3-1 0 15,7-1-464-15,3 2-96 0,4-1-16 0,-3 4 0 16,-1-2-80-16,-4 6-32 16,-5-1 0-16,-4 1 0 0,-4 2-272 0,1 6-128 0,1 0 128 0,-2 2-128 31,-2 4-448-31,-4 2-192 0</inkml:trace>
  <inkml:trace contextRef="#ctx0" brushRef="#br1" timeOffset="8521.45">16467 10964 36863 0,'0'-6'3264'0,"0"2"-2608"0,1-1-528 0,1 3-128 0,-1 1 512 16,0-2 80-16,0-2 16 0,1-5 0 0,-1-1-400 0,0 0-80 0,-3 1 0 0,-2 3-128 0,-2 2 288 0,-3 2-48 0,-2 3-16 15,-3 5 0-15,-3 2-224 0,-4 1 144 0,-3 7-144 0,-3 2 128 0,-1 6-128 0,-3 0 0 16,-1 7 0-16,-2 2 0 0,2 4 0 0,3 1-176 15,0 0 48-15,6-2 0 16,3-2 128-16,4-2 0 0,3-3 0 0,5-3 0 0,4-4 0 0,2-2 192 16,3-3 0-16,1-3-16 0,4-2-48 0,2-2 0 15,2-3 0-15,1 1 0 0,4-6-128 0,2-2 128 16,0-3-128-16,3-4 128 0,1-2-128 0,3-3 0 16,0-3-160-16,2-3 160 0,0-3-192 0,3 0 48 0,-1-7 16 15,-1 3 0-15,2 0 128 0,-2-1 144 0,1-1-16 16,-3 1-128-16,-3 2 256 0,-2 3-48 0,-4-2-16 15,-3 7 0-15,-3-2 128 0,-4 7 0 0,-5 3 16 0,-2 4 0 16,-3 0 176-16,-2 4 16 0,-3 1 16 0,-2 1 0 16,-3 4-160-16,-3 0-16 0,-1 6-16 0,-5-1 0 15,-1 4-544-15,-4 3-96 16,-1 5-32-16,-1 1 0 16,-1 0-256-16,1-1-48 0,2 2-16 0,3-1 0 0,3-2 384 0,4-3 64 0,6-1 0 0,4 0 16 15,4-3 176-15,4-2 0 0,4 2 0 0,3-3 0 16,6-4 0-16,1 0 0 0,5-4 0 0,2-1-128 15,1-2 0-15,3-4 0 0,2-2 0 16,0-3 0-16,2-1 128 0,-1-2-208 0,1-3 80 0,-2-2 128 16,-2-1-176-16,-2 0 176 0,-1-5-128 0,-2 0 128 15,-3 1-160-15,-2-2 160 0,-4 2-192 0,-2-2 192 16,-3 2 0-16,-3 0 128 0,-3 1 0 0,-3 1 16 0,-2 0 240 16,-2 2 64-16,-2 2 0 0,-2 2 0 0,1 5 0 0,-2 5 16 15,-2 2 0-15,-1 7 0 0,-1 3-464 0,-2 5 128 16,0 1-128-16,-1 7 0 0,-4 5-128 0,0 5-80 15,-1 5-16-15,2-1 0 0,0 4-144 0,2-2-16 16,3-2-16-16,3-5 0 0,2 1 208 0,3-6 32 16,3-4 16-16,2-4 0 0,3-3 144 15,1-3-208-15,3-2 80 0,0-5 128 0,2-2 0 0,3-2 0 0,0-2 0 16,2-6 0 0,3 1-144-16,1-9 144 0,5-2 0 0,1-3 0 0,1-2 0 0,1-3 0 15,1 1 128-15,0 0-128 0,-1 1 128 0,3-1-128 0,-2 1 0 0,1-2 144 16,-3 4-144-16,-2 1 0 0,-1-1 0 0,-3 5 0 15,-3-1 0-15,-2 2 0 16,-3 4 0-16,-2 1 0 0,-3 0 0 0,-4 4 0 0,-1 2 0 0,-5 1 0 16,1 2 128-16,-6 4 0 0,0 2 0 0,-2 3 0 15,-1-1-128-15,-1 4 128 16,-3 1-128-16,1-1 128 0,1 3-128 0,0 0-144 16,3 0 144-16,3 2-208 0,3 1 80 0,2-1 128 15,3 0-208-15,2-3 80 0,2-1 128 0,1-1 0 0,3 1 0 0,2-2 0 16,0 0-368-16,0-2 16 0,3-2 0 0,-2-1 0 15,2-2-560-15,-1 0-112 0,0-2-32 0,1-3 0 16,-2 2 320-16,1-4 64 0,-1 0 16 0,1-1 0 0,-2 0 656 0,0-1 0 31,-1-1 0-31,1-1 176 0,-1 0 544 0,1-2 112 0,-2-1 32 0,0 0 0 0,-2-1 32 0,0-2 0 16,-2 2 0 0,-2-3 0-16,-2 1-432 0,-2 1-80 0,0-1 0 0,-4 2-16 15,-1-2-160-15,-3 1-16 0,-2-1-16 0,-1 4 0 16,-2 3-176-16,1 3 0 0,-2 5 144 0,-1 1-144 0,0 6 0 0,-2 3-128 0,-1 3 0 0,-1 3 0 31,2 2 128-31,-2 2 0 0,2 0-144 0,0 1 144 0,5 1-208 16,2 0 16-16,3 2 16 0,2-3 0 15,4 2 176-15,3-5-208 0,4 0 80 0,4-3 128 0,1-3-128 0,5-2 128 16,1-1 0-16,5-3 0 0,1-1 0 0,4-1 160 16,1-4-16-16,4-3 0 0,3 0-144 0,-2-2 192 0,3-4-192 0,-1 2 192 15,1-1-192-15,2-3 0 0,-2 0 0 0,-2 0 0 31,0-2 0-31,-4 0 0 0,0 2 0 0,-3-2 0 0,-1 1 0 16,-4 0 0-16,-3 1 0 0,-2-2 0 0,-3 2 0 16,-2 0 0-16,-2 0 0 0,-3 0 0 0,-1 1 0 15,-1 0 240-15,-3 1-16 0,-1-2 0 0,-1 2 80 0,0 1 16 16,-3-1 0-16,-1 2 0 0,1-1-160 0,0 3-32 16,0 3 0-16,-1 1 0 0,0 2-128 0,-2 3 0 15,-2 3 0-15,-3 3 0 0,-3 5-192 0,-1 2 48 16,0 3 0-16,-1 2 0 0,-1 4 144 0,2 0 0 15,0 0 0-15,3-4-128 0,2 3 128 0,2-3 0 16,2-1 0-16,3-6-128 0,3-1 128 0,4-3-128 0,3-5 128 16,2-1-128-16,4-3-48 0,3 0 0 0,1-5 0 15,2-1 0-15,3-3 176 0,0 1-128 0,2-4 128 0,-1-1-128 16,0-2 128-16,-1 1 0 0,1-3-144 0,-3-1 144 16,0 1 0-16,-3-2 0 0,-2 1 0 0,-4-1 0 15,-2-1 0-15,-1 2 0 0,-4-2 224 0,-1 2-64 16,-3-2 176-16,-1 5 48 0,-1 3 0 0,0 0 0 15,1 6-144-15,-2 2-32 0,-1 3 0 0,0 3 0 16,-2 2-208-16,1 3 128 0,-1 0-128 0,-1 1 0 16,2 1 0-16,0 1 0 0,0-1 0 0,1 1 0 15,0-1-144-15,1 0 144 0,1 0-208 0,-1 1 80 16,2-4 128-16,-1 2 0 0,0 0 0 0,0 1-128 16,-1-1 128-16,1 0 176 0,-2 1-48 0,0 0 0 15,-1-1 160-15,1-2 32 0,-1 1 0 0,0-2 0 0,1-2-128 0,0-1-32 16,4-2 0-16,0-2 0 0,1 0-160 0,2-6 0 15,2 1 0-15,2-5 0 16,2 1-688-16,4-5-64 0,3 2-16 0,5-2 0 16,2 3-384-16,5 0-64 0,3 0-32 0,5 0-10848 15,1 2-2176-15</inkml:trace>
  <inkml:trace contextRef="#ctx0" brushRef="#br2" timeOffset="127988.55">16420 11035 24879 0,'-11'1'2208'0,"2"3"-1760"0,3-4-448 0,4 2 0 0,-1-1 800 0,-2 2 80 16,-5 1 16-16,-6 3 0 0,-5 2 320 0,-2 1 64 0,3 1 0 0,1-1 16 0,6-1-656 0,2 0-128 0,2 1-16 0,4-4-16 0,4 0-480 0,2-1 0 0,3-1 0 16,3-1 0-16,3-1-384 0,5 0-32 0,2-2 0 0,4 0 0 0,3 0 160 15,3 0 48-15,4 0 0 0,5 2 0 0,5-1 208 0,6 3-192 16,6-3 192-16,2 4-192 0,5 0 192 0,-1-1 0 15,-2 3 0-15,9 2 0 0,8 2 448 0,7 0 96 16,7 0 16-16,4 0 0 0,0 4 80 0,9-5 32 16,5-2 0-16,9 0 0 0,6-3-480 0,8-4-192 15,5-1 176-15,9-4-176 0,-1-1 0 0,12-1 0 16,8-4 0-16,5-2 0 0,4-2 0 0,6 0 0 0,5-1 0 16,3 1 0-16,8-3 0 0,0 3 0 0,1 1 0 15,0 3 0-15,-6 1 0 0,5 0 128 0,7 3-128 16,-1-1 0-16,-1 1 0 0,-5 1 0 0,-2-2-144 0,-6 4-16048 15</inkml:trace>
  <inkml:trace contextRef="#ctx0" brushRef="#br2" timeOffset="132955.24">21993 11405 46991 0,'-38'34'4176'0,"6"1"-3344"15,12-7-656 1,6-1-176-16,2 3 256 0,-14 21 0 0,-25 44 16 0,-23 47 0 0,-14 38-272 0,3 21 0 15,12 1 0-15,14-4 0 0,8-2 0 0,9 1 0 32,6 7 0-32,4 6 0 0,1 9 0 0,1 6 0 15,0 10 0-15,-5 4 0 0,2 5-176 0,-5-11 176 16,1-12-192-16,-3-3 192 16,-1 2-592-16,-1-9-16 0,0 0 0 0,0-11 0 15,2-5-416-15,-3-15-96 0,-3-12-16 0,-1-14-17856 0</inkml:trace>
  <inkml:trace contextRef="#ctx0" brushRef="#br2" timeOffset="133302.9">19144 11785 45151 0,'-31'51'4016'0,"5"-4"-3216"15,9-6-640-15,6-10-160 0,0 0 176 0,-11 29 0 16,-20 49 0-16,-22 58 0 0,-7 37-176 0,3 9 128 15,10-18-128-15,8-9 128 0,7-9-128 0,0-1 0 16,2 5 0-16,-1-3-176 0,1-2 176 0,-4 9 0 0,0 9 0 16,-2 4 0-16,0 5-304 0,-2 1-16 0,0 4-16 0,-4-8 0 31,-2-3-560-31,0-18-96 0,-1-12-32 0,-3-14-17760 0</inkml:trace>
  <inkml:trace contextRef="#ctx0" brushRef="#br2" timeOffset="133640.79">16326 11861 44223 0,'-18'23'3936'0,"3"2"-3152"15,5-1-624-15,2-5-160 0,2 7 336 0,-9 15 48 16,-13 33 0-16,-16 45 0 0,-13 39-384 0,-5 19 144 16,1 1-144-16,3 3 0 0,0 7 160 0,0 5-160 0,0 3 128 0,-4 5-128 15,-2 8 0-15,-4 2 0 0,-2 7 0 16,-1 2-176-1,-1 5-208-15,-1 2-32 0,-1 7-16 0,-3-15 0 0,-1-10-464 16,5-16-112-16,8-14-16 0,2-14 0 16,6-16-864-16,5-14-176 0</inkml:trace>
  <inkml:trace contextRef="#ctx0" brushRef="#br3" timeOffset="187627.22">16639 9372 3679 0,'-2'21'320'0,"-1"-8"-320"0,2 0 0 16,0-5 0-16,1-2 416 0,0-1 16 0,1-2 0 0,0 3 0 0,3 5-432 0,-3 0 0 0,2 0 0 0</inkml:trace>
  <inkml:trace contextRef="#ctx0" brushRef="#br0" timeOffset="207813.19">8584 9623 21183 0,'-2'-3'1888'0,"0"1"-1504"0,4 0-384 0,0 1 0 0,2 1 256 0,1-1 0 0,1-2-16 0,4-1 0 0,6-3-1088 15,5 1-224-15,0-1-32 0,4 1-16 16,4-3 224-16,6 0 64 0,1-1 0 0,3 0 0 0,3-1 624 0,7 0 208 0,1 0 0 0,6 1-160 16,3-3 704-16,2 1 144 0,0 0 16 0,0 1 16 0,2 0 1072 15,3 2 192-15,1 2 64 16,3 1 0-16,4-1-576 0,3 0-128 15,1-3 0-15,2 1-16 0,5-2-944 0,4 1-192 0,6-1-48 0,1-4 0 0,-2-2-144 0,4 2 0 16,2 4-160-16,1-6 160 0,1 1 0 0,-1-2 0 16,3 1 0-16,1 0 0 0,5-1 0 0,-1 2 0 15,-3 0 128-15,6 0-128 0,4 3 736 0,-2-3 96 16,-3 3 0-16,4-3 16 16,5 4-416-16,2-3-96 0,2 1-16 0,-2 1 0 0,0 3 96 0,-6-1 16 15,1 0 0-15,4 2 0 16,6 0-240-16,-5 4-64 0,-12 0 0 0,6 2 0 0,7 0 192 0,-2-1 16 15,1 2 16-15,1 0 0 0,-2 0-352 0,4 1 0 16,0 0 0-16,0-2 0 16,-3 1 0-16,0 2 0 0,1 0 0 0,-2-3 0 0,1 1 0 0,1 1 0 15,-1 1-160-15,-2 0 160 16,-7-3 0-16,2 6 0 0,2-1 0 0,-3 2 0 0,-3-2 0 0,-1 3 0 0,-1 5 0 16,-1-2 0-16,-8-2 0 0,5 0 0 15,6 3 0-15,3-3 0 0,-4-1 0 0,4-3 0 16,1 1 0-16,-1-1 0 0,-6 2 0 0,6-4 0 0,5 1 0 0,-3 0 0 15,-7 3 0-15,2-4 0 16,6 0 0-16,-1 0 0 0,2 0 0 0,2 0 0 0,-1-1 0 16,0 1 0-16,-2 1 0 0,-4-1 0 0,-4 0 0 15,7 0 0-15,9 1 0 0,-2-1 128 16,2-1-128-16,0-3 0 0,3 2 736 0,-4-2 48 16,-1-2 16-16,-1 0 0 0,1 2-608 0,-3 0-192 15,-2-1 0-15,2-1 0 0,5 1 0 0,-1-1 0 0,-3 1 0 0,3-1 0 0,3 0 0 0,-3-3 0 16,-4 3 0-1,3-1 0-15,10-2 0 0,-2 0 0 0,-3-1 0 0,-2 3 0 16,1 0 0-16,-6 0 0 0,-1 2 0 0,-5 2 0 16,-6 0 0-16,-1 2 208 0,1 1-64 0,-2 1-16 15,-5 4-128-15,-2 0-176 0,-7 3 48 0,-4-1 0 32,-4 3-944-32,-4-2-176 0</inkml:trace>
  <inkml:trace contextRef="#ctx0" brushRef="#br4" timeOffset="212768.74">18196 9012 42383 0,'-6'-8'3776'0,"-1"5"-3024"0,3-2-608 0,1 5-144 0,2-2 0 0,-2-3 0 0,-2-3 0 0,-4-5 0 0,-4 0-1456 0,-3-4-320 15,-1-3-64-15,-2 2-16 0,-2 2 224 0,-1-1 32 0,-2 1 16 0,-2 1 0 16,-1-1 128-16,-2 4 32 0,-2 1 0 0,-1 4 0 16,-3 2 560-16,-3 5 112 0,-2 2 32 0,-3 4 0 0,-2 4 1216 0,-1 3 240 15,3 2 48-15,-1 2 16 0,-1 4 928 0,4-1 192 16,5-2 48-16,2 1 0 0,3-1-608 0,3 4-112 0,3-1-32 16,3 4 0-16,2-1-128 15,4 4-48-15,2 5 0 0,4 2 0 0,2 2-720 0,4 5-160 0,3 4-32 0,3 1 0 16,4 0-128-16,4-4 0 0,2-5 144 0,2-8-144 15,2-3 0-15,6-3 0 0,11 3 0 0,6-6-128 16,6-1-64-16,2-8-16 0,3-2 0 0,2-9 0 16,-2-2 208-16,-2-5-192 15,0-8 192-15,-1-5-192 0,-1-3 432 0,-2-6 80 16,0-2 32-16,-3-3 0 0,-1-2 128 0,-1 0 32 16,-5-7 0-16,0-1 0 0,-3-6-208 0,-2-5-48 0,-4-2 0 0,-4-4 0 0,-5 6-80 0,-2-2-32 15,-6 5 0-15,-3 2 0 0,-5 3-144 0,-6 2 128 16,-1 3-128-16,-7 5 128 0,-3 1-128 0,-4 7 0 15,0 3 0-15,-4 4 0 16,-2 5-304-16,-5 1-144 0,-2 7-16 0,-2 3-18848 16</inkml:trace>
  <inkml:trace contextRef="#ctx0" brushRef="#br2" timeOffset="-163072.54">9491 11479 23951 0,'3'0'2128'0,"2"0"-1696"0,0 0-432 0,-1 0 0 0,-2 0 720 0,3-2 64 0,5 2 16 0,5-3 0 0,6-1-592 0,3 0-208 15,1-2 144-15,-1-1-144 0,-2-1 0 0,-1 1-256 0,-1-3 48 0,0 3 0 16,0-3-192-16,-1 0-48 0,1 1 0 0,-1 0 0 0,-1 2 448 0,1 1 0 0,-1 1 0 16,1 0 0-16,3 1 528 0,0 1 96 0,2 3 16 0,1-3 0 15,1 3 192-15,1 0 32 0,0 0 16 16,3 3 0-16,-1-3-240 0,1 1-64 0,2 0 0 0,0 0 0 31,-2-1-576-31,1 0 0 0,0-1 0 0,1 0 0 0,-1 0 0 0,-1-3 0 0,1 3 0 0,2-3 0 16,-1 1 0-16,0-1 0 0,3-1 160 0,-2-2-160 15,3 1 0-15,-1-2 0 0,1-1 0 0,-2-1 0 16,1 0 496-16,-2-1 0 0,1 2 0 0,0-1 0 0,0 1-16 16,0 0 0-1,2-1 0-15,0 3 0 0,-1 0-96 0,-1 2-32 0,0-1 0 0,-1 3 0 16,0 1-32-16,-1 2-16 0,2 0 0 0,-2 0 0 0,1 2-128 0,1-4-32 16,2 2 0-16,-2-1 0 0,0-1-144 0,0-1 0 31,2-2 0-31,-1 0 0 0,-1 2 0 0,0-1 0 0,-1 0 144 0,-1 2-144 0,0-3 336 0,2-2 0 15,3 3 0-15,3-3 0 0,2 2-176 0,-2 0-32 16,-3 1-128-16,3-1 192 0,1 0-192 0,1 1 0 16,-1-1 0-16,-2-1 0 0,1 3 0 0,-2 1 0 15,-2 1 0-15,0 1 0 0,2-3 0 0,2 3 0 0,2 0 0 16,-1 0 0-16,-1 0 0 0,0-1 0 0,2 1 0 16,0-1 0-16,0 1 0 0,1-4 0 0,1 1 0 31,-3-1 0-31,1 0 0 0,0-1 0 0,2 1 0 15,2-3 0-15,0 3 0 0,-1-1 0 0,0 1 0 0,-2 2 0 16,2-2 144-16,-5 2-16 0,-2-3 0 0,-3 1 0 16,4 2 64-16,2-3 0 0,2 1 0 0,-1-1 0 15,-1 3-192-15,0-2 0 0,1 1 0 0,-2 1 0 16,0-2 0-16,-4 2 0 0,-2-1 0 0,4-2 0 16,4 2 0-16,3 0 0 0,1-1 0 0,-5 3 0 0,-5 0 0 15,5 1 0-15,3 1 0 0,3 0 0 0,3 2 0 0,-2-3 0 16,-1 1 0-16,0-1 0 0,-2 0 0 0,-1 1 0 15,-2 3 0-15,-1-3 0 0,-1 4 0 0,0-2 0 16,1 0 0-16,0 2 0 0,-2-2 0 0,-2-1 0 16,-1 0 144-16,-3-1-144 0,1 0 0 0,4 1 128 15,8-2-128-15,3 0 0 0,0 0 0 0,-1 0 0 16,-1 0 0-16,-3 0 0 0,-4 0 0 0,2-2 0 16,4 0 0-16,1 2 0 0,-3 0 0 0,-2 0 0 15,0 0 0-15,3 0 0 0,1 0 0 0,-2 2 0 16,2 0 0-16,0 0 0 0,-3-1 128 0,0 0-128 15,2 2 160-15,-2-1-160 0,2 1 128 0,0-2-128 0,5 1 0 16,2 1 144-16,1-1-144 0,0 1 0 0,1-2 0 16,1 0 0-16,-1-1 0 0,-2 0 0 0,-2 1 0 0,4 2 0 15,3-2 0-15,0 0 0 0,0 1 0 16,-2 0 0-16,0-2 0 0,-3 0 0 0,-3 0 0 0,4 0 0 16,0 1 128-16,1-1 0 0,-2 2 0 0,-2 0 0 15,0-2 0-15,-2 3 0 0,1 0 0 0,0-2 0 16,1 3-128-16,1-1 0 0,1 0 0 0,0 1 128 15,0 0-128-15,1-1 0 0,1 1 0 0,0 0 0 16,-7 0 0-16,1-3 0 0,4 1 0 0,2 1 0 0,3-2 0 16,-1-1 0-16,-2 0 0 0,-2 0 0 0,-1 0 0 0,-1 0 0 15,1-1 0-15,0 1 0 0,-2 0 0 16,6 1 0-16,0 0 0 0,1 0 0 16,0 2 0-16,-3-2 128 0,0 3-128 0,3 2 128 0,-1-1-128 0,3-1 192 15,5 1-192-15,1 0 192 0,0 1-192 16,-1-2 0-16,1 0 0 0,0-1 0 15,0 1 0-15,1-2 0 0,4 1 0 0,-1-3 0 0,2-3 0 0,-4 1 0 16,2 2 0-16,-5 0 0 0,-1 1 0 0,4-1 0 16,2-1 0-16,-1 1 0 0,-2-3 0 0,1 2 0 0,0 2 0 15,0 2 0-15,-2-3 0 0,2 0 0 0,2 0 0 16,0 0 0-16,0 1 0 0,-1 0 0 0,-2 3 0 16,2-4 0-16,1 2 0 0,-1 1 0 0,1-3 0 15,-2 0 0-15,4 0 0 0,-4 0 0 0,1 1 0 16,-2 0 0-16,0-1 0 0,1-1 0 15,-1 0 0-15,1 1 0 0,-1-4 0 0,1 3 0 0,-1 2 0 0,1-1 0 16,-3 1 0-16,1-1 0 0,1 0 0 16,-4 0 0-16,1 3 0 0,-1-3 0 0,-1 0 0 0,-2 1 128 15,-1-1 112-15,4-1 16 0,1 1 0 0,0 0 0 16,-1-3-256-16,0 3 176 0,0 0-176 0,0 3 160 0,3-3-160 16,-1 0 0-16,1 0 0 0,-1 0 0 15,-1 0 0-15,0-3 0 0,-1 3 0 0,2 0 0 0,3-1 0 0,-2 1 0 16,-1-1 0-16,2 1 0 0,0 0 0 0,1 0 0 15,1 0 0-15,-2 0 0 0,2 0 0 0,-2 1 0 16,0-1 0-16,0 0 0 0,0 1 0 0,1-1 0 16,5 3 0-16,-1-3 0 0,1 0 0 0,-2-3 0 15,0 2 0-15,-2 0 0 0,-3-3 0 0,4 3 0 16,5 0 0-16,0-3 0 0,1 1 0 0,1 0 0 16,0-1 0-16,2 2 0 0,2 0 0 0,2-1 0 15,-3 1 0-15,0-1 0 0,-1 0 0 0,0 0 0 16,-2 0 0-16,3 3 0 0,4 0 0 0,-1-2 0 0,1 0 0 15,2 1 0-15,-3 1 0 16,6 0 160-16,2-2-160 0,0-1 160 0,-2 2 0 0,-2-3 0 0,-2 3 0 0,3-3 0 16,5 2 96-16,0-3 32 15,2-1 0-15,2 1 0 0,-3 1-288 0,4-1 0 0,5 1 128 0,3 1-128 16,1-2 0-16,2 2 0 0,0 0 128 0,-3 0-128 16,-2-2 0-16,0 1 0 0,0 2 0 0,0-3 0 15,5 4 128-15,-5-4-128 0,-3 1 0 0,3 2 0 16,4-3 128-16,0 1-128 0,-3 1 0 0,1-1 0 15,1 0 0-15,-2 1 0 0,-3 3 0 0,-8-2-144 16,-3-1 144-16,4 2 0 0,5-1 0 0,-2 2 0 16,-5 0-560-16,-1-2-16 0,-4 1-16 0,1 1 0 15,0 3-192-15,-1-1-48 0,-1-1 0 0,2 1-12128 16,-4 1-2432 0</inkml:trace>
  <inkml:trace contextRef="#ctx0" brushRef="#br2" timeOffset="-160697.71">25370 11501 37775 0,'-3'2'3360'0,"-2"2"-2688"0,1 1-544 0,0-2-128 16,2 0 1024-16,-1 3 160 0,-3 4 32 0,-3 8 16 0,-2 5-848 0,-1 11-192 0,2 5-16 0,-1 3-16 0,2 8-160 0,1 5 0 0,0 2 0 0,-2 6 0 0,-1 11 0 0,-4 8-144 16,-2 12 144-16,-5 9-160 15,-3 7 0-15,-6 10 0 16,-5 11 0-16,-5 8 0 0,-2 6-32 0,-5 9 0 0,-3 6 0 0,-3 6 0 0,-2-2 0 0,-4 1 0 31,-2 3 0-31,-5-1 0 0,1-5 192 0,-3 1 0 0,1-2 160 0,-2 7-160 0,-3 8 560 0,-5 2 16 16,-5 5 0-1,-1-3 0-15,1 0 128 0,-1 1 48 0,-3 7 0 0,2-8 0 16,6-10-336-16,2 1-64 0,6-3-16 0,5-11 0 0,8-15-336 0,8-7 144 0,11-5-144 16,6-16 0 15,7-13-592-31,7-18-240 0,7-12-32 0,8-19-12512 0,6-13-2512 16</inkml:trace>
  <inkml:trace contextRef="#ctx0" brushRef="#br2" timeOffset="-160254.95">28865 11475 42383 0,'-4'2'3776'15,"0"1"-3024"-15,2-2-608 0,1-1-144 0,1 3 592 0,0-3 96 0,-3 2 16 0,1 4 0 0,-1 3-704 0,2 5-352 0,0 5 32 16,1 7 16-16,-1 6 304 0,-2 13-128 0,-1 8 128 0,-3 13 0 0,-4 10-160 0,-6 13 160 0,-5 9-128 0,-5 10 128 15,-4 7-208-15,-3 3 32 0,-5 2 16 0,-6 14 0 16,-7 14 160-16,-3 7 0 0,0 3 0 0,-1 0 0 16,0 4-160-16,-2-2 160 0,0 1-192 0,-1-5 192 15,1 1 0-15,-3-8 0 0,0 0 0 16,0 1 0-16,0 8 624 0,2 0 128 0,-1 4 16 0,1-5 16 16,-3 4-128-16,2-1-16 0,1 6-16 0,3-1 0 15,0-2-192-15,5-1-48 0,4 5 0 0,2-3 0 0,1-4-384 16,5-6 0-16,2-2 0 0,4-7 0 15,7 0-1104-15,7-8-160 0,4-3-16 0,1-7-16 16</inkml:trace>
  <inkml:trace contextRef="#ctx0" brushRef="#br2" timeOffset="-159285.56">14382 11975 41471 0,'-7'-9'3680'0,"1"2"-2944"0,2 3-592 0,2-1-144 0,2 1 384 0,-2-2 32 0,-1-4 16 0,-4-8 0 0,1-7-304 0,0-4-128 0,1-2 128 0,3 2-128 16,2-1 192-16,1 2-64 0,1 0 0 0,1 5 0 0,1 2-464 0,-2 4-112 0,-1 5 0 0,-1 5-16 15,-1 6-1152-15,-4 7-240 0,-4 6-32 0,-4 13-16 16,-7 12-784-16,-6 11-144 0,-5 17-48 0,-7 6 0 0,-4 11 2112 16,-6 10 432-16,-6 10 80 0,-4 3 0 0,0 5 2048 0,-4 4 416 15,-4 11 80-15,-2 6 16 0,-2 6 0 0,-3 4 16 16,-2 2 0-16,-1-4 0 0,5 0-1168 0,-5 9-224 15,0 8-48-15,0-3-16 0,3-4-352 0,-1-8-80 16,1-2-16-16,0 4 0 0,-1 4-176 0,0 1-48 16,-3 6 0-16,-3 1 0 0,-6 5-192 0,-4 9 0 15,-6 13-144-15,-1-1 144 0,7-12-272 0,-10 19 32 0,-4 5 16 16,1 6 0 0,6 3-432-16,-1-12-96 0,4-11-16 0,9-17 0 15,13-20-256-15,8-20-64 0,5-17-16 0,12-22-10688 0,8-17-2144 0</inkml:trace>
  <inkml:trace contextRef="#ctx0" brushRef="#br2" timeOffset="-158788.71">12126 11466 46079 0,'-16'11'4096'0,"-1"3"-3280"0,4 1-656 0,4-1-160 0,1 0 320 0,-6 11 16 16,-12 18 16-16,-15 32 0 0,-10 21-352 0,-7 21 0 0,-1 23 0 0,-3 12 128 0,2 3-128 0,-3 8-128 0,-5 4 128 0,-7 7-192 0,-1 2 0 0,-7-4-16 16,-3-1 0-16,-7-2 0 31,-9 2-304-31,-1-12-64 0,16-18-16 0,-11 8 0 0,-7 4 400 0,3-10 192 16,16-24-192-16,-6 1 192 0,0 0-512 0,4-14 32 0,9-13 0 0,5-13-18528 0</inkml:trace>
  <inkml:trace contextRef="#ctx0" brushRef="#br2" timeOffset="-155037.17">6729 13571 19343 0,'13'-5'1728'0,"-1"-1"-1392"0,-3 3-336 0,-3 0 0 0,0 0 0 0,4-2 128 0,10-3-128 0,9-6 0 0,12-2 0 0,7-3 0 0,-2 2 0 16,-3 0 0-16,-2 2 0 0,-1 1 0 0,-3 0 0 0,1 0 0 0,-2-2 0 0,1 1 0 15,2 0 0-15,-1 0 0 0,1 2 576 0,4-2 128 16,2-2 48-16,2 0 0 0,3 4-96 0,-1-4-16 0,2-6 0 15,-2 4 0-15,-2 1-640 0,-1 1 0 0,0-2 0 16,0 1 0-16,1 0 208 0,3-3 16 0,5 0 0 16,-3 3 0-16,-8 2 416 0,4 0 64 0,6-2 32 0,2 0 0 31,4-1-64-31,2-3-16 0,4 2 0 0,-3 1 0 0,-6 1-48 0,1 1-16 16,3-3 0-16,0 0 0 0,-4 1-32 0,2-1-16 0,4-1 0 0,0 1 0 15,3 1 128-15,-5 1 32 16,1-1 0-16,-1 3 0 0,-2 4-112 0,-1-1-16 0,2-3 0 0,0 0 0 15,4-2-144-15,1 0-48 0,-1 2 0 16,3 0 0-16,0-1-160 0,1 1-32 0,-4 2-16 0,5-3 0 0,4 2-176 16,0-1 0-16,-1 1 0 0,0-1 0 15,-4 1 0-15,2 3 128 0,2 1-128 0,-1-2 0 0,0 1 0 0,-2-5 0 16,0 1 0-16,-4 3 0 0,-3-1 0 0,3 0 0 16,7-3 0-16,-2 1 0 0,-3-2 128 0,0 2-128 15,-2 0 128-15,0 0-128 0,0 1 272 0,1-2-16 16,4-3-16-16,-4 2 0 0,-9 3-240 0,1 0 128 15,5 0-128-15,0-1 0 0,-1 2 0 0,1-3 0 16,0 2 0-16,1 2 0 0,-2-2 0 0,-1 1 0 16,-1-1 0-16,-7 4 0 0,-4 2 0 0,5-2 128 0,7 0-128 15,3 0 0 1,-4-3 0-16,1 1 0 0,-4 1 0 0,-3-3 0 0,1 2 0 0,-1 1 0 16,1 1 0-16,0 0 0 0,2 0 0 0,-4-2 0 0,-2 2 0 0,0-1 0 31,-1 1 224-31,0-1-48 0,2 4-16 0,0-1 0 0,1-2-160 0,-2 1 192 15,-4 3-192-15,0-1 192 0,2 2-192 0,-2 0 0 0,1 1 0 0,-3-1 0 16,-2 3 0-16,3-3 0 0,1 1 0 0,1-1 0 16,-2 0 0-16,-3 1 0 0,-1-1 0 0,-1 0 0 15,-2 1 0-15,-1-4 240 16,-4 3-64-16,7-5-16 0,5-1 0 0,4-1 0 0,0-2 0 0,-1 1 0 0,2-2-160 16,-1-1 0-16,-2 0 0 0,0-1 0 15,1 1 0-15,-2 1 0 0,-1 1 0 0,-1 2 0 0,0 1 0 0,1 1 0 31,1 1 0-31,-1 2 0 0,1-3 0 0,-1 0 0 16,-1 1 0-16,2 2 0 0,2-3 0 0,-1 2 0 16,-1 1 0-16,1 2 0 0,4-4 128 0,0-1-128 15,1 1 128-15,-2-1-128 0,-2-2 144 0,1 1-144 16,3 1 160-16,-1-2-160 0,0 1 240 0,2-3-48 16,4-1-16-16,-1 1 0 0,-4-1-176 0,-3 2 192 15,2 1-192-15,0 1 192 0,2-3-32 0,2 1 0 0,3 2 0 16,0-2 0-16,5 2-160 0,-1-2 0 0,0 1 0 0,0 0 0 15,0 1 0-15,0 1 208 0,-3 3-48 0,4-2-16 16,-1 4-144-16,-2-4 0 0,-1 3-192 0,3-4 192 16,4 0 0-16,-1-1 0 0,0 3 0 0,2-3 0 15,1 1 128-15,0-1-128 0,-1-2 0 0,0-2 128 16,2 4 96-16,0-4 16 0,1 3 0 0,-3-1 0 16,-3 0-64-16,-1 0-16 0,-2 3 0 0,4-2 0 15,3 0 48-15,3-1 16 0,2 0 0 0,1-2 0 0,-2 1-224 16,2 1 0-16,-2 2-144 0,3-4 144 0,6 0 0 15,-8 0 0-15,-12 2-128 0,7-2 128 0,10-2 0 16,5-2 0-16,4 0 0 0,-1 3 0 16,-3-1 0-16,-1-3 0 0,-2 3 0 0,2-3 0 0,1 3 0 15,-1 2 0-15,0-1 0 0,0 0 0 0,0-1 0 0,-1 1 0 16,4 1 0-16,-1-1 0 0,2-1 0 0,-8 5 0 16,-4-1 0-16,7 1 0 0,7-3 0 0,2-1 0 15,2 1 0-15,0 2 0 0,-4-3 0 0,4 0 0 16,4 0 0-16,0 0 0 0,-3-3 0 0,1 1 0 15,0-2 0-15,2 1 0 0,0 3 0 0,-2 0 0 16,-5-3 0-16,3 0 0 0,6 3 0 0,0 0 0 0,-1-3 0 16,0 1 0-16,4-2 0 0,0 1 0 0,0-1 0 0,0 3 0 15,-6-3 0-15,4 2 0 0,4-2 0 0,-1 1 0 16,-4 1 0-16,0 0 0 0,2 2 0 0,-1-3 0 16,2 0 0-16,-1-1 0 0,3-1-128 0,0 2 128 15,2-2 0-15,-16 5 0 0,-14 2 0 0,10-4 0 16,17-3 0-16,11-2 0 0,0 1 0 0,-3 1 0 15,-4-4 0-15,0 1 0 0,-5 3 0 0,-3 0 0 16,-2-1 0-16,-7 3 0 0,-1 3 0 0,1-4 0 0,6-1 0 16,-4 0 0-16,0 3 0 15,-1-2 0-15,1 1 0 0,1 0 0 0,1 2 0 0,-2-4 0 0,-6 3 0 0,1-2 0 16,5 3 0-16,-2-3 0 0,2 2 0 16,-2-2 0-16,1 0-128 0,1 0 128 0,-1-1 0 0,1-4-176 15,-4 1 176-15,-3 1-160 0,-1 2 160 0,2-1-192 16,3-3 192-16,-2 1-192 0,-1 3 192 0,-2-2 0 15,0 2 0-15,-1 0 0 0,-4 2 0 0,2 0 0 16,1 3 0-16,0-3 0 0,-2-1 0 0,2 3 0 16,-1 3 0-16,1-3 0 0,1 4 0 0,0-3 0 0,-4 3 0 15,4-2 0-15,1 1 0 0,1-3 0 0,2 0 0 16,-6-1 0-16,-5-1 0 0,1 1-208 0,0-2 48 16,0 0 16-16,1-3 144 0,-4 1 0 0,-10 4 0 0,4-3 0 15,1-2 0-15,1-2 0 0,-4 2 160 0,-1-4-160 16,-3 4 0-16,-4-3 0 0,-4-1 0 0,-3 4-160 15,-3-1-112-15,0 0-32 0,-3 3 0 0,-3 0 0 16,-1 2 112-16,-3-1 32 16,-1 2 0-16,-2-2 0 0,-3 3 32 0,-4 0 0 0,-1 4 0 0,-2 0 0 15,-1 3-176-15,-2-3-16 16,0 3-16-16,-2 2 0 16,1 0-176-16,-1 1-16 0,1-1-16 0,0 3 0 15,0 0 32-15,-1 4 16 0,2-2 0 0,-1 3-17808 0</inkml:trace>
  <inkml:trace contextRef="#ctx0" brushRef="#br2" timeOffset="-152640.16">12499 4353 26719 0,'-35'62'2368'0,"9"-9"-1888"0,3 3-480 0,4-10 0 0,7-12 288 0,1 0-32 0,-6 17-16 0,-16 36 0 0,-15 53-16 0,-15 42 0 0,-7 8 0 0,2-4 0 15,5-9-224-15,2-13 0 0,7-12 0 0,-2 3 0 0,-2 8 0 0,-3 8 0 0,1-1 128 0,-2 0-128 0,10-26 224 16,-9 20 0-1,-2 15 0-15,-2 13 0 0,-2 7-96 0,-1 2-128 0,0 1 176 0,0-6-176 0,4-3 272 16,-2 0-48-16,3 4-16 0,0-2 0 0,1-3 144 16,2-5 32-16,0-8 0 0,1-6 0 0,3-10 496 0,1 1 96 15,0-4 32 1,3-3 0-16,3-3-416 0,3-6-80 0,3-6 0 0,3-6-16 0,2-2-496 0,1-7 0 16,2-6 0-16,0-7 0 0,3-2-240 0,4-10-80 15,2 1-32-15,4-9 0 31,3-5-1456-31,4-9-304 0,4-3-48 0,4-10-7168 0,3-6-1424 0</inkml:trace>
  <inkml:trace contextRef="#ctx0" brushRef="#br2" timeOffset="-152086.78">15194 5526 22111 0,'-31'94'1968'0,"2"-11"-1584"0,9-24-384 0,8-17 0 0,-4 9 1440 0,-15 50 208 15,-25 76 32-15,-20 68 16 0,-8 27-336 0,3-4-64 0,11-30-16 0,8-23 0 0,5-21 64 0,4-6 0 0,0 2 0 0,3-13 0 0,8-24-448 0,-4 13-96 0,-4 22-16 0,-2-1 0 16,2-10-544-16,0-3-112 0,-2 0-128 0,-1 0 176 0,1-4-176 15,2-5 0-15,1-10 0 0,2-4 0 0,1-6 0 16,3-9 0-16,-1-5 0 0,1-6 0 16,1-3-880-16,0-8-48 0,1-4-16 15,2-5-10528-15,2-7-2112 0</inkml:trace>
  <inkml:trace contextRef="#ctx0" brushRef="#br2" timeOffset="-151511.7">19813 3092 29487 0,'-17'57'2624'0,"3"-11"-2112"0,2 2-512 0,2-10 0 0,4-8 512 0,1-4 0 0,-1 14 0 0,-7 29 0 0,-4 41-384 0,-6 35-128 0,-1 13 0 0,2-2 0 0,2-9 0 0,2-6 0 15,1-3 0-15,1-2 0 0,0 0 336 0,0-1-32 0,3-20-16 16,-5 14 0-16,1 13 112 0,-4 3 32 0,-1-1 0 0,-3 5 0 0,-2 4 208 16,-2 2 32-1,-2-1 16-15,1 3 0 0,-3-1-64 0,-1 2-16 16,0 1 0-16,1-7 0 0,3-16-96 0,-2 1 0 0,0 4-16 0,-3 2 0 0,1 7-304 0,0-5-48 16,1-8-16-16,2-1 0 0,1-6-128 0,1-5 0 15,0-5 0-15,2-7 128 16,1-5-128-16,0-3 0 0,1-3-160 0,-1-7-18032 15</inkml:trace>
  <inkml:trace contextRef="#ctx0" brushRef="#br2" timeOffset="-149041.58">29436 9239 40543 0,'0'11'3600'0,"1"-4"-2880"0,1-3-576 0,-1-2-144 0,1 0 336 0,0 4 48 0,2 6 0 0,-1 7 0 0,2 5-256 0,-3 9-128 16,0 4 160-16,-4 5-160 0,-1 4 176 31,-2 1-176-31,-3 4 192 0,-2 2-192 0,-1 1 0 0,-2 2 0 0,0-3 0 0,-2 2 0 0,2-7-192 0,-2 0 192 16,1-2-208-16,2-3 80 0,0-1 128 0,-2-2 0 0,2-3 0 0,-2-5 0 15,2-1-496-15,-2-5-64 0,2-1-16 16,-1-4-17472-16</inkml:trace>
  <inkml:trace contextRef="#ctx0" brushRef="#br2" timeOffset="-148691.96">29515 8980 37775 0,'0'-2'1664'0,"1"2"368"0,1-2-1632 0,0 1-400 0,1 2 0 0,0-2 0 16,2-1 640-16,3 1 32 0,3-3 16 0,5 2 0 15,5-3 16-15,1 1 0 0,4 2 0 0,-1-1 0 0,1 2-256 0,0 0-64 16,2 1 0-16,3 0 0 0,0 0-192 0,3 0-32 15,1 0-16-15,2-4 0 0,4 2-144 0,0-3 0 16,2 0 0-16,1-3 0 0,-2 3 0 0,1-1-224 16,3-2 80-16,-2-1 16 15,2 0-752-15,-3-2-144 0,2 0-16 0,-3-1-16 16,-1 1-1568-16,-3 1-320 0</inkml:trace>
  <inkml:trace contextRef="#ctx0" brushRef="#br2" timeOffset="-148360.34">29484 9702 41471 0,'0'8'1840'0,"0"-1"368"0,-1-2-1760 0,1-3-448 0,1-1 0 0,2-1 0 0,1 3 352 0,2-3-16 16,4 1 0-16,6 0 0 0,6 0 176 0,6-1 48 15,6-2 0-15,5-2 0 0,5 1-352 0,4-6-64 16,6 3-16-16,7-2 0 31,7 1-576-31,5-3-112 0,3-1-16 0,5-5-16 0,2 1-704 0,1 0-144 0,0 0-32 0,0 3 0 0</inkml:trace>
  <inkml:trace contextRef="#ctx0" brushRef="#br5" timeOffset="-142179.35">19591 10451 17503 0,'-2'-1'1552'0,"2"1"-1232"0,2 0-320 0,-1 0 0 0,0-3-320 0,0 2-128 0,1 0-32 0,0 0 0 0,2-2 480 0,0 1 0 0,-1 0-128 0,1 2 128 0,1 0 704 0,-3 2 192 15,1 3 48-15,-2-2 0 16,0 6 272-16,-1 2 48 0,-1 5 16 0,-1 2 0 0,-2-1 128 0,1 6 48 0,0 5 0 15,-1 2 0-15,0 5-544 0,2 3-96 16,1 3-32-16,2 0 0 0,3 1-368 0,0-1-80 0,3-2-16 16,1 0 0-16,2 2 64 15,1-7 16-15,0 1 0 0,2-2 0 16,-2-2-656-16,0-2-128 0,0-2-16 0,0-4-16 16,0-3-1552-16,3-3-304 0</inkml:trace>
  <inkml:trace contextRef="#ctx0" brushRef="#br5" timeOffset="-141689.7">20247 10313 28559 0,'-3'0'2544'0,"1"0"-2032"0,2 0-512 0,2 0 0 16,0 0-224-16,-1 0-144 0,1 0-16 0,0 1-16 0,3 4 560 0,0 3 112 0,1 6 32 0,1 3 0 0,1 7 272 0,-1 1 48 0,2 5 16 0,-3 5 0 0,2 1-384 0,-1 2-64 15,0-1 0-15,0 1-16 0,0-1 128 0,0-2 16 16,1 0 16-16,-3-5 0 0,1-1 32 0,-1-3 0 16,0-1 0-16,-3-3 0 0,1-1-592 0,-1-3-112 15,0-2-32-15,0-1 0 16,-1-4-1280-16,2-1-256 0,0-3-48 0,1-2-16 0</inkml:trace>
  <inkml:trace contextRef="#ctx0" brushRef="#br5" timeOffset="-141372.58">21026 10200 43311 0,'5'14'1920'0,"-2"-3"384"0,-2 0-1840 0,0-2-464 0,2-2 0 0,0-2 0 16,2 2-336-16,2 8-176 0,4 7-16 0,3 7-16 0,3 8 240 0,-3 3 48 16,1 0 16-16,-2 2 0 0,-2 0 240 0,-3 2 0 15,2-3 0-15,-2-1 0 0,-3 1-192 0,0-2-80 16,0-1-32-16,-2-2 0 15,0-3-864-15,-1-3-176 0,-1-4-48 0,2-3-14784 16</inkml:trace>
  <inkml:trace contextRef="#ctx0" brushRef="#br5" timeOffset="-141062.61">21983 10069 46991 0,'8'31'2080'0,"-4"-9"432"0,-2 0-2000 0,-1-3-512 16,2-5 0-16,-1-3 0 15,3 6-528-15,3 15-208 0,3 18-32 0,4 13-16 16,1 2 80-16,0 0 32 0,-3-10 0 0,-2-4 0 0,2-4 352 0,-2-4 80 16,3-1 16-16,-2-2 0 15,1-2-1248 1,1-2-240-16,0-1-48 0,-1-2-16 0,0-1 32 16,-1-3 0-16,0-1 0 0,1-3-11888 0</inkml:trace>
  <inkml:trace contextRef="#ctx0" brushRef="#br5" timeOffset="-140776.25">23102 10012 50687 0,'2'33'2240'0,"-2"-9"464"0,1-1-2160 0,1 0-544 16,2-7 0-16,1-3 0 15,3 10-1792-15,1 15-448 0,7 23-112 0,4 15-16 32,3 8 1536-32,-2-3 288 0,-2-7 64 0,0-10 16 0,-2-4 112 0,-1-8 32 0,2-7 0 15,-2-5 0 1,0-6-1184-16,0-5-224 0</inkml:trace>
  <inkml:trace contextRef="#ctx0" brushRef="#br5" timeOffset="-140477.77">23938 9703 43311 0,'4'20'1920'0,"-1"-7"384"0,-2 3-1840 0,1-1-464 16,2-2 0-16,-2 0 0 0,2 7 288 0,2 10-32 15,4 20-16-15,4 18 0 0,1 16-240 0,1 8 0 16,-3-2 0-16,-1-4 0 0,-1-6 320 0,-3-1 32 15,2-3 0-15,-1-5 0 0,-1-8-480 0,0-6-112 16,1-5-16-16,-1-4 0 16,2-1-512-16,0-8-128 0,1-2 0 0,-1-6-17984 0</inkml:trace>
  <inkml:trace contextRef="#ctx0" brushRef="#br1" timeOffset="-135561.27">24774 9707 40543 0,'2'10'3600'0,"1"-4"-2880"0,1 0-576 0,1-1-144 0,1 0 0 16,2 2-256-16,4 7 64 0,8 7 16 0,4 9-368 0,7 4-80 0,4 8-16 0,0 6 0 0,-2 1-128 15,-2 1-16-15,-1 5-16 0,-1 4 0 16,0 0-560-16,-2 7-112 0,0 2-32 0,-1 4-12432 0</inkml:trace>
  <inkml:trace contextRef="#ctx0" brushRef="#br1" timeOffset="-135179.09">26274 9098 40543 0,'-1'5'3600'0,"-1"0"-2880"0,0 3-576 0,2-2-144 16,2 1 0-16,0 3 160 0,3 7-160 0,1 12 160 31,4 14-1520-31,5 9-304 0,3 6-64 0,3 3-16 15,2-2 1520-15,3 7 224 0,2 2 208 0,2 3-32 0,1 6-320 16,-2 2-64-16,0 7-16 0,-3-2 0 16,-3-2-800-16,-4 3-144 0,-4-1-48 0,-4-4 0 15,-5-2-208-15,-1-6-48 0,-3 1-16 0,-2-4 0 16,0-1-112-16,-1 0-32 0,0-3 0 0,0-5 0 16,-1-3 1360-16,4-7 272 0,-1-1 0 0,0-12 0 0,5-4 0 0</inkml:trace>
  <inkml:trace contextRef="#ctx0" brushRef="#br1" timeOffset="-134808.09">27625 8891 35935 0,'-5'39'3200'0,"-2"-8"-2560"0,1 0-512 0,1-5-128 0,3-9 1648 15,1-3 304-15,1 7 64 0,1 17 16 0,1 19-1792 0,7 17-240 16,7 12-288-16,9-1 64 0,6-2-64 0,3-2-16 15,6-4 0-15,1 0 0 0,-1-3 432 0,0-4 64 16,-2 2 32-16,-1-3 0 0,1 4-48 0,-5-2-16 16,-2 2 0-16,-4-4 0 0,-1 1-160 0,-2-5 0 15,-3-1 0-15,-3 0 0 16,-1-7-608-16,-2-5-160 0,-1-4-16 0,-3-2-17440 0</inkml:trace>
  <inkml:trace contextRef="#ctx0" brushRef="#br1" timeOffset="-134469.23">28456 8570 43311 0,'-4'8'1920'0,"0"-3"384"0,2 0-1840 0,0-2-464 15,2 1 0-15,2 3 0 0,0 0-224 0,3 6-144 16,2 9-16-16,5 13-16 16,5 11-96-16,5 13-16 0,7 10 0 0,3 8 0 0,4 8 336 0,6 8 176 15,6 11-192-15,3 0 192 0,1-3 0 0,1 3 256 0,2 3-32 16,-1 4 0-16,-3-2-64 15,-4 3-16-15,-5 3 0 0,-3 1 0 0,-7-3-144 0,-4-2 192 0,-5-3-192 0,-5-8 192 16,-2-1-192-16,-5-11 0 0,-1-3 0 0,-4-11-12272 31,-2-6-2400-31</inkml:trace>
  <inkml:trace contextRef="#ctx0" brushRef="#br0" timeOffset="-126050.1">22529 8850 9215 0,'-15'1'816'0,"4"-1"-656"15,5 0-160-15,3 0 0 16,2-1-1200-16,-3 1-272 0,-6 1-48 0,-5-1-16 0,-2 0 1056 0,0 0 208 0,3 2 32 0,4-2 16 0,5 0 224 0,3 0 192 0,3 3-48 0,2-1 0 0,2-2 1008 0,2 2 208 16,2-1 48-16,1 3 0 0,2-4 1056 0,3 1 224 15,0 0 32-15,2 1 16 0,1 1-944 0,1 1-192 16,1-3-48-16,0 1 0 0,1 1-928 0,0-2-192 16,0 4-48-16,1-4 0 0,3 1-384 0,-2-2 0 0,2 2 0 15,0-4 0-15,1 0 0 0,1 0 0 0,1-2 0 0,2 0 0 16,1 1 0-16,1-1 0 0,1 1 0 0,1-1 0 15,-2 1 144-15,2-1 0 0,5 2 0 0,-2 1 0 16,1 1 256-16,1-2 48 0,1 2 16 0,0-3 0 31,-2 0-208-31,2 0-32 0,-2 0-16 0,3-1 0 0,0 3 240 0,1-1 64 0,1 0 0 0,2 2 0 16,-1-1-144-16,1 0-32 0,0-2 0 0,1 1 0 0,0-2-192 16,0 2-144-1,-2-1 192-15,1 1-192 0,-1 2 0 0,1 0 0 0,-2 0 0 0,-1 0-192 31,1 2-672-31,1-2-128 0,-1 0-32 0,-1-2 0 16,2 1 16-16,0-2 0 0,-2 2 0 0,0 0 0 16,1 1 800-16,-1-3 208 0,0 2 0 0,1 0 0 0,1 1 448 0,-1 0 192 15,-2 0 16-15,-2 0 16 0,1 1 48 0,-2-1 16 16,1 1 0-16,-5 2 0 0,1-3-736 0,-2 1 0 16,-2 0-192-16,0 2 32 15,1-2-1056-15,-1 1-192 0,3 1-64 0,-2-3 0 16,0-3 496-16,2 1 80 0,1-3 32 0,0 1 0 0,1 0 688 0,-2 1 176 15,1-1 0-15,-1 2 0 0,0 0 0 0,0 2 176 0,0 0-48 16,0-3 0-16,2 1 192 0,-1 1 48 0,1 2 0 16,-2-1 0-16,0 2-368 0,-1-1 0 0,1 1 0 0,-2 2 0 15,0-1 0-15,-1 1 0 0,1-1 0 0,0 1-128 32,-1-2-432-32,1 2-80 0,0-3 0 0,0 0-16 0,1-1 192 15,-2 0 32-15,1 0 16 0,-3-1 0 0,1 0 416 0,-3 1 0 0,0-1 0 0,1-3 0 16,-1 3 128-16,-1 1-128 0,1-3 160 0,0 1-160 0,0-3 848 15,1 4 80-15,-1-3 16 0,1 4 0 0,1 4-352 16,-1-4-64-16,2-3-16 0,-2 2 0 0,-1 5-368 0,1-7-144 16,-1 2 0-16,-1 0 144 0,1-1-352 0,0 2-80 15,-1-2-16-15,1 2 0 16,-1 0-1168-16,2 0-256 0,-1 2-32 0,1-2-16 16,-1 0 96-16,3 0 16 0,1 0 0 0,1 0 0 15,2 0 784-15,0-2 176 0,2 1 16 0,-1-1 16 0,-1 2 672 0,1-1 272 16,1-1-16-16,0 2 0 0,2 0 816 0,-1 0 144 15,0 0 48-15,2 2 0 0,1-1 240 0,4 2 48 16,1 1 16-16,1-2 0 0,0-2-1008 0,2 3-208 0,3-2-32 16,1 2-16-1,2-1-816-15,-1 3-176 0,-1-4-16 0,1 4-16 16,2-3-1072-16,0 1-224 0,1-3-32 0,-2-3-16 16,2 3 64-16,0-1 16 0,-2 1 0 0,4-1 0 15,4 2 1152-15,2-2 256 0,1 1 32 0,0-1 16 0,3-3 528 0,-1 3-128 0,0 1 128 0,0 0 0 16,1 0 592-16,0 0 176 0,1 0 48 0,-2-3 0 15,-3 3-240-15,-1 0-64 0,4 3 0 0,-2-2 0 16,1 4-512-16,-2-5 0 0,-2 1 0 0,-3 0 0 0,-3 2 0 16,3-3 0-16,6 4-144 0,1 0 144 15,2 0-464-15,0-1-16 0,2-1 0 0,-2-1 0 16,0 1 480-16,0 1 0 0,0 2 0 0,0-1 0 0,-1-2 784 0,1 0 160 16,0 1 16-16,0-1 16 0,-3 4 272 15,2-3 48-15,1 1 16 0,0 0 0 0,-1 1-528 16,-1-4-96-16,4 3-32 0,-4-2 0 0,-1 3 240 0,-2 1 64 15,-1 1 0-15,-3-2 0 0,-2-2-576 0,-1 0-96 16,-1-2-32-16,0 1 0 0,-5 1-256 0,1-1 160 16,-2 1-160-16,0 1 128 0,0-4 448 0,1-4 96 15,-3 1 16-15,0 0 0 0,1-1-560 0,0 0-128 16,-1 2 0-16,-1 1 0 16,-2 1-368-16,0 0-96 0,0 0-32 0</inkml:trace>
  <inkml:trace contextRef="#ctx0" brushRef="#br0" timeOffset="-124522.2">28313 6059 9215 0,'-2'-6'816'0,"1"-3"-656"0,-1 5-160 0,2-1 0 0,0 3 128 0,-1-4-128 0,0-3 192 0,-2-8-64 0,0-6 992 16,-2-4 192-16,1 0 32 0,-1 2 16 0,1 3-896 0,2 3-176 0,1 3-32 0,1 5-16 0,0 3-240 0,1 4 0 16,1 0 0-16,2 3 0 0,1 6 1040 0,1 1 176 15,2 5 16-15,0 0 16 0,1 7 576 0,1-1 112 16,1 6 32-16,0 5 0 0,0 2-1216 0,0 5-240 16,1 5-64-16,-3 3 0 0,0-1-192 0,0 7-64 0,-3 5 0 15,-1 3 0-15,-3 3 16 0,0 2 0 0,-2 3 0 0,0 0 0 16,-2-1-208-16,2 3 128 0,-1 1-128 0,0 0 0 15,-2 2 0-15,2 2 0 0,-1 2 0 0,0 2 0 16,1 2-320-16,0-3-16 0,-2 1 0 0,0 0 0 16,2-3 208-16,-1 6 128 15,4 4-160-15,0 5 160 0,2 8 0 0,-2 2 256 0,2-1-16 0,0 1-16 16,-1 8-96-16,1-6 0 0,-2 0-128 0,2 9 192 0,2 9-192 16,-1 4 0-16,0 1 0 0,-1-3 0 0,1 3 0 15,0-8 0 1,0-2 0-16,1-1 0 0,1-1 0 0,0-5 0 0,-1-4 0 15,1-8 0-15,1-2 0 0,-1 5 0 0,3 1 0 16,-1 1 0-16,-1-3 208 0,2-2-48 0,0 2-16 0,1 1 0 0,2 3-144 0,-2 4 0 16,1 0 0-16,-1 2 0 15,-1-1 0-15,-1 3 128 0,-3 3-128 0,-1-2 0 16,0 0 544-16,-3 5 32 0,-1 1 0 0,-1 1 0 0,0 0-384 0,-1 2-64 16,-1 0 0-16,-2-3-128 0,0-2 176 0,-2-6-176 15,-1 3 160-15,-2-3-160 0,0-6 448 0,1-3 0 16,-2 1 0-1,1 0 0-15,2-2-256 0,-1-1-48 0,2-7-16 0,0-2 0 0,-1-1-128 0,0-1 0 0,1 0 0 0,0 0 128 16,2 1-128-16,1-2 0 0,-1 3 144 16,1 3-144-16,2 0 0 0,1 2 128 0,3-6-128 0,-1 3 0 15,2-1 0-15,1 1 0 0,1 4 0 0,1-6-128 32,1-17 128-32,-1 4 0 0,2 0-144 0,-2-1 144 15,2-5-304-15,-2-7 16 0,2-4 0 0,-1-9 0 0,0-3-912 16,1-8-176-16,1-6-32 0,-2-5-12416 15</inkml:trace>
  <inkml:trace contextRef="#ctx0" brushRef="#br4" timeOffset="-119022.48">28684 8801 30399 0,'-2'-2'2704'0,"1"1"-2160"0,2 0-544 0,-1 1 0 0,1 0 128 0,0-3-128 0,1 2 0 0,-1-2 0 0,0-2 464 0,1-1 48 0,1 0 0 16,-2-3 0-16,3 2 224 0,-3 1 48 0,0 0 16 0,1-2 0 0,-2 2 576 0,-2 0 112 0,1 3 32 0,0-3 0 0,-2 2-640 0,0 1-128 15,-1 0-32-15,0 2 0 0,-1-1-160 0,0-1-48 16,0 3 0-16,0 0 0 0,-1 0-240 0,0 1-48 15,-1 3-16-15,-3-2 0 0,0 2-208 0,0 1 0 16,-1 1 128-16,0 1-128 0,1-1 0 0,0 0 0 16,-2 4 0-16,-2-3 0 0,-1 3 0 0,-1 1 0 15,0-2 0-15,-1 0 0 0,-2 2 256 0,-1-4 16 0,-1 3 0 16,-1 1 0-16,-1 0-48 0,-3 0-16 0,0-2 0 0,-2 2 0 16,1-1-208-16,1 0 128 0,0 0-128 0,3 0 0 15,2-2 0-15,1 0 0 16,4 2 0-16,2-4 0 0,4 1 0 0,2 2 0 0,4-3 0 0,2 2 0 15,3-2 0-15,1 0 0 0,5 0 0 0,1-1 0 16,3 1-176-16,5-2 32 0,3 1 0 0,3 1 0 0,3-1 0 16,1-3 0-16,2 2 0 0,1 1 0 15,-1-4 144-15,2 1 0 0,2-2 0 0,1-2 0 0,0 1 0 0,-4-4 0 16,1 0 0-16,-4 0 128 16,-3-2-128-16,-2 1 0 0,-3-3 0 0,-5 0 128 0,0-1-128 0,-5-1 192 15,1 0-64-15,-4-1 0 0,-1 1 32 0,-2-4 16 16,-2 1 0-16,-1 2 0 0,-2-3-16 0,0 1 0 15,-2-2 0-15,-1 0 0 0,1 2-160 0,-3-1 0 16,2-1 0-16,-1 3 0 0,-1-2 0 0,0 3 0 16,-1 1 0-16,0 3 0 0,1 2 0 0,-2 1 0 15,1 3 128-15,-2 2-128 0,0 2 160 0,0 3 0 16,-2 1 0-16,2 3 0 0,-1 2-160 0,-1 4 0 16,1-1-192-16,-2 2 192 0,1 1-224 0,-1 2 80 15,2-2 16-15,0 1 0 0,0 0 128 0,1 0 0 16,1 1 0-16,-1 1 0 0,3-3 0 0,-1 2 0 0,1-2 0 15,4-1 0-15,-1 0 0 0,2-5 0 0,2 0 0 0,1-3 0 16,2-1 0-16,2-2 0 16,2-1 0-16,2-3 0 0,3-2-144 0,2-3 144 0,5-2-160 0,0-2 160 15,2-3 0-15,2-5 0 0,3-1-128 0,0 0 128 16,-2-6 0-16,0 5 0 0,-4-4 144 0,-1 1-144 16,-5 2 0-16,-2-2 128 0,-2 2-128 0,-4 2 0 15,-3 1 208-15,0 1 0 0,-5 4 0 0,-1 1 0 16,0 0 208-16,-4 4 32 0,-1 1 16 0,0 1 0 0,-1 3 0 15,-3 5 0-15,-2-2 0 0,-2 7 0 0,-1 2-320 0,-2 2-144 16,-1 4 128-16,-3 5-128 0,0 2 0 0,-1 3-144 16,-1 1 0-16,2 1 0 15,1-1 144-15,2 1-192 0,2-1 192 0,2-3-192 0,3 1 192 0,3-6 0 16,3-1 0-16,1-5 0 0,4 1-352 0,1-7-32 16,4 1-16-16,1-5 0 15,4-2-176 1,3-2-16-16,4-3-16 0,4-4 0 0,3-3 192 0,0-2 32 0,2-2 16 0,4-3 0 15,6-5 368-15,0-3 160 0,2-1-16 0,-2-2 0 16,-2 1-16-16,-3-1 0 0,0 0 0 0,-6 2 0 0,-4 1 0 0,-4 3-128 0,-5 2 192 0,-6 4-64 16,-4 2 224-16,-4 1 32 0,-6 4 16 15,-4-1 0-15,-3 5 320 0,-7 3 64 0,-6 3 16 0,-4 5 0 32,2 2-400-32,0 2-80 0,-3 4 0 0,0 4-16 0,-1 0-304 0,2 5-144 0,2-1 16 15,4 0 0-15,5 0-64 0,1-1 0 0,4 2 0 0,2-1 0 16,5-1-96-16,2 1-32 15,4-2 0-15,4 0 0 16,3-3-96-16,4-3-32 0,3 1 0 0,5-3 0 0,0-2 32 0,5-4 0 0,3 0 0 16,2-1 0-16,6-4 176 0,0-2 48 0,2-4 0 15,0-1 0-15,2-5 192 0,1-2 208 0,0 0-32 0,-1-4-16 0,-2-1 96 32,-3-2 0-32,-1-1 16 0,-3-1 0 0,-3 2-96 15,-5-2-32-15,-4 5 0 0,-2-4 0 0,-3 0 160 0,-3-1 16 16,-4 0 16-16,-2 0 0 0,-3 0-16 0,-1 1 0 0,-2 2 0 15,0 2 0-15,-1 0-64 0,0 3 0 0,1 6-16 0,-1 3 0 0,0 1-112 0,-1 4-128 16,0 4 176 0,-2 3-176-1,0 4 0-15,-2 4 0 0,-1 1 0 0,2 4 0 0,2 1-192 0,-1 1-64 0,1 2 0 0,3 0 0 16,-1 2 64-16,3-1 16 0,1 1 0 0,1-1 0 16,2 1 176-16,2-3 0 0,0-4 0 0,2 2 0 0,1-4 0 0,2-1 0 15,2-1 0-15,-1-1 128 0,3-6-128 16,1-2 144-16,1-2-144 0,1-1 160 15,3-5 32-15,0 0 0 0,0-3 0 0,2-4 0 16,4-2-192-16,4-4 0 0,2-2 0 0,1-5 128 16,2 1-128-16,0-4 0 0,1 0 0 0,-4-1 0 15,-2 0 0-15,-3 3 0 0,-4-1 0 0,-3 3 0 16,-4 2 0-16,-4 1 0 0,-4 1 0 0,-3 1 0 16,-5 3 0-16,-3-1 0 0,-2 3 0 0,-5 3 0 15,-4 2-240-15,-3 2 32 0,-3 8 0 0,-3 0 0 16,-2 4-304-16,-1 3-64 0,-2 2-16 0,0 3 0 0,0 0 336 15,1 1 80-15,0 5 16 0,1 0 0 0,3 2 160 0,2 0 0 16,4-2 0-16,3-2 0 0,3 1 0 0,5 0 0 16,2-4 0-16,5-2 0 0,3 0 0 0,2-4 0 15,3 0 0-15,2-3-128 0,3-2 128 0,3-1 0 16,2-2 0-16,2-1-128 0,3-1 128 0,2-4 0 16,0-2 0-16,1-1 0 0,-2 0 128 0,-1-4 48 15,1-1 16-15,-2-1 0 0,-2 1-192 0,-3-2 0 0,-2 0 0 0,-1-2 0 16,-4 1 0-16,-1-1 0 15,-3 0 144-15,-4 2-144 0,0-1 160 0,-3 1-32 0,-2 0-128 0,-2 2 192 16,-2 0 32-16,-3 0 0 0,1 2 0 0,-4 3 0 16,-1 1 16-16,-2 3 0 15,-1 2 0-15,-1 1 0 0,0 3-80 0,1-2-16 0,1 3 0 0,1 1 0 16,4 0-144-16,2 3-176 0,2-2 48 16,1 1 0-16,4 0 128 0,-1 2-160 0,4-1 160 0,0 0-160 15,3-1 160-15,3 1-128 0,0-3 128 0,4 0-128 16,-1 1-32-16,2-1 0 0,2-1 0 0,1 0 0 0,2-4 160 15,0 3 0-15,2-3 0 0,0 1 0 0,1 1 144 16,0-3 16-16,-1 0 0 0,1-3 0 16,-2 2-32-16,-2-1 0 0,-1-2 0 0,-1-1 0 15,-1 0-128-15,-2-2 0 0,1 0 0 0,-3 0 0 0,0-2 0 0,-2 2 0 16,2-4 0-16,-1-2 0 0,0 2 0 0,1-2 0 16,-2 0 0-16,1 0 0 0,0 2 0 0,-1-3 0 15,1 4 128-15,-1-1-128 0,-2 2 224 0,-1 2-32 16,-1-2-16-16,-2 5 0 0,-1 0-32 0,-1 0 0 15,-2 4 0-15,-2 0 0 0,0 4 176 0,-3 0 48 0,-1 3 0 0,-2 1 0 16,0 1-192-16,-1 2-48 0,0 3 0 0,0 1 0 16,0-3-128-16,1 4 128 0,-1-2-128 15,0 0 128-15,0 4 96 0,0-2 16 0,0 1 0 16,1-2 0-16,2 1 16 0,1-1 16 16,2-4 0-16,4-2 0 0,1-1-272 0,4-3 128 15,3-2-128-15,4-4 0 16,4-4-1088-16,8-7-336 0,8-6-64 0,7-11-22512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9:44:33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183 101 24575,'-9'7'0,"0"1"0,0-1 0,-1-1 0,-11 7 0,-28 19 0,40-24 0,1 0 0,0 0 0,0 1 0,1 0 0,0 1 0,-10 17 0,16-26 0,0 1 0,0 0 0,0-1 0,0 1 0,1 0 0,-1 0 0,0 0 0,1-1 0,-1 1 0,1 0 0,0 0 0,0 0 0,-1 0 0,1 0 0,0 0 0,1 0 0,-1 0 0,0 0 0,1 0 0,-1 0 0,1 0 0,-1-1 0,1 1 0,0 0 0,0 0 0,0 0 0,0-1 0,0 1 0,0-1 0,0 1 0,1-1 0,-1 1 0,0-1 0,1 0 0,-1 1 0,1-1 0,0 0 0,-1 0 0,1 0 0,0 0 0,0-1 0,0 1 0,-1 0 0,1-1 0,0 1 0,4-1 0,-4 1 0,1 0 0,0 0 0,0-1 0,0 1 0,0-1 0,0 0 0,0 1 0,0-2 0,0 1 0,0 0 0,0-1 0,0 1 0,0-1 0,0 0 0,-1 0 0,1 0 0,0 0 0,0 0 0,-1-1 0,1 1 0,-1-1 0,1 0 0,-1 0 0,0 1 0,0-2 0,1 1 0,-1 0 0,-1 0 0,1-1 0,0 1 0,-1-1 0,1 1 0,-1-1 0,0 0 0,2-5 0,2-9 0,0-1 0,-1 0 0,-1 0 0,1-33 0,-2 25 0,-2 21 0,0 1 0,0 0 0,0 0 0,0 0 0,-1 0 0,1 0 0,-1 0 0,0 0 0,-1 0 0,1 0 0,0 0 0,-4-4 0,4 6 0,0 1 0,0 0 0,1 0 0,-1 0 0,0 0 0,-1 0 0,1 0 0,0 1 0,0-1 0,0 0 0,0 0 0,-1 1 0,1-1 0,0 1 0,-1-1 0,1 1 0,0 0 0,-1-1 0,1 1 0,-1 0 0,1 0 0,0 0 0,-1 0 0,1 0 0,-1 0 0,1 0 0,0 1 0,-1-1 0,1 1 0,0-1 0,-1 1 0,1-1 0,0 1 0,-1-1 0,1 1 0,0 0 0,0 0 0,0 0 0,-2 1 0,0 1 0,0 0 0,0 1 0,1-1 0,-1 0 0,1 1 0,0 0 0,0-1 0,0 1 0,1 0 0,-1 0 0,1 0 0,0 0 0,0 0 0,0 0 0,0 0 0,1 5 0,-1 3 0,0 1 0,1 0 0,0-1 0,3 15 0,-3-24 0,0-1 0,0 1 0,1 0 0,-1-1 0,1 1 0,0-1 0,0 1 0,0-1 0,0 0 0,0 1 0,0-1 0,1 0 0,-1 0 0,1 0 0,-1 0 0,1 0 0,0 0 0,0 0 0,0 0 0,0-1 0,0 1 0,0-1 0,0 0 0,1 1 0,-1-1 0,1 0 0,-1 0 0,0-1 0,1 1 0,-1 0 0,1-1 0,0 1 0,-1-1 0,1 0 0,3 0 0,0-1 0,-1 0 0,1 0 0,0-1 0,-1 1 0,1-1 0,-1-1 0,1 1 0,-1-1 0,0 0 0,0 0 0,-1 0 0,1-1 0,0 1 0,7-9 0,-5 0 0,1 1 0,-2-1 0,0 0 0,0-1 0,-1 0 0,0 0 0,-2 0 0,1 0 0,-1 0 0,-1-1 0,1-20 0,-3 32 0,0 1 0,0-1 0,0 0 0,0 0 0,-1 0 0,1 0 0,0 0 0,-1 1 0,1-1 0,-1 0 0,0 0 0,0 1 0,0-1 0,1 0 0,-1 1 0,-1-1 0,1 1 0,0-1 0,0 1 0,0 0 0,-1-1 0,1 1 0,-4-2 0,1 1 0,0 0 0,0 0 0,-1 1 0,1-1 0,0 1 0,-1 0 0,0 0 0,1 1 0,-8-1 0,-3 1 0,0 1 0,0 0 0,0 1 0,0 1 0,-17 5 0,25-6-97,1 0-1,0 1 1,0 0-1,0 0 1,0 1-1,1-1 1,-1 1-1,1 0 1,0 1-1,0-1 1,0 1-1,1 0 0,-6 8 1,-1 6-6729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9:44:39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3 24575,'-1'87'0,"3"96"0,-3-181 0,1 0 0,0 0 0,0 0 0,0 0 0,0 0 0,1 0 0,-1 0 0,1-1 0,-1 1 0,1 0 0,-1 0 0,1-1 0,0 1 0,0 0 0,0-1 0,0 1 0,0 0 0,0-1 0,0 1 0,1-1 0,-1 0 0,0 0 0,1 1 0,-1-1 0,3 1 0,-1-2 0,-1 1 0,0-1 0,0 0 0,1-1 0,-1 1 0,0 0 0,0-1 0,0 1 0,1-1 0,-1 1 0,0-1 0,0 0 0,0 0 0,0 0 0,0 0 0,0-1 0,3-1 0,5-6 0,0 1 0,0-1 0,-1-1 0,0 0 0,0 0 0,7-13 0,-14 19 0,1 0 0,-1-1 0,0 1 0,0-1 0,-1 1 0,1-1 0,-1 0 0,0 0 0,-1 0 0,1 1 0,-1-1 0,0 0 0,0 0 0,0 0 0,-1 0 0,0 0 0,0 1 0,0-1 0,0 0 0,-1 0 0,1 1 0,-1-1 0,-1 1 0,1 0 0,-1 0 0,-3-5 0,-2-2 0,-1 1 0,0 0 0,-1 1 0,0 0 0,-1 1 0,1 0 0,-2 0 0,-17-8 0,28 15 0,-1 0 0,1 0 0,-1 0 0,1 0 0,-1 1 0,1-1 0,-1 1 0,0-1 0,1 1 0,-1 0 0,0-1 0,1 1 0,-1 0 0,0 0 0,1 0 0,-1 0 0,0 1 0,0-1 0,1 0 0,-1 1 0,1-1 0,-1 1 0,0-1 0,1 1 0,-1 0 0,-1 1 0,1 0 0,0 1 0,0-1 0,0 1 0,0 0 0,0-1 0,0 1 0,1 0 0,0 0 0,-1 0 0,1 0 0,0 0 0,-1 7 0,-1 11 0,1 1 0,0-1 0,3 30 0,-1-41 0,0-6 0,0 0 0,0 1 0,0-1 0,1 0 0,0 0 0,-1 0 0,2 0 0,-1 0 0,0 0 0,1-1 0,-1 1 0,1 0 0,0-1 0,0 1 0,5 5 0,-4-7 0,1 1 0,-1-1 0,1 0 0,-1 0 0,1 0 0,0 0 0,0-1 0,0 1 0,0-1 0,0 0 0,0 0 0,0-1 0,1 1 0,-1-1 0,6 0 0,-2-1 0,0-1 0,0 0 0,0 0 0,-1 0 0,1-1 0,-1 0 0,1-1 0,-1 0 0,0 0 0,0 0 0,-1-1 0,1 0 0,-1-1 0,0 1 0,-1-1 0,1 0 0,-1 0 0,0-1 0,-1 1 0,1-1 0,-1 0 0,-1-1 0,1 1 0,-1-1 0,3-12 0,-6 17 0,0 0 0,-1 0 0,0 1 0,1-1 0,-1 0 0,0 0 0,0 1 0,0-1 0,0 0 0,-1 1 0,1-1 0,-1 1 0,0 0 0,1-1 0,-1 1 0,0 0 0,0 0 0,-1 0 0,1 0 0,0 1 0,-1-1 0,1 1 0,-1-1 0,1 1 0,-1 0 0,0 0 0,1 0 0,-1 0 0,-4 0 0,-4-3 0,-1 1 0,0 1 0,0 0 0,0 0 0,-21 1 0,31 1 0,0 0 0,0 0 0,0 0 0,-1 1 0,1-1 0,0 1 0,0 0 0,0-1 0,1 1 0,-1 0 0,0 0 0,0 0 0,0 0 0,1 1 0,-1-1 0,0 0 0,1 1 0,-1-1 0,1 1 0,0 0 0,-2 2 0,0 1 0,1-1 0,0 1 0,0-1 0,1 1 0,-1 0 0,1 0 0,0 0 0,1 0 0,-1 5 0,1 3 0,0 1 0,1-1 0,0 0 0,1 0 0,1 0 0,5 18 0,-6-26 0,0 0 0,0 0 0,1-1 0,-1 1 0,1 0 0,0-1 0,1 0 0,3 5 0,-6-9 0,-1 1 0,1-1 0,-1 1 0,1-1 0,-1 0 0,1 1 0,-1-1 0,1 0 0,-1 1 0,1-1 0,0 0 0,-1 1 0,1-1 0,0 0 0,-1 0 0,1 0 0,0 0 0,-1 0 0,1 0 0,0 0 0,-1 0 0,1 0 0,0 0 0,-1 0 0,2-1 0,0 0 0,-1 0 0,0 0 0,0 0 0,0 0 0,0-1 0,0 1 0,0 0 0,-1-1 0,1 1 0,0 0 0,-1-1 0,1 1 0,-1-1 0,1 1 0,-1-1 0,1-2 0,1-41 0,-3 40 0,1 0 0,0 0 0,0 0 0,0-1 0,0 1 0,1 0 0,0 0 0,0 0 0,0 0 0,0 0 0,1 0 0,0 1 0,0-1 0,4-6 0,-4 10 0,-1 0 0,0 1 0,1-1 0,-1 0 0,1 1 0,-1-1 0,1 1 0,-1 0 0,1 0 0,-1-1 0,1 1 0,-1 0 0,1 0 0,0 0 0,-1 0 0,1 1 0,-1-1 0,1 0 0,-1 1 0,1-1 0,-1 1 0,1-1 0,-1 1 0,0 0 0,1-1 0,-1 1 0,0 0 0,0 0 0,1 0 0,-1 0 0,1 2 0,42 41 0,-38-38 0,40 44-1365,-35-41-5461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6:19:00.2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20615 6214 23951 0,'1'-3'2128'0,"0"0"-1696"0,0 0-432 0,0 2 0 0,1 0 176 0,-1-1-48 0,0-1-128 0,3-4 192 0,1-1-192 15,1-2 0-15,0-2 0 0,0 2 0 0,1-3 0 0,0 1 0 0,-1-2 0 0,0 2 0 0,-1 2 224 0,0-1 96 0,-2 1 32 0,-1 0 0 0,-1 0 1232 0,-2 2 240 0,1 0 48 0,-3 0 16 0,-1 1-336 16,-1 1-64-16,-1 2-16 0,-3 1 0 0,0 0-816 0,-1 3-160 16,-2 0-48-16,-2 3 0 15,0-2-272-15,-2 5-176 0,-2-2 192 0,0 5-192 16,-2-1 192-16,-1 6-192 0,1-2 192 0,0 1-192 15,-1 3 240-15,2 0-64 0,-2 3-16 0,-1 2 0 0,0 2-160 16,1 1 0-16,1 2 0 0,2 0 0 0,2 2 0 0,1 0 0 16,1 0-144-16,3 1 144 0,0-3 0 0,2 2 0 15,1 3 0-15,0-5 0 0,2 3 192 0,0-5-48 0,2 5-16 16,1-3 0-16,0-1 0 0,3-2-128 0,1 1 192 16,4-1-64-16,3-1 80 0,2-1 16 0,2-2 0 0,3-3 0 15,0 0-32-15,2-2-16 0,0-3 0 0,2-1 0 16,1 0-176-16,-1-4 0 0,2-3 0 0,2 1 128 15,0-1-128-15,-1-3 0 0,3 0-160 0,-3-4 160 32,3 1-608-32,-1 0-32 0,0-1 0 0,0-2 0 15,-2 0-2032-15,0-3-400 0,-1 2-96 0,-1-5-11552 0</inkml:trace>
  <inkml:trace contextRef="#ctx0" brushRef="#br0" timeOffset="572.11">21092 6640 41471 0,'1'4'3680'0,"2"-1"-2944"0,-1-2-592 0,1 1-144 0,-1 2 0 16,0 2 0-16,2 0 0 0,4 7 0 0,0 3 0 0,1 6 0 0,-2 3 0 0,0 1 0 0,-3 0-688 0,-1 2-64 0,-3-1-16 0,-1 3 0 0,-1 1-2256 0,-2 0-464 0</inkml:trace>
  <inkml:trace contextRef="#ctx0" brushRef="#br0" timeOffset="1456.33">20710 7798 37775 0,'-3'-6'3360'0,"1"-1"-2688"0,2 1-544 0,0 3-128 15,0 3 0-15,-1-7 0 0,-2-3 144 0,-2-4-144 16,-1-5 400-16,-1-3 16 0,-3 0 0 0,-1 2 0 0,1 1-416 15,-3 3-272-15,1 1 32 0,-3 5 16 16,0 4-176-16,-2 3-48 0,-2 5 0 0,1 2 0 0,-1-1 576 16,-3 7 96-16,-3 5 32 0,-3 4 0 0,-3 3-128 0,-4 4 0 15,-3 5-128-15,0 1 192 0,-3 3-48 0,4-1-16 16,5-3 0-16,-1 3 0 0,4 0 208 16,2 3 48-16,4-2 0 0,6 3 0 0,2 3 112 0,5 1 16 15,5-1 16-15,3-3 0 0,6-1-208 0,2-2-32 16,4-4-16-16,2-3 0 0,4 1-144 15,4-6-128-15,0-2 144 0,3-1-144 16,4-1-240-16,1-7-144 0,1 0-16 0,1-4-12208 16,0-2-2432-16</inkml:trace>
  <inkml:trace contextRef="#ctx0" brushRef="#br0" timeOffset="1896.66">20810 8427 35935 0,'-3'-2'3200'0,"1"1"-2560"0,1 1-512 0,0-3-128 0,2 1 1200 0,0 0 208 0,1-1 64 0,2 0 0 0,2-5-1216 0,4-2-256 0,3-3 0 0,3 0 0 0,3-2-192 0,1 1 16 16,4 2 16-16,-2 2 0 16,3 1-848-16,-3 2-160 0,0 4-48 0,-2 1 0 15,-3 4 608-15,-2 1 112 0,-2 1 32 0,-2 2 0 0,0 1 464 0,-3 2 0 0,-1 1-128 16,-2-2 128-16,-3 2 304 0,-1 0 96 0,-2 3 32 0,-1-1 0 16,-3 0 272-16,-2 1 64 0,0 0 16 0,-2 2 0 15,-3 1-352-15,-2 0-80 16,1 3-16-16,-5 3 0 0,0 0-144 0,-2 4-48 0,0 0 0 0,-1 1 0 15,2 2-144-15,0-1 0 0,3-3 0 0,5-3 0 16,1 1 160-16,5-4 0 16,3 0 0-16,4-1 0 0,2-1 64 0,3-4 16 15,2 2 0-15,1-3 0 0,2-1-240 0,2 1 0 16,0-3 0-16,3 1 0 0,-1-1 0 0,3 1-160 16,2 0 0-16,4-4 0 0,0 0-864 0,0 0-160 0,3 1-32 15,2-6-15968-15</inkml:trace>
  <inkml:trace contextRef="#ctx0" brushRef="#br0" timeOffset="2762.78">23842 6031 23039 0,'0'-4'2048'15,"0"4"-1648"-15,-1-2-400 0,1 2 0 0,0 2 1952 0,-2-1 304 0,2 2 64 0,-2-3 16 0,0 3-1728 0,-3 4-352 0,-2 1-64 0,-4 5 0 0,-1 3 96 0,-5 1 32 0,-2 4 0 0,-3 1 0 0,-3 3-320 0,-2 3 0 0,-2 2 0 16,-2 1 0-16,1 1 0 0,-3-1-144 0,4-2 144 0,-5 3-192 16,1-1 192-16,-3 1 192 0,0-1-32 0,0 1-16 15,-1 2-144-15,0-5 0 0,3-1 0 0,1-3 128 16,5-5-864-16,3-5-176 16,4 1-48-16,3-6-12944 0</inkml:trace>
  <inkml:trace contextRef="#ctx0" brushRef="#br0" timeOffset="2984.45">23085 6075 43311 0,'3'0'3840'0,"0"0"-3072"16,1 3-608-16,0-2-160 0,-1 4-256 0,4-1-96 15,3 3-16-15,7 4 0 0,6 6 368 0,5 4 0 16,2 4 0-16,0 1 0 15,0 3-128-15,-3-1 128 0,0 1 0 0,-1-1 0 0,-1 0-208 0,-3 1 16 0,0 2 16 0,-2-2 0 32,-2 2-976-32,-2 1-192 0,0 3-32 0,-1 2-15568 0</inkml:trace>
  <inkml:trace contextRef="#ctx0" brushRef="#br0" timeOffset="3269.55">24086 6786 46079 0,'-2'10'2048'0,"0"-4"400"0,-2 3-1952 0,3-3-496 0,0 2 0 16,2-5 0-16,1 6 0 0,1 1-336 0,-1 8 48 16,3 7 16-1,3 5-512-15,-1 4-112 0,1 4 0 0,-2-6-16 16,-1 0-480-16,-2-1-80 0,0 0-32 0,-2-3 0 0</inkml:trace>
  <inkml:trace contextRef="#ctx0" brushRef="#br0" timeOffset="3696.58">23733 7715 43311 0,'-13'10'3840'0,"1"0"-3072"0,5-3-608 0,2-1-160 0,1 1-160 0,-4 1-64 0,-10 11-16 0,-11 9 0 0,-10 11-64 0,-8 7-16 15,-3 3 0-15,-1 0 0 0,0-1-576 0,2-3-128 0,1-1-32 0,1 0 0 0,1-2-272 0,3-4-48 0,2-1-16 0,4-2 0 16,3-9-176-16,5-1-32 16,3-3-16-16,3-7-11216 0</inkml:trace>
  <inkml:trace contextRef="#ctx0" brushRef="#br0" timeOffset="3901.72">23208 7788 43311 0,'3'7'3840'0,"-1"2"-3072"0,-1 3-608 0,1-2-160 16,1-2 512-16,0 0 64 0,2 5 0 15,3 5 16-15,3 12-336 0,5 11-80 0,5 6-16 0,3 0 0 16,1-2-160-16,3-1-192 0,-1-3 32 0,0-7 16 16,2 1-736-1,-1-3-144-15,-1-4-16 0,-1-3-18128 0</inkml:trace>
  <inkml:trace contextRef="#ctx0" brushRef="#br0" timeOffset="4297.07">23853 8458 44223 0,'-10'0'1968'0,"2"-2"400"0,0-1-1904 0,4 2-464 0,3-2 0 0,1 1 0 0,1-2 192 0,-1-2-64 16,2-4-128-16,0-3 192 0,3-6-192 0,4-2-160 16,2 1 32-16,4 4 0 0,2-2-224 0,2 2-32 0,0 1-16 0,4 2 0 15,-1 3 208-15,0 3 32 0,2 2 16 0,0 1 0 16,0 3 144-16,-1 1-128 16,2 4 128-16,-3 0-128 0,-1 4 128 0,-1 2 0 15,-1 0 0-15,-5 5 0 0,0-2 0 0,-3 2 0 16,-2 3-144-16,-2 0 144 0,-2-2 0 0,-4 3 0 0,-2 1 0 0,-2 1 0 15,-4 1 0-15,-3 3 0 0,-2 1 0 0,-3 0 0 16,-2 2 0-16,-3 0 0 0,-1 1 0 0,-2 2 0 16,-1-3 0-16,3 1 0 0,1-3 0 15,4 1 0-15,5-4 288 0,5 0 80 0,2-2 16 16,7 1 0-16,3-2 64 0,5 4 0 0,5-1 16 0,5 1 0 16,4 1-336-16,2 1-128 0,4-1 0 0,4 1 144 15,0-4-144-15,4 0 0 0,2-1 0 0,2-3 0 16,4-4-784-16,2-1-192 0</inkml:trace>
  <inkml:trace contextRef="#ctx0" brushRef="#br0" timeOffset="5626.87">26473 7115 22111 0,'-10'-2'1968'0,"4"0"-1584"0,0 2-384 0,4 0 0 0,2 0 1776 0,0-2 272 0,1 2 48 0,1 0 16 0,2-2-816 0,3 0-144 16,3 0-48-16,5-2 0 0,4 2-592 0,3 0-128 0,4-3-32 0,4 4 0 0,3-1 80 0,4-2 16 15,4 2 0-15,2-2 0 0,0 4-80 0,1-3-16 16,-1 1 0-16,3 1 0 0,2-3-352 0,0 2 128 16,-4-2-128-16,1 1 0 15,5 0 0-15,-2 0 0 0,-4-1 0 0,0 2 0 16,0-2 0-16,0 1 0 0,-1-2 0 0,0 1-128 0,-1-2 128 0,0 2 0 16,-5-1 0-16,0 1 0 0,-1 3 0 0,-1-4 0 15,-1 4 0-15,-1-2 0 0,-4 1 0 0,0 1 0 16,-5-2 0-16,0 1 0 0,-2 1 0 0,0-2-160 15,0 2 160-15,-1 0 0 16,-2-1-592-16,0 2-16 0,-1-2 0 0,-2 2 0 16,1-1 160-16,-3 1 48 0,0-3 0 0,-3 3 0 0,-1-2 272 0,-1 0 128 0,1 2-128 0,-2-2 128 31,1 0-624-31,-2 0-32 0,1 2-16 16,-1-2 0-16,-1 2-1424 0,1-3-272 0</inkml:trace>
  <inkml:trace contextRef="#ctx0" brushRef="#br0" timeOffset="6371.19">28182 6906 23039 0,'-3'-6'2048'0,"-1"2"-1648"0,3 2-400 0,-1-1 0 0,1 2 960 0,0-1 96 0,-3-2 32 0,-2-5 0 0,-3-1 960 0,-2-4 192 0,-1 0 32 0,-2-2 16 0,1 1-784 0,-2 1-160 0,-1 0-16 0,-2-2-16 0,1 2-656 0,-3-2-128 0,1 1-16 0,-3-1-16 0,1 0-176 0,-1-3-48 15,-3 3 0-15,0-2 0 0,-1-2-64 0,-3 1-16 16,1-2 0-16,-1 2 0 16,3-4-192-16,-1 2 176 0,2 1-176 0,2 2 160 0,1 1-160 0,3 2 0 31,0 5 0-31,3 0 0 0,2 4 0 0,0 0 0 16,2 3 0-16,-1-1 0 0,3 6 0 0,3 0 0 0,1 1-224 15,1 0 80 1,2 4-272-16,2-1-48 0,1 4-16 0,3-2 0 15,2 5-192-15,2 0-32 0,4 2-16 0,4 1 0 16,2 0-208-16,4 3-32 0,6-3-16 0,6 0 0 16,4 2-80-16,3 0-16 0,5 0 0 0,1 1 0 15,2-1 112-15,0 1 32 0,0-2 0 0,-3 2 0 16,-1-1 192-16,-5-2 32 0,-5 3 16 0,-4-5 0 0,-4 0 544 0,-4 3 144 0,-1-4 0 0,-3 2 0 16,-1-5 496-16,-1 2 160 0,-1 1 48 0,-3-1 0 15,1 0 512-15,-4-1 96 0,1 4 32 0,-1 1 0 0,-3-1-800 16,-1 3-160-16,-1 3-16 0,-4-2-16 0,-4 4 96 15,-2 1 0-15,-3-1 16 0,-2-1 0 0,-4 0 400 0,-3 0 80 16,-2 1 16-16,-3-1 0 0,-2-1-432 16,-4 1-80-16,-4-2 0 0,-3-2-16 0,-2 1-256 15,-3 0-48-15,-1-3-128 0,2-3 192 0,1 2-384 0,-2-5-96 16,1 0-16-16,0-1-17808 0</inkml:trace>
  <inkml:trace contextRef="#ctx0" brushRef="#br0" timeOffset="7509.15">19766 5649 28559 0,'-6'-10'2544'0,"2"6"-2032"0,2-2-512 0,1 3 0 0,1 1 672 0,0 1 32 0,0 1 16 0,-2-5 0 0,2 0-720 0,-1-1 0 0,1-1 0 0,-1-4 0 16,0 1-560-16,-1 0 0 0,2 1 0 0,-2-1 0 0,0 1 432 0,-2 3 128 0,-1-4 0 0,-1 4 0 0,-2 0 0 0,0-1 0 0,-1 1 0 0,-2 3 0 16,1-1 0-16,-2-1 224 15,-1 4-32-15,0 1-16 0,-1 0 352 0,-1 1 80 0,2 1 16 0,-4 5 0 16,0 0-448-16,-1 4-176 16,0-1 128-16,1 4-128 0,1 3 0 0,0-1 0 0,1 6 0 0,0 2 0 15,2 3 0-15,0 1 0 0,2 2 0 16,2 5 0-16,3 2-176 0,3 1 176 0,0 0-128 0,2 3 128 0,1 2 0 15,2 8-128-15,1 4 128 0,-1 5 0 16,3 6-304-16,-1 1 32 0,0 2 0 0,-1-4 0 16,1 6-304-16,-1 4-64 0,1 6-16 0,0 3 0 15,-1 7 224-15,-1-5 48 16,-2-4 16-16,0 4 0 0,-1 1 368 0,-3 0 0 0,0-3 0 0,1-1 0 0,-3-4 0 0,-1-6 0 16,1-1-144-16,0 2 144 0,0 5 0 0,1-1 0 15,0-9 0-15,-1 4 0 0,2 3 0 0,-1-3 0 16,3 0 0-1,-2-4 0-15,0-5 0 0,-1-2 0 0,0 1-128 0,2-5 128 0,0-3 0 0,2 0 0 16,2-2 0-16,-1 2 0 16,3-4 256-16,-1-1-32 0,2-3-16 15,2-2 0-15,0-4 496 0,0-3 80 0,3-3 32 0,-2-5 0 0,1 3-240 0,0-5-64 0,1-3 0 16,1 1 0-16,-1-2-384 0,-2-4-128 0,1 2 0 0,-2-3 0 16,-1 0 0-16,0-3 0 0,-3-4 0 0,1-2 0 15,-2 0 128-15,0-4-128 0,0 0 0 0,1-3 0 16,-1 0 560-16,1-3 0 15,2 2 0-15,0-1 0 0,1 0 400 0,0-1 64 0,3 3 32 0,1-3 0 32,2 3-480-32,4 0-112 0,0 0-16 0,4 0 0 15,6 1-304-15,4 2-144 0,4-4 128 0,3 2-128 0,1-4 128 16,1-4-128-16,1 2 128 0,1-2-128 0,4 2 0 0,-1-2-192 16,0-1 0-16,1 1-17536 15</inkml:trace>
  <inkml:trace contextRef="#ctx0" brushRef="#br0" timeOffset="8363.75">21363 5367 35935 0,'-11'-10'1600'0,"3"4"320"0,2 1-1536 0,3 3-384 0,2 0 0 0,1 2 0 0,1 0 0 0,-1 0 144 0,0 0-144 0,0-3 0 0,3 3 256 0,2 0-48 0,2 3-16 0,-7-3 0 0,25 6-192 0,-9-3 0 16,5 0-144-16,4 1 144 0,5-2 0 0,3 2 0 15,4 2 0-15,5-3 0 0,6 3 0 0,2-2 0 16,0 2 0-16,1-5 0 0,-3 2 0 0,-3 0 0 0,-2 2 0 15,-3 1 0-15,-4 2 0 0,-4 2 0 16,-4 1 0-16,-6 0 0 0,-4 1-176 0,-7 3 16 0,-6-1 0 16,-5 2 0-16,-4-1-80 0,-6 1-16 15,-6 5 0-15,-5 1 0 0,-1-2 464 0,-4 2 96 16,-3 3 16-16,0 0 0 0,-2 1 48 0,0 2 16 16,3 2 0-16,-3 3 0 0,1 2-192 0,0 1-16 0,2 4-16 0,-2 4 0 15,0 4-160-15,2-1 0 16,3 0 0-16,1 5 0 0,0 7 0 0,2 1 0 15,1-2-144-15,2-1 144 0,3-2 0 0,3 0 0 16,0 1 0-16,3 4 0 0,2 0 0 0,1 1 0 0,4-4 0 16,3 0 0-16,2-7 128 0,2 7 16 0,2 3 16 0,4 3 0 15,2-6-160-15,2 3 0 0,5 3 0 0,-1 0 0 0,2-8 176 16,1 2-48-16,2 3-128 0,1 2 192 0,-1 1-192 0,0 4 0 16,-2 2 0-16,-3-2 0 15,-1 0 0-15,-2-2 0 0,-1 0 0 0,-3-2 0 0,0 0 0 16,-1-3 0-16,-1 0 0 0,1-7 0 0,-3-2 0 0,2-7 0 15,-1-3 0-15,0-3 144 0,0-2 240 0,1 1 32 16,0-1 16-16,-1 1 0 0,4-2-208 0,-4 2-32 16,0-5-16-16,-1 3 0 0,-2-3-48 0,-1-4-128 15,-1 3 192-15,-1-1-64 0,-1-2-128 0,-2 3 0 0,-1-2 0 16,0-1 0-16,-1 3 0 16,-1-3 0-16,-1 5 0 0,-2-5 0 0,2 0 128 0,-1-2-128 0,0-1 0 15,0-3 128-15,0 1 0 0,0-5 0 16,-1-2 0-16,1-2 0 0,1 1 0 0,-1-5 0 0,0 2 0 0,2 0 0 15,-2-2-128-15,0 0 0 16,0 1 144-16,1-1-144 0,-2-2 0 0,3 0 0 0,-1-2 0 16,1-2 0-16,0 0-192 0,2-4-48 0,0-4-16 0,1-3-12336 15,2-6-2464-15</inkml:trace>
  <inkml:trace contextRef="#ctx0" brushRef="#br0" timeOffset="8823.54">22467 4715 23039 0,'-12'4'2048'0,"2"-1"-1648"0,5 0-400 0,2 1 0 0,2-1 256 0,-3 3-16 0,-4 4-16 0,-6 8 0 0,-3 4-64 0,-2 4-16 0,2 2 0 0,3 3 0 0,1-1 752 0,0 3 128 16,3-1 48-16,2 3 0 0,0 1-624 0,1-1-128 16,-1 2-32-16,1 1 0 0,1 3-288 0,-2 3 0 15,0 0 0-15,0-6 0 0,2-3 0 0,0-3-176 16,-1-1 176-16,0-5-160 15,1-2-1024-15,1-4-208 0</inkml:trace>
  <inkml:trace contextRef="#ctx0" brushRef="#br0" timeOffset="9104.2">21862 4811 32255 0,'-2'-13'2864'0,"2"3"-2288"0,1 1-576 0,1 3 0 0,2 5 1568 0,1-2 208 15,1 0 32-15,5-2 16 0,8-3-1504 0,7-4-320 16,7 0 0-16,6-2 0 0,4 2 192 0,1-1 144 15,3 3 32-15,2-1 0 0,-1 1-128 0,-1 3-32 16,0 1 0-16,-1-3 0 0,-2 2-208 0,-1 0 0 16,-1-1 0-16,1 0 0 15,-1 2-1152-15,-2 1-128 0,0-1-32 0,-3 2 0 16,-2 1-1504-16,-3-1-320 0</inkml:trace>
  <inkml:trace contextRef="#ctx0" brushRef="#br0" timeOffset="10120.14">23420 5513 26719 0,'-11'0'2368'15,"1"0"-1888"-15,4 2-480 0,4-2 0 0,0 0 144 0,-3 1-144 16,-4 2 128-16,-8-3-128 0,-4 2 0 0,-5 2 0 0,-1-4 0 0,0 0 0 0,-3 0 256 0,-1 0 128 0,1 0 32 0,-3-4 0 0,1 4-288 0,-1-2-128 0,-1 2 128 0,1 0-128 0,0 0 0 0,1 2 0 16,-1-1-192-16,4 2 192 0,3 1 224 0,2 2 160 15,3-4 48-15,3 4 0 16,2-2-48-16,0 2-16 0,2 1 0 0,2-1 0 0,0 0-96 0,3 0-16 16,0 0 0-16,0 2 0 0,2-2-256 0,-1 3 160 15,2-2-160-15,0 3 128 0,0 1 64 0,0 3 16 16,1 0 0-16,-1 4 0 0,-1 3-32 0,2 4-16 15,0 3 0 1,1 4 0-16,0 3-32 0,1-1-128 0,1 5 192 0,-1 1-64 0,2 1 96 0,0 8 16 16,0 7 0-16,-2 11 0 0,0 11-240 0,-1 1 0 0,0-2 0 0,0 2 0 31,-1 3-448-15,0-1 0-16,2 6 16 0,-2-6 0 0,2-11 80 0,0-2 16 0,0 3 0 0,1-1 0 0,-1-4 944 0,1 1 192 0,-2-1 32 0,0-6 16 15,2-3-32-15,-1-4-16 0,0-4 0 0,0 4 0 16,-2 6-448-16,2 3-96 0,-2 1 0 0,-2-1-16 15,4-1-240-15,-2-5 176 0,0 4-176 0,0 2 160 16,0 3-160-16,0 4 0 0,1 1 0 16,1-4 0-16,-1 1 0 0,-1-4 0 15,1 3 0-15,-1-8 0 0,2-2 0 0,-1-8 0 0,0-4 0 16,0-3 0-16,-1-6 0 0,2-4 0 0,-2-5 0 0,0-2 0 16,0-1 208-16,0-4 112 0,1 0 32 0,-1-3 0 0,2-4-80 15,0 1-16-15,1-6 0 0,0 2 0 0,2-3 16 0,2 0 0 31,0 0 0-31,1 1 0 0,-1-4-144 0,2 3-128 0,-1 1 144 0,1-1-144 0,0 1 0 0,0 2 0 16,-2 1 0-16,2 0 0 0,0 2 0 0,-2 0 0 16,2 1 0-16,-2 0 0 0,2 2 0 0,0 1 0 15,-1-2 0-15,0 1 0 0,0 1 0 0,1-4 0 0,1-2 0 16,0-1 0-16,1 1 224 0,2-4-48 16,-1 0-16-16,2 0 0 15,1 0 176-15,2 4 48 0,0-4 0 0,3 2 0 16,1 0-208-16,2-1-48 0,0 0 0 0,1-2 0 0,0 1 32 0,3 0 0 0,-1-2 0 0,-2-3 0 15,2 2-160-15,-2-1 0 0,-1-2 0 0,0 0 128 16,-1-2-256-16,0 2-64 0,-1-3-16 0,-1 2 0 31,0-3-528-15,1-2-96-16,0 1-32 0,0-2-18080 0</inkml:trace>
  <inkml:trace contextRef="#ctx0" brushRef="#br0" timeOffset="11192.66">23911 5569 33167 0,'-4'3'2944'0,"3"-2"-2352"15,2 2-464-15,2-3-128 0,1 0 0 0,-1 0 0 0,4 2 0 0,1-1 0 0,7 2 208 0,6-3-16 0,5 0-16 0,4 0 0 0,4-4 192 0,5 2 32 0,1-5 16 0,0 4 0 0,-9-2-416 0,2 0 0 0,4-1 128 0,3-1-128 0,1 1 0 0,-3 0 0 16,-2 2 0-16,-4-1 0 0,-1 4 0 0,-4-1 0 15,-2-1 0-15,-1 2 0 0,-3 1 0 16,-3 0 208-16,-1 1-48 0,-2-1-16 0,-1 3 320 0,-2-1 64 16,-2-1 16-16,0 2 0 0,-3-1-192 0,1 2-32 0,-3 0-16 15,0 0 0-15,1 0-64 0,-2 4-16 16,1 1 0-16,-3 0 0 0,0 4-96 0,1 0 0 0,-2 5-128 16,-1 2 192-16,1 4-64 0,-1 5 0 0,-1 5-128 15,1 2 192-15,-1 7-192 0,-2 2 0 0,2 3 128 16,1 3-128-16,-1 2 0 0,1 1 0 0,1 3 0 0,0 5 0 15,2 0 0-15,-2 4 0 0,2-1 0 0,-1-4 0 16,-1-8 0-16,2 7 0 0,-1 7-128 0,0 5 128 16,-1 1 0-16,0 0 0 0,0-6 0 0,-1-1 0 15,3-2 0-15,-1-1 0 16,3-3 0-16,0 3 0 0,3 0 0 0,-2-2 0 0,2-5 0 0,1-3 0 16,0-1 0-16,-1-2 0 0,0 1 0 0,0 2 0 15,1-2 0-15,0-3 0 0,-1 4 0 0,1-6 0 0,-2-2 0 16,1 2 0-16,-1-4 128 0,1 1-128 15,-1-4 0-15,1 2 176 0,-1-2-176 0,-1 1 160 0,-1-2-160 0,-1-1 192 16,-2 2-192-16,1-5 192 16,-2-4 0-16,3 3 16 0,-2-1 0 0,-1 0 0 0,3 3-48 0,-1 0-16 15,0-4 0-15,1 1 0 0,0-3-144 0,-1 2 0 16,2 0 0-16,0-2 0 0,-1 0 0 0,0 0 0 16,-2 2 0-16,1-6 0 0,-1 0 0 0,-1-3 128 0,2-3-128 15,-2 1 128-15,2 1-128 0,-2 1 0 0,0-3 0 0,2-2 0 16,-2 1 288-16,0-2 32 15,0-3 0-15,2 0 0 0,-1 1-128 0,1-4-32 0,0 3 0 0,0-6 0 16,1 2-32-16,-1 1-128 0,2-2 192 0,0 0-64 16,1-2-128-16,1 3 0 0,-3-3 0 0,1 1 128 15,0-3-128-15,-1 2 0 0,0 0 0 0,-2-1 0 16,1 3 0-16,-1-2 0 0,1 0 0 0,-2 0 0 16,-1 0 0-16,0-2 0 0,0 2 128 0,0 0-128 15,-1-2 160-15,-1 1 0 16,1 0 0-16,0 0 0 0,0-1 32 0,-1-2 0 15,1 2 0-15,1-2 0 0,-1 0-64 0,1 0 0 0,0-2 0 0,0 0 0 0,1 0-128 16,-1 3 192-16,0-3-192 0,0 3 192 16,-1-2-192-16,1 2 0 0,-1 1 0 0,-2-2 0 0,1 1 0 0,-2 0 160 15,0 3-32-15,-2-2-128 0,1 2 192 0,-2 1-192 16,-3-1 192-16,-1 2-192 0,-2 0 256 0,0 2-48 16,-1 0-16-16,-1 1 0 0,3-5 48 0,0 4 0 15,-1-4 0-15,3 1 0 0,1 0-240 0,1-2 0 16,2-4 128-16,2 1-128 15,1-2-496-15,1-3-144 0,1 0-16 0,0-3-16 16,0-4-704-16,1 0-144 0</inkml:trace>
  <inkml:trace contextRef="#ctx0" brushRef="#br0" timeOffset="13012.54">29331 6482 34095 0,'1'-17'3024'0,"-1"6"-2416"0,1-2-480 15,1 5-128-15,-1 0 192 0,0 2 32 0,0 0 0 0,1-7 0 0,1-3 336 0,1-8 64 0,1-5 16 0,-1-2 0 0,-2 5-208 0,-1 4-48 16,-2 2 0-16,-4 5 0 0,-1 2-384 0,-3 4 0 0,-2 3-144 0,-1 0 144 0,-2 3 0 0,-2 2-128 0,-1 2 128 0,-2 4 0 0,1 3 0 0,-2 2 0 16,-2 2 0-16,-2 5 0 0,0 3 0 0,-4 5 0 15,-1 1 0-15,-2 2 0 16,-3 3 0-16,2 1 144 0,0 4-16 0,0 1 0 0,1 4-128 15,3 0 192-15,0 5-192 0,5-1 192 0,2 4-192 0,4-1 192 16,2 1-192-16,5-7 192 0,4-1-48 0,3-3 0 16,3-3 0-16,3-2 0 0,3 0-144 0,2-5 0 15,5 1 0-15,0-5 0 0,2-2-192 0,3 1 48 16,1-3 0-16,4-2 0 16,1 1-1296-16,4-3-256 0,2 0-48 0,4-4-13936 15</inkml:trace>
  <inkml:trace contextRef="#ctx0" brushRef="#br0" timeOffset="13344.99">29401 7089 27647 0,'-2'0'2448'0,"0"0"-1952"0,0 1-496 0,1 2 0 0,0-1 2128 0,1 0 336 0,-1 0 64 0,-1 4 16 0,0 2-1808 0,-1 4-352 0,0 3-80 0,-2 5-16 0,0-2 48 0,-1 5 16 16,-1 1 0-16,0 2 0 0,-2-1-624 0,-1 3-128 0,2-2-32 0,-2-1 0 0,-1 4-1440 0,1-7-304 15</inkml:trace>
  <inkml:trace contextRef="#ctx0" brushRef="#br0" timeOffset="13676.7">30376 6402 17503 0,'-1'-2'1552'0,"-2"2"-1232"0,1 2-320 16,-1 3 0-16,1-2 5008 0,-2 4 944 15,0-1 192-15,-1 6 48 0,-5 10-4848 0,-3 10-960 0,-6 9-192 0,-2 6-32 16,-2 4-32-16,-3 2-128 0,-3 5 192 0,0-3-64 16,-3-3-128-1,-2-2 0-15,0-1 144 0,-4-2-144 0,4-3-336 16,-2-3-144-16,0-3-32 0,0-3-11296 0,2-7-2272 0</inkml:trace>
  <inkml:trace contextRef="#ctx0" brushRef="#br0" timeOffset="13897.16">29802 6445 43311 0,'4'6'1920'0,"-2"0"384"0,2 1-1840 0,0 2-464 16,-2 0 0-16,2-2 0 0,0 3 0 0,3 6-128 16,5 12-16-16,6 8 0 0,4 11 144 0,4 3 0 15,2 6 0-15,1-5 0 16,-1-3-144-16,1-1 0 0,-2-3 0 0,0-3-12464 0,-1-5-2480 16</inkml:trace>
  <inkml:trace contextRef="#ctx0" brushRef="#br0" timeOffset="14724.47">31625 6998 42383 0,'-8'-3'3776'16,"2"3"-3024"-16,0 0-608 0,2 0-144 0,2 0 1344 0,2 3 256 0,1 0 32 0,-1 0 16 0,1 1-1840 0,1 3-352 0,1 2-80 0,2-3-16 0,3 0-704 0,0-2-160 0,2-1-32 0</inkml:trace>
  <inkml:trace contextRef="#ctx0" brushRef="#br0" timeOffset="14898.37">32008 7113 47919 0,'-2'6'4256'0,"-1"3"-3408"15,2-3-672-15,2-3-176 0,0 0 176 0,2 1 0 0,1 2 0 16,1 4 0-16,2 2-752 0,3 0-128 0,3-2-48 16,4-3-20080-16</inkml:trace>
  <inkml:trace contextRef="#ctx0" brushRef="#br0" timeOffset="15052.18">32535 7067 46079 0,'-9'-9'4096'0,"3"6"-3280"16,0-2-656-16,3 3-160 15,3 2-384-15,3-2-128 0,-1 1 0 0,2-2-19456 0</inkml:trace>
  <inkml:trace contextRef="#ctx0" brushRef="#br0" timeOffset="15194.46">32819 7039 40543 0,'0'1'1792'0,"0"1"384"0,0 1-1744 0,0-2-432 0,2 1 0 0,-1 0 0 0,0 0 256 0,0-2-48 0,2 3 0 0,0-2 0 16,4 1-768-16,1-2-144 15,2-3-48-15</inkml:trace>
  <inkml:trace contextRef="#ctx0" brushRef="#br0" timeOffset="19309.41">30731 6833 25791 0,'1'-2'2304'0,"0"2"-1856"0,0 0-448 0,-1 0 0 0,2 0 960 0,-2 2 112 0,1-2 16 0,1 0 0 15,1 1 336-15,-2 2 80 0,2-1 16 0,-3-2 0 0,0 0-400 0,0 0-80 0,-2 20-16 0,1-14 0 0,1 4-416 0,-1 3-96 0,0-1 0 0,1 4-16 16,0 3-336-16,0-1-160 0,-2 2 160 0,1-1-160 16,1 3 0-16,-1-2 0 0,1 2 0 0,-3 0 0 15,0 0 0-15,-1 2 0 0,-1-2 0 0,-1 0 0 31,0 1-1088-31,-2-1-192 0,1 0-64 0,-1-3-15456 0</inkml:trace>
  <inkml:trace contextRef="#ctx0" brushRef="#br0" timeOffset="19846.99">30052 6831 1839 0,'-5'2'160'0,"1"-1"-160"0,2 2 0 0,-1-1 0 0,3-2 1760 0,0 0 320 16,0 2 64-16,0 0 16 0,0-2-816 0,2 3-176 0,-1-2-16 0,1 1-16 0,1-2 896 0,0 0 176 0,1 2 32 0,-1-2 16 0,0 0-256 0,1 2-48 0,-1 1-16 0,-1-2 0 0,0 4-352 0,-2 1-80 15,2 1-16-15,-4 3 0 0,1 1-544 0,0-1-112 0,-1 0-32 16,0-1 0-16,1 2-384 0,0 0-80 16,1 0-16-16,1 0 0 0,0-1-48 0,2-1-16 15,0 2 0-15,1 0 0 0,1-1 112 0,1 0 16 16,2 0 0-16,0 0 0 0,1 1-192 0,1-1-16 0,1-3-16 0,0 4 0 15,2-3-160-15,-1 2 128 0,2-2-128 0,0 1 128 16,2 1-128-16,0-4 0 0,2 4 0 0,2 0 0 16,-1 0-880-1,2 1-48-15,2 2-16 0,0 2-16400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9:44:44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23 24575,'0'-1'0,"-1"0"0,1 0 0,-1 0 0,1 0 0,-1 0 0,1 0 0,-1 0 0,0 0 0,0 0 0,1 1 0,-1-1 0,0 0 0,0 0 0,0 1 0,0-1 0,0 1 0,0-1 0,1 0 0,-2 1 0,1 0 0,0-1 0,0 1 0,0 0 0,0-1 0,0 1 0,0 0 0,-2 0 0,-36-4 0,35 4 0,-5 0 0,1 0 0,-1 1 0,1 0 0,-1 1 0,1 0 0,-1 0 0,1 1 0,0 0 0,0 0 0,0 1 0,1 0 0,-1 0 0,1 1 0,0 0 0,-7 6 0,9-7 0,1 0 0,-1 0 0,1 1 0,0-1 0,1 1 0,-1 0 0,1 0 0,0 0 0,0 1 0,0-1 0,1 1 0,0-1 0,0 1 0,0 0 0,1 0 0,0 0 0,0 0 0,0 0 0,1 0 0,0 0 0,0 0 0,2 9 0,-1-11 0,0-1 0,1 0 0,-1 0 0,1 0 0,0 0 0,0 0 0,0 0 0,0-1 0,0 1 0,1 0 0,-1-1 0,1 0 0,0 0 0,-1 0 0,1 0 0,0 0 0,0 0 0,1-1 0,-1 0 0,0 1 0,0-1 0,1 0 0,-1-1 0,0 1 0,1-1 0,-1 1 0,6-1 0,12 1 0,0 0 0,0-2 0,24-3 0,-45 4 0,6-1 0,-1 0 0,0-1 0,1 0 0,-1 0 0,0 0 0,0 0 0,0-1 0,-1 0 0,1 0 0,-1 0 0,0-1 0,1 1 0,-1-1 0,-1 0 0,1 0 0,-1-1 0,1 1 0,-1-1 0,2-4 0,-1 3 0,-1 0 0,0-1 0,0 1 0,-1 0 0,0-1 0,0 0 0,0 1 0,-1-1 0,0 0 0,0 0 0,-1 0 0,0 0 0,0 1 0,-2-14 0,1 18 0,0 0 0,1 0 0,-1 0 0,0 0 0,0 0 0,0 0 0,-1 0 0,1 0 0,0 0 0,-1 1 0,1-1 0,-1 0 0,0 1 0,1-1 0,-1 1 0,0 0 0,0 0 0,0 0 0,-3-2 0,0 1 0,0 1 0,0-1 0,0 1 0,0 0 0,-1 0 0,1 1 0,0 0 0,-9 0 0,9 0 0,0 0 0,1 1 0,-1-1 0,0 1 0,0 0 0,1 0 0,-1 1 0,1-1 0,-1 1 0,1 0 0,0 0 0,0 1 0,0-1 0,0 1 0,0 0 0,0 0 0,1 0 0,-1 1 0,1-1 0,-3 5 0,4-3 0,0 1 0,0 0 0,1-1 0,-1 1 0,1 0 0,1 0 0,-1 0 0,1 0 0,0 0 0,1 0 0,-1 0 0,2 6 0,-1-10 0,-1 0 0,0 0 0,1 0 0,0 0 0,0 0 0,-1 0 0,1 0 0,0 0 0,0 0 0,1-1 0,-1 1 0,0 0 0,1 0 0,-1-1 0,1 1 0,-1-1 0,1 0 0,0 1 0,0-1 0,-1 0 0,1 0 0,0 0 0,0 0 0,0 0 0,0-1 0,0 1 0,0 0 0,1-1 0,-1 0 0,0 1 0,0-1 0,0 0 0,0 0 0,0 0 0,4-1 0,-5 1 0,1-1 0,0 1 0,-1 0 0,1-1 0,-1 1 0,1-1 0,-1 0 0,1 1 0,-1-1 0,1 0 0,-1 0 0,0 0 0,1 0 0,-1 0 0,0 0 0,0 0 0,0-1 0,0 1 0,0 0 0,0-1 0,0 1 0,0 0 0,0-1 0,-1 1 0,1-1 0,-1 0 0,1 1 0,-1-1 0,1 1 0,-1-1 0,0 0 0,0 1 0,0-1 0,0 0 0,0 1 0,-1-4 0,1 2 0,-1 0 0,1 0 0,-1 0 0,0 0 0,0 0 0,0 0 0,0 0 0,-1 0 0,1 1 0,-1-1 0,1 0 0,-1 1 0,0-1 0,0 1 0,0 0 0,-1-1 0,1 1 0,-4-2 0,0 1 0,-1 1 0,1 0 0,-1 0 0,1 1 0,-1 0 0,0 0 0,0 1 0,1 0 0,-1 0 0,0 0 0,0 1 0,1 0 0,-1 0 0,-10 4 0,11-4 0,0 1 0,0 0 0,0 0 0,1 1 0,-1-1 0,1 1 0,0 0 0,-1 1 0,1-1 0,0 1 0,1 0 0,-1 0 0,1 1 0,0-1 0,0 1 0,-4 6 0,8-10 0,-1 0 0,1 0 0,-1 0 0,1 1 0,0-1 0,-1 0 0,1 0 0,0 1 0,0-1 0,0 0 0,0 1 0,0-1 0,0 0 0,0 1 0,0-1 0,0 0 0,1 0 0,-1 1 0,1-1 0,-1 0 0,1 0 0,-1 0 0,2 2 0,0 0 0,0-1 0,0 0 0,1 1 0,-1-1 0,1 0 0,-1 0 0,1 0 0,0 0 0,3 1 0,7 3 0,0-1 0,1 0 0,16 3 0,-29-8 0,3 1 0,10 3 0,0-1 0,0-1 0,16 1 0,-28-3 0,-1 1 0,1-1 0,0 0 0,-1 0 0,1 0 0,0 0 0,-1 0 0,1 0 0,0 0 0,0-1 0,-1 1 0,1-1 0,-1 1 0,1-1 0,0 1 0,-1-1 0,1 0 0,-1 0 0,1 0 0,-1 0 0,0 0 0,1 0 0,-1 0 0,0-1 0,0 1 0,0 0 0,0-1 0,0 1 0,0 0 0,0-1 0,0 1 0,-1-1 0,1 0 0,0 1 0,0-4 0,-1 4 1,0-1-1,0 1 1,-1 0 0,1 0-1,0-1 1,-1 1-1,1 0 1,-1 0 0,1-1-1,-1 1 1,1 0-1,-1 0 1,0 0 0,1 0-1,-1 0 1,0 0-1,0 0 1,0 0 0,0 0-1,0 1 1,0-1-1,0 0 1,0 0 0,0 1-1,-1-1 1,0 0-1,-41-12-41,17 5-1299,5-3-5486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9:44:49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6 24575,'-57'-2'0,"38"0"0,1 1 0,-1 1 0,0 0 0,1 2 0,-1 0 0,-34 9 0,49-9 0,1 0 0,-1 0 0,0 0 0,1 1 0,-1-1 0,1 1 0,0 0 0,0 0 0,0 0 0,0 1 0,1-1 0,-1 1 0,1-1 0,0 1 0,0 0 0,0 0 0,1 0 0,-1 0 0,1 0 0,0 0 0,0 0 0,0 7 0,-2 12 0,1-1 0,2 1 0,2 25 0,-1-13 0,-1-31 0,0 1 0,0-1 0,1 1 0,-1-1 0,1 1 0,0-1 0,0 1 0,0-1 0,1 0 0,0 1 0,-1-1 0,6 7 0,-5-8 0,1-1 0,-1 0 0,1 0 0,0 0 0,0 0 0,0 0 0,0-1 0,0 1 0,0-1 0,0 0 0,1 0 0,-1 0 0,0 0 0,1 0 0,-1-1 0,0 0 0,7 0 0,-2 1 0,0-2 0,0 1 0,0-1 0,0-1 0,0 1 0,0-1 0,-1-1 0,1 1 0,-1-1 0,1-1 0,-1 1 0,0-1 0,-1-1 0,1 1 0,-1-1 0,1 0 0,-1 0 0,9-11 0,-12 11 0,1 1 0,-1-1 0,1 0 0,-1 0 0,0 0 0,-1-1 0,0 1 0,1-1 0,-2 1 0,1-1 0,-1 0 0,0 1 0,0-1 0,0 0 0,-1 0 0,0 0 0,0 0 0,0 0 0,-1 1 0,0-1 0,0 0 0,0 0 0,-1 1 0,0-1 0,0 1 0,-3-6 0,2 7 0,0 0 0,0 0 0,0 1 0,-1-1 0,1 1 0,-1 0 0,1 0 0,-1 0 0,0 0 0,0 1 0,-1 0 0,1 0 0,0 0 0,-1 0 0,1 1 0,-1-1 0,1 1 0,-1 0 0,0 1 0,0-1 0,1 1 0,-1 0 0,0 0 0,-8 1 0,9-1 0,0 1 0,0-1 0,1 1 0,-1 0 0,0 0 0,0 0 0,0 0 0,1 1 0,-1-1 0,0 1 0,1 0 0,0 0 0,-1 0 0,1 1 0,0-1 0,0 1 0,0 0 0,1 0 0,-1 0 0,1 0 0,-1 0 0,1 1 0,0-1 0,0 0 0,1 1 0,-1 0 0,1-1 0,-1 1 0,0 7 0,1-7 0,1 0 0,0-1 0,0 1 0,0 0 0,0 0 0,1-1 0,0 1 0,-1 0 0,1-1 0,0 1 0,1-1 0,-1 1 0,1-1 0,-1 1 0,1-1 0,0 0 0,1 0 0,-1 0 0,0 0 0,1 0 0,-1-1 0,1 1 0,5 3 0,-4-4 0,0 1 0,0-1 0,0 0 0,1-1 0,-1 1 0,1-1 0,-1 0 0,1 0 0,0 0 0,-1-1 0,1 1 0,0-1 0,-1 0 0,1-1 0,0 1 0,-1-1 0,1 0 0,-1 0 0,6-2 0,-7 1 0,1 0 0,-1 0 0,0-1 0,1 1 0,-1-1 0,0 0 0,0 0 0,-1 0 0,1 0 0,-1 0 0,1-1 0,-1 1 0,0-1 0,1-4 0,24-56 0,-26 60 0,1-1 0,-1 0 0,0 0 0,0 0 0,0-1 0,0 1 0,-1 0 0,0 0 0,0 0 0,-1 0 0,1 0 0,-3-9 0,2 12 0,0 0 0,0 1 0,0-1 0,0 0 0,0 1 0,0-1 0,0 1 0,-1-1 0,1 1 0,-1 0 0,1-1 0,-1 1 0,1 0 0,-1 0 0,0 0 0,1 0 0,-1 0 0,0 1 0,0-1 0,0 0 0,0 1 0,0 0 0,0-1 0,0 1 0,0 0 0,1 0 0,-1 0 0,0 0 0,0 0 0,0 0 0,0 1 0,0-1 0,0 1 0,0-1 0,-3 3 0,1-1 0,-1 0 0,1 0 0,0 1 0,-1-1 0,1 1 0,0 0 0,1 1 0,-1-1 0,1 0 0,-1 1 0,1 0 0,0 0 0,1 0 0,-1 0 0,1 1 0,-1-1 0,1 1 0,0-1 0,1 1 0,-1 0 0,1-1 0,0 1 0,0 0 0,1 0 0,-1 0 0,2 9 0,-2-14 0,1 1 0,0 0 0,0-1 0,0 1 0,0 0 0,0-1 0,1 1 0,-1 0 0,0-1 0,0 1 0,0 0 0,0-1 0,1 1 0,-1 0 0,0-1 0,1 1 0,-1-1 0,0 1 0,1-1 0,-1 1 0,1-1 0,-1 1 0,1-1 0,-1 1 0,1-1 0,-1 1 0,1-1 0,0 0 0,-1 1 0,1-1 0,-1 0 0,1 0 0,0 1 0,-1-1 0,1 0 0,0 0 0,-1 0 0,2 0 0,-1 0 0,0-1 0,1 1 0,-1-1 0,0 1 0,0-1 0,0 1 0,0-1 0,0 0 0,0 0 0,0 1 0,0-1 0,-1 0 0,1 0 0,0 0 0,0 0 0,-1 0 0,1 0 0,0 0 0,-1 0 0,1 0 0,0-2 0,11-24 0,-8 18 0,0 1 0,0 0 0,-1-1 0,0 0 0,0 1 0,-1-1 0,0 0 0,-1-1 0,1-12 0,-2 22 0,0 0 0,0-1 0,0 1 0,0 0 0,0 0 0,0-1 0,0 1 0,0 0 0,0 0 0,-1-1 0,1 1 0,0 0 0,0 0 0,0 0 0,0-1 0,0 1 0,0 0 0,-1 0 0,1 0 0,0-1 0,0 1 0,0 0 0,0 0 0,-1 0 0,1 0 0,0-1 0,0 1 0,-1 0 0,1 0 0,0 0 0,0 0 0,-1 0 0,1 0 0,0 0 0,0 0 0,0 0 0,-1 0 0,1 0 0,0 0 0,0 0 0,-1 0 0,1 0 0,-13 9 0,-11 19 0,21-24 0,-2 1 0,0 1 0,1 0 0,-1 0 0,1 1 0,0-1 0,1 1 0,0 0 0,0 0 0,0 0 0,1 0 0,0 0 0,0 1 0,1-1 0,-1 14 0,5-11 0,1-10 0,1-19 0,-6 15 0,0 0 0,0 0 0,-1 0 0,1 0 0,-1 1 0,1-1 0,-1 0 0,0 1 0,-1-1 0,-2-3 0,4 6 0,0 0 0,0-1 0,0 1 0,0 0 0,0 0 0,0 0 0,-1 0 0,1 0 0,0 0 0,-1 0 0,1 0 0,0 0 0,-1 1 0,1-1 0,-1 1 0,0-1 0,1 1 0,-1-1 0,1 1 0,-1 0 0,0 0 0,1 0 0,-1 0 0,1 0 0,-1 0 0,0 0 0,1 0 0,-3 1 0,3 0 0,1-1 0,-1 0 0,0 0 0,1 0 0,-1 1 0,1-1 0,-1 0 0,1 1 0,-1-1 0,1 0 0,-1 1 0,1-1 0,-1 1 0,1-1 0,-1 0 0,1 1 0,0-1 0,-1 1 0,1 0 0,0-1 0,-1 1 0,1-1 0,0 1 0,0-1 0,-1 1 0,1 0 0,0-1 0,0 1 0,0 0 0,0-1 0,0 1 0,0-1 0,0 1 0,0 0 0,0-1 0,0 1 0,0 0 0,1-1 0,-1 1 0,0-1 0,0 1 0,1 0 0,-1-1 0,0 1 0,1-1 0,-1 1 0,0-1 0,1 1 0,-1-1 0,1 1 0,-1-1 0,1 0 0,-1 1 0,1-1 0,-1 0 0,1 1 0,-1-1 0,1 0 0,0 1 0,-1-1 0,2 0 0,37 18 0,-19-17-1365,-3-4-5461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9:45:15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1100 145 24575,'-126'-2'0,"-138"5"0,238-2 0,1 1 0,-1 2 0,1 1 0,0 0 0,1 2 0,-1 1 0,1 1 0,1 1 0,-23 13 0,-5 7 0,-113 69 0,130-76 0,21-15 0,-1 0 0,1 1 0,1 1 0,0 0 0,0 1 0,1 0 0,-13 17 0,13-12 0,1 1 0,1 0 0,1 1 0,1 0 0,0 0 0,1 1 0,1-1 0,-5 33 0,6-11 0,2 1 0,1 0 0,5 45 0,-2-68 0,2 0 0,0-1 0,1 0 0,0 0 0,1 0 0,1 0 0,1-1 0,0 0 0,2-1 0,-1 0 0,2 0 0,0-1 0,0 0 0,2-1 0,-1-1 0,18 14 0,15 12 0,-15-11 0,2-1 0,1-1 0,69 39 0,-6-13 0,-60-29 0,2-2 0,0-2 0,1-1 0,0-2 0,51 12 0,30 4 0,-82-19 0,-1-2 0,49 6 0,-16-9 0,201 13 0,-202-20 0,-6 1 0,1-3 0,68-12 0,-104 8 0,0-1 0,28-12 0,-20 6 0,2 1 0,-8 3 0,-1-2 0,0 0 0,0-2 0,42-26 0,-37 14 0,40-38 0,-4 2 0,-52 47 0,0-1 0,24-27 0,-36 35 0,0 0 0,-1-1 0,0 0 0,-1 1 0,1-2 0,-2 1 0,1 0 0,-1-1 0,3-14 0,24-87 0,-20 81 0,-2 1 0,-1-1 0,-1-1 0,3-52 0,-8 21 0,-4-150 0,2 203 0,0 0 0,-1 0 0,0 0 0,0 0 0,-1 0 0,0 1 0,0-1 0,-1 1 0,0 0 0,-8-12 0,-4-1 0,-1 2 0,-22-20 0,-18-21 0,40 43 0,0 1 0,-1 1 0,-1 0 0,0 2 0,-1 0 0,0 1 0,0 1 0,-31-11 0,-28-15 0,16 5 0,-2 3 0,-1 3 0,-109-27 0,135 46 0,0 2 0,-1 1 0,-74 6 0,25-1 0,68-1 0,0 1 0,1 1 0,0 1 0,-1 1 0,2 1 0,-34 13 0,-114 63 0,130-59 0,-64 51 0,41-27 0,48-37-1365,4 0-5461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26:59.05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3494 8367 39615 0,'-16'-7'3520'0,"2"2"-2816"0,4 3-560 0,5 2-144 0,2 0 544 0,-2-3 80 0,-5 1 16 0,-8-5 0 0,-3-1-448 0,0 0-192 0,2 2 160 0,7 2-160 0,3 2 0 16,4 2 0-16,2 0-176 0,4 0 176 0,1 1-192 0,2 0 192 0,3 3-192 0,5-1 192 15,1 0-192-15,3 2 192 0,4 2-160 0,1-5 160 16,0 2 0-16,0-2 0 0,4 2-128 0,2 0 128 16,1-1 0-16,2 0 0 0,4-3 144 0,-1-3-144 15,0 1 464-15,9-3 0 16,8-3 0-16,9 0 0 0,10-3 16 0,6 0 0 16,4-2 0-16,0 0 0 0,0-1-192 0,-4 3-32 15,0 2-16-15,1-1 0 0,5 4-240 0,-5 1 0 16,-4 3 0-16,-4 2 0 0,-4 1 224 0,1 4 0 0,1 1 0 15,0 1 0-15,-4 2-224 0,-3 2 176 16,-1 2-176-16,-3-2 160 0,-3 0-160 0,1-5 0 0,2 1 0 0,4-3 0 16,0 1 0-16,3-5 128 0,3-2-128 0,-2-5 0 15,-2 1 336-15,1-1-16 0,1 1 0 0,1-2 0 16,0 2-128-16,-2 4-48 0,-5-3 0 0,-4 3 0 16,-2 2-144-16,-4 4 192 0,0 1-192 0,-6 1 192 15,-4 2-192-15,-2 0 128 0,-2 3-128 0,-2-1 128 16,-4 3-128-16,-3-2 0 0,-3 1 0 0,-3-1 0 0,-2-1 0 0,-3 0 0 15,-2-2 0-15,-1-2 0 0,-2 0 0 16,1-2 0-16,-2 1 0 0,1-4 0 0,0-1 0 16,1-1 0-16,1 1 0 0,-1-5 0 0,-1 1 0 0,1-1 0 15,-2 3 0-15,-1-5 0 0,2 2 0 0,-3-1 0 16,0 3 0-16,-1-2 128 0,-2 2 208 0,-2 1 48 16,1-1 0-16,-1 2 0 0,-1-2-176 0,-3 2-16 15,1 0-16-15,-1-3 0 0,-2 2-176 0,1-1 0 16,-1 1 0-16,-1-2 0 0,1-1 0 0,-1 1 0 0,3 0 0 15,-1 0 0-15,-1-2 0 0,-1-2 0 0,-3 0 0 16,0-1 0-16,-1 0 0 0,-4 1 0 0,-1-1-128 0,-2 0 128 16,0 1 0-16,-4 0-176 0,-3 2 176 15,-5 0-128-15,-1 1 128 0,-2 1 0 0,-3 2 0 0,-6-1-128 16,-3 3 128-16,-4-1 0 0,0 2-144 16,-2-1 144-16,0 3 0 0,2-2-144 0,2 0 144 0,-2 0 0 15,1 2 0-15,0-3-128 0,8 0 128 0,-2 0 0 16,-3 0 0-16,-1 0 0 0,1 2 0 0,-2 1 144 15,2 3-144-15,-2 0 0 0,-2-1 0 0,4 1-176 16,1-1 176-16,-3 1 0 0,-1 1 128 0,1-6-128 0,3 3 0 16,3-4 0-16,3-3 0 0,2 1-128 0,3-3 128 15,1 0 0-15,1 0 0 0,-1 0 0 0,-1-1 0 0,2 1 0 16,3-1 0-16,-2-1 0 16,-2 0 0-16,-2 1 0 0,2 0 160 0,1 1-160 0,4 0 0 0,-4 1 0 15,-2 3 0-15,-4-1 0 16,0 5 0-16,-4 1 0 0,0 2 0 0,-1 0 0 0,-3 3 0 0,1 2 0 15,-1-4 0-15,2 3 0 0,0-4 0 0,3-1 0 16,4 1-128-16,2-3 128 0,3-2 0 0,0 2 0 0,2-6 0 16,1 2 0-16,2-2 0 0,0 0 0 0,-1 0 128 15,0-2-128-15,-1-1 0 0,3 1 0 0,1 0 0 16,1 0 0-16,0 0 0 0,1 3 0 0,1-3 0 0,0 1-160 16,2 3 160-16,2 0 0 15,0 2 0-15,1-1 0 0,2 4 0 0,2-2 0 0,1 3 0 0,1 0 128 16,2 1-128-16,2 0-128 0,1 2 128 0,4-1-192 31,0 1-336-31,1 2-80 0,2-3-16 0,1 3 0 16,0-3-16-16,4 3-16 0,1-1 0 0,2 0 0 0,1-1 208 0,3 0 32 0,3-1 16 0,4-1 0 15,4 0 240-15,5-2 160 0,4-3-192 0,5-1 192 0,1-1 0 16,10-3 0 0,7-1 160-16,7-1-32 0,4 0-128 0,2-1-128 15,1 0 128-15,3-1-192 0,-3 2 192 0,5 3 128 0,7 1-128 16,-1-1 176-16,-11 3-176 0,6-4 0 0,6 6-192 15,-1 0 192-15,-4 1 0 0,-2 2 0 16,1 3 0-16,0-4 192 0,-1 0-192 0,2 1-144 0,0 2 144 16,2 3-208-16,2-4 64 0,-3-1 16 0,-6-5 0 15,3 0 0-15,4-4-16 0,3-1 0 0,2-1 0 0,-1-2 0 16,-2-6 144-16,-1-3-192 0,2-2 192 0,0 1-192 16,-4-3 192-16,-2 0 0 0,-5 1 0 0,-9 0 0 0,-5 5 0 0,1-2-160 0,2-3 160 15,-2 3-160-15,-3 3-96 0,-4-2-32 0,-4 5 0 0,-2 1-12032 16,-4 3-2400-1</inkml:trace>
  <inkml:trace contextRef="#ctx0" brushRef="#br0" timeOffset="1099.28">9915 8477 9215 0,'-19'0'816'0,"3"0"-656"0,6 0-160 0,5 0 0 0,0 2 2112 0,-3-2 400 0,-10 1 80 0,-8-1 16 0,-6 1 608 0,1 2 128 0,7-3 32 0,4 0 0 0,6 0-624 0,7-4-128 15,2 3-32-15,4-1 0 0,2-1-1536 0,4 2-304 16,3-3-64-16,4 3-16 0,2-1-416 0,4 2-96 0,5 0-16 15,3 0 0-15,4 0-144 0,6 0 0 0,6 2 0 0,3 0 0 16,2 2 0-16,5-1 0 0,4 0 0 16,5 1 0-16,2-4 0 0,2 1 0 0,-2 0 0 0,5 3 0 15,3 1 0-15,-1-3 0 0,2 3 0 0,-4-1 0 16,-1-2 304-16,-2 2 16 16,2-4 16-16,0 1 0 0,2 1 112 0,-1-4 0 0,-1 1 16 0,-3-1 0 15,-2-2-160-15,-1-1-48 16,-3-1 0-16,1 1 0 0,0-1-256 0,-5-1 0 0,-11 3 0 15,-4-3 0-15,-1 2 0 0,-8-3 0 0,-6 2 0 0,-6-1 0 16,-4 2 0-16,-5 3 0 0,-4-3 0 0,-5 4 0 0,-3-3 0 16,-4 4 0-16,-4-1 0 0,-4 1 0 15,-5 1 0-15,-3 3 0 0,-5-2-160 0,-4 2 160 0,0 1-320 0,-6-3 16 16,-6 5 0-16,-3-2 0 16,-2 1-288-16,-2 0-64 0,-1 3-16 0,-3-2-18848 15</inkml:trace>
  <inkml:trace contextRef="#ctx0" brushRef="#br0" timeOffset="4772.43">23204 1240 9215 0,'-6'-3'816'0,"1"1"-656"0,2 2-160 0,2-3 0 0,1 2 736 0,-1-1 112 0,-2-1 32 0,0-3 0 0,-2 0 784 0,0-4 176 0,2 0 16 0,3-1 16 0,4 0-128 0,2 0-16 0,4-1-16 0,2 1 0 16,2-1-160-16,2 1-16 0,1 0-16 0,2 0 0 16,1 1-368-16,-2 0-64 0,1 4 0 0,-2 1-16 15,-2 1-464-15,-1 1-96 0,-3 7 0 16,-3 1-16-16,-1 0-272 0,-4 4-48 0,1 1-16 0,-4 1 0 0,0 1-160 16,-1 3 0-16,-2 2 0 0,1 1 0 0,-1-1 0 15,2 1 208-15,0 3 0 0,1-2 0 16,1 2-48-16,0-2-16 0,2 2 0 0,-1-3 0 0,1 3-144 0,-1-4 192 15,3 2-192-15,-1-2 192 0,-2-1 176 0,2 0 32 16,-1 2 16-16,-2 0 0 16,0 3-96-16,-2-1-32 0,0 0 0 0,-3 3 0 0,-2 2-288 0,-2 2 0 15,-2 1 0-15,-1 0 0 0,0 2 0 0,-1-2 0 16,-2 2 0-16,-1 1 0 0,2-2 0 0,-1-1 0 16,0 0 0-16,2-4 0 0,1-6 0 0,1-2 0 15,1 0-128-15,2-5 128 0,1-4 0 0,2-1 0 0,3-1 0 16,0-5 0-16,-1 0 0 0,2 0 0 0,0 0 0 0,2 0 0 15,0-4 0-15,1 3 0 0,0-1 0 0,1 0 0 16,-4 2 0-16,0 0 0 0,0 0 128 0,21-6-128 16,-14 3 0-16,1 3 128 0,-1-2-128 0,3 1 0 15,0-1 128-15,1 0-128 16,3-1 0-16,-1 2 0 0,1-2 0 0,1 0 160 0,1-1-160 0,0 3 128 16,1-3-128-16,1 2 0 15,-2-1-192-15,0 1 192 0,0 2 0 0,-3-2 0 0,1 0 0 0,-4 1 192 16,0 0-352-16,-2 1-64 0,0 0-16 0,-2 0 0 15,0 0-2016-15,-1-3-416 0,-1 3-80 0,0-1-12496 16</inkml:trace>
  <inkml:trace contextRef="#ctx0" brushRef="#br0" timeOffset="5502.57">23755 1158 17503 0,'-3'3'1552'0,"0"-1"-1232"0,2 0-320 0,1-2 0 0,0 2 784 0,0 0 112 0,0 2 0 0,-1 2 16 0,-1 4 240 0,2 2 64 0,0 4 0 0,3 2 0 0,1 2-640 16,-1 2-112-16,4 4-16 0,-2-3-16 0,-1 4 912 0,3-3 176 16,-1 1 32-16,0-2 16 0,1 2-576 0,0 0-112 15,0 1-32-15,0-3 0 0,0 1-560 0,-2 0-112 16,0 4-32-16,-2 0 0 0,1 0-144 0,-3 2 0 16,-1-1 0-16,0-1 0 0,0 3-144 0,-1-6 144 15,1-2-192-15,0 1 192 16,-1-3-768-16,1 0-32 0,-2-4-16 0,2 0 0 15,0 1-944-15,-2-2-192 0,1-1-32 0,-2-2-16 0</inkml:trace>
  <inkml:trace contextRef="#ctx0" brushRef="#br0" timeOffset="6196.35">23767 1060 13823 0,'-3'-6'1216'0,"1"5"-960"0,2-3-256 0,0 2 0 0,0 2 320 0,1-3 32 15,0 2 0-15,0-1 0 0,2-1 1312 0,2 1 272 0,-2-5 48 0,4 3 16 0,-1-3-688 0,0 2-144 0,0 2-16 0,2 0-16 0,-2-2-496 0,2 4-112 0,0-4-16 0,0 1 0 16,4 2-64-16,-3-2 0 0,3 3-16 0,-1 0 0 0,0-3 144 0,-1 3 48 15,1 1 0-15,1-3 0 0,1 6-400 0,0-3-80 16,0 2-16-16,1 1 0 0,1 0-128 0,0 4 0 16,1 0 0-16,-1-1 0 0,2 5 0 0,-2 0 0 15,0 1 0-15,-3 1 0 0,0 2 0 0,-5-1 0 16,-2 3 0-16,-4 0 0 0,-2 4-128 0,-4-3 128 16,-4 1 0-16,-1 1 0 0,-3 0 0 0,-2 0 0 15,-4-3 0-15,1 0 0 0,-1-1 256 0,1-1 64 16,-2-1 0-16,1-3 16 0,1 0 48 0,1-2 0 0,-1-1 0 15,3-1 0-15,1 0-384 0,-1-3 128 0,2 1-128 0,0-4 0 16,2 1 0-16,-2 2 0 0,1-1 0 0,-2-1 0 16,2-1-208-16,-2 1-64 0,-1 0-16 0,2-2 0 31,-1 3-1136-31,-1-3-240 0,2 1-32 0,0-1-11680 0</inkml:trace>
  <inkml:trace contextRef="#ctx0" brushRef="#br0" timeOffset="19498.16">11748 7347 39615 0,'-2'6'3520'0,"1"-1"-2816"0,1-1-560 0,1-1-144 0,1-2 384 0,0 4 32 0,1 0 16 15,2 3 0-15,3 6-432 0,0-2-192 0,5 1 0 0,0-3 16 0,3-2 176 0,3-2 0 0,1-1 0 0,1-2 0 16,2 3-496-16,1-4-16 0,1 2 0 0,-1-3 0 16,2 3-320-16,-1-4-80 0,0 0-16 0,-1-4 0 0,2 1 672 0,3-5 256 0,1-4-176 0,0-4 176 31,4-3 864-31,0-7 272 0,6-5 48 0,1-7 16 0,2-3-432 0,2-4-64 0,-2-1-32 15,3-9 0-15,2-3-288 0,-2-2-48 0,-1-6-16 0,-1-2 0 16,-2-2-112-16,-4-2-16 16,-5 4-16-16,0-4 0 0,-1-2 80 0,0-8 32 15,1-5 0-15,2-5 0 0,0 4 64 16,-1-6 16-16,4-3 0 0,1-1 0 0,2 1-128 0,-4 6-32 0,-4 7 0 0,4-6 0 16,3-6-16-1,-1 2 0-15,0 2 0 0,-2-2 0 0,-1-2-32 0,-1 0-16 16,1-2 0-16,-2 2 0 0,-1 1 16 0,-3 3 0 15,-2 2 0-15,1-4 0 0,-1-5-160 0,-1 5 160 16,-3 15-160-16,1-9 160 0,5-6-160 0,6-2 0 16,1-1 0-16,5 6 0 0,4-5 0 0,6 5 0 0,4-1 0 0,1 7 0 0,-5 6 0 0,-3 5 0 31,1 3 0-31,5-4 0 0,9-7 0 0,6-2 0 16,-2 4 0-16,-3 3 0 0,0 3 0 0,-1 3 0 15,-4 3 0-15,5 0 0 0,0 2 0 0,2-1 208 16,-5 4-16-16,0-2-16 0,0 2-176 0,-1 0 0 15,1 1 0-15,0 1 128 0,-1 2-128 0,-1-1 0 0,0 4 0 16,-1 2 0-16,2-3 0 0,2-2 0 0,1-1 0 16,3 5 0-16,7-1 0 0,0 4 0 0,1 1 0 0,-7 9 0 15,-4 4 0-15,2 3 0 0,5 1-144 0,2-1 144 16,2 3 0-16,-1 3 0 0,1 5 0 0,-4-2 0 16,0 1 0-16,-2 0 0 0,0 4 0 0,1-1 0 15,0 0 0-15,-1-1 0 0,-1 1 0 16,-2 0 0-16,-8 3 0 0,4-3 0 0,3 1 0 0,5-1 0 15,0-2 0-15,0 5 0 0,1-2 0 0,-5 3 0 0,-5 2 0 0,6 3-128 16,10-3 128-16,1 3 0 0,-2 2 0 0,-3 0 0 16,-3 1 0-16,-1 3 0 0,0-3 0 0,-1 5 0 15,1 2 0-15,-2 0 144 0,-3 1-144 0,-2-3 0 16,0 0-192-16,-3 0 192 16,1 1 0-16,0-3 0 0,5 2 0 0,-1-2 192 0,0-3-192 0,2-1 0 15,-2 0-192-15,2 1 192 0,0 0 0 16,4 4 0-16,1 0 0 0,-1 1 192 0,-4 0-192 0,0 4 0 15,-4-3-192-15,0 5 192 0,-2 2 0 0,-2 1 0 16,-1 3 0-16,0-1 0 0,0 0-128 16,-1-1 128-16,-1 0 0 0,0 1 0 0,0-3 0 0,1 0 0 15,3 2 128-15,-1-2-128 0,1 0 0 0,-3-3 128 0,1 0-128 0,-5-3 0 16,0 0 0-16,3 3 0 0,0 0 0 0,1 4 0 16,-1 3 0-16,2 0-144 0,-1 4 144 0,-3-3-160 15,-7 2 160-15,-2 1 0 0,3 2 0 0,-1 2 0 16,1 2 0-16,-1 1 0 0,1 1 0 0,-3 1 0 15,2-2 0-15,0 1 0 0,-2 1 0 0,1-3 0 16,-2 0 0-16,1 2 0 0,0 2 0 0,-2 1 0 16,-1 0 0-16,-3 2 0 0,1 2 0 0,-2 2-128 0,-3 3 128 0,-2-4 0 15,-1-2 0-15,0-1-128 0,-2-3 128 16,-2-3 0-16,1 3 0 0,-3-1 0 0,1 1 0 0,-2 3 0 16,-1-1 0-16,-1 1 0 15,-2 1 0-15,-1-1 0 0,-1 2 0 0,1 0 0 16,-1 1 0-16,2 0 0 0,0 2 0 0,1-5 0 15,-1 2 0-15,1-2 0 0,0-2 0 0,-2 0 0 0,2-1 0 0,-1 1 0 16,0-1 0-16,0-3 0 0,-3 3 0 0,2-4 0 16,-2 6 0-16,2-4 0 0,-2 7 0 0,0-2 0 15,-1 3 0-15,-1 2 0 0,-3-3 0 0,1 0 0 16,-5 1 0-16,1-4 128 0,0-1-128 16,-1-1 0-16,0 1 128 0,1-4-128 0,0 2 128 0,0-4-128 15,0-2 160-15,-1 0-160 0,2 1 0 0,0-1 0 16,0-1 0-16,0 0 0 0,-1-2 0 0,-1 0 128 15,-2-2-128-15,1 2 0 0,-1-3 192 16,-1 2 0-16,1 2 0 0,0-1 0 0,-1 0 0 0,0-3 0 16,0 4 0-16,0-1 0 0,0 0-32 0,1 0-16 0,0 0 0 15,-1-1 0-15,1-1-144 0,1-1 0 16,-3-2 0-16,1 1 0 0,-1 0 0 0,1-2 0 0,-2-1 0 0,-1 1 0 0,2-3 0 0,-3 2 0 31,1-3 0-31,0 0 0 0,-1 2 0 0,-1-3 0 0,1 0 0 0,-1-3 0 16,1 2 0-16,-1-1 0 0,2-1 0 0,-2 1 0 0,0-3 128 0,0 1-128 15,0 2 192-15,0-3-64 16,-2 3 48-16,2-1 0 0,-1 0 0 0,0 1 0 16,0 0-176-16,-1 1 0 0,0-1 0 0,0 2 0 15,0-1 0-15,1 1 0 0,-1-2 0 0,-1 1 0 0,1-1 0 0,0-1 0 16,0-1 0-16,1-1 0 0,1-1 0 0,-2-1 0 16,2-2 0-16,0 1 0 15,0-5 0-15,0-2 128 0,0 2-128 0,0-1 128 0,2-1 32 0,-2 2 0 16,1-1 0-16,-1 2 0 0,1-2-160 15,-1 2 0-15,1 2 0 0,1 1 0 16,-1 3 0-16,1-3 0 0,1 3 0 0,1-1 0 16,0 2 0-16,1 1 0 0,2 0 0 0,-1 1 0 0,1 1-128 0,-1 0 128 0,2 1 0 0,-1 1 0 15,1 0 0-15,-3 0 0 0,1 1 0 0,-1 1 0 32,-2 1 0-32,0-1 0 0,-1 1 0 0,0 2 0 0,-1 0-144 0,-1 0 144 0,-1 1 0 0,1-1 0 15,-2-1-128-15,1 0 128 0,0 1 0 0,0 0 0 16,-1 2 0-16,1-3-128 15,1 3 128-15,-1-1 0 0,2 1 0 0,-1 1 0 0,0-1 0 0,1 1 0 0,-1 0 0 0,0 3 0 32,2 0 0-32,-2 1 0 0,0-1 0 0,1 1 0 15,-1 0 0-15,0 0 0 0,1-3 0 0,-1 0 0 16,1 0 0-16,-1-3 0 0,2 0 0 0,-2 0 0 16,1-1 0-16,-1 0 0 0,1 0 0 0,-1-4 0 15,1 2 0-15,-1-1 0 0,0 0 0 0,0-1 0 16,0 3 0-16,2-3 0 0,-2 0 0 0,0 1 0 15,0 0 0-15,-2-1 0 0,1 3 0 0,0-3 0 0,-2 3 0 16,0-3 0-16,-2 1 0 0,0 1 0 0,-1 0 0 16,-3 1 0-16,-1 1 0 0,-1 0 0 0,-1-2 0 0,-3 0 0 15,0 2 128-15,-1-2-128 0,-2 0 0 0,1 0 0 16,-1-1 256-16,-5 1-32 0,-1 1-16 16,-5-4 0-16,-2 1 80 0,-2-1 16 0,-1-1 0 0,-3-2 0 15,-2-1-160-15,-3-4-16 0,1-1-128 0,-4-6 192 16,-2-2-336-16,-8-8-80 0</inkml:trace>
  <inkml:trace contextRef="#ctx0" brushRef="#br1" timeOffset="52323">1104 14847 13823 0,'-7'-6'1216'0,"2"1"-960"15,0-1-256-15,1 2 0 0,3 2 896 0,0-1 144 0,1 1 32 0,-3-2 0 0,1-2-48 0,-2-2 0 0,0 2 0 0,1 1 0 0,-1 0 64 0,1 4 0 0,2 1 0 0,0 0 0 16,0 4-464-16,0 1-96 0,-1 1-16 0,1 1 0 15,1 1-272-15,1-1-64 0,1 2-16 0,1 0 0 16,3-1 176-16,2 1 48 0,3 0 0 0,1-5 0 16,2 3-384-16,2-6-256 0,3 0 32 0,2-1 16 15,2-1 208-15,2 0 0 0,1-3 0 0,3 1 160 16,6-1 144-16,3 0 16 0,4 1 16 0,4 3 0 16,1-2 224-16,1 2 32 0,6 0 16 0,-2 0 0 0,-4 2-80 15,4-4-16-15,3 2 0 0,3 0 0 0,4 0-512 16,1 0 0-16,2 0 0 0,-1-3 0 0,-6-2 0 15,5-2 0-15,5-4 0 0,3 1 0 0,-2 3 0 0,-2 2 0 16,-1-2 0-16,-1 2 0 0,-5-1 0 0,-2 1 240 16,2 0-48-16,-1 4-16 0,0 1 272 0,1 0 64 15,-2 3 16-15,-1-1 0 0,-3-1-96 0,-1-1-32 16,-2 0 0-16,1 0 0 0,2-1-208 0,0 1-64 16,1-4 0-16,-2 2 0 0,-1-3-128 0,-2-1 0 0,-6-4 0 15,0 1 0-15,-4 1 0 0,0-2 0 0,-2 2-144 0,-3-2 144 16,-2 3-176-16,0 1 32 0,-4 1 0 0,-3 1 0 15,0 2 144-15,-2-1 0 0,-2 2 0 0,-1 0 0 16,-1-1 224-16,-3 2 32 0,-1 0 0 0,-1 0 0 16,-1-2 272-16,-2 0 64 0,-1-1 16 0,-1-1 0 15,-3-1-320-15,1-3-64 0,-2-1-16 0,-2-4 0 16,-2-2-48-16,-2-1-16 0,-2-2 0 0,-3 0 0 16,-3-5 80-16,-2 1 16 0,0-1 0 0,-3 2 0 15,-3 0-48-15,-1 1-16 0,-1 3 0 0,0-1 0 16,-3 3-176-16,-2 2 0 0,2-1 0 0,-1 3 0 0,2 2 0 15,2 0 0 1,-1 1 128-16,2-2-128 0,0 0 0 0,1 2 192 0,-1-1-192 0,3 0 192 0,0-2-192 16,-1 1 128-16,3 0-128 0,-2 2 128 15,1-3-128-15,0 1 128 0,2 2-128 0,0 0 128 16,1 2-128-16,1 1 0 0,1 0 0 0,2 1 0 16,-1 1 0-16,4 2 0 0,0 1 0 0,3 0 0 0,1 1 0 0,3 2 0 15,1 3-128-15,4-1 128 16,1 2-448-16,3 3 0 0,3 3-16 0,2-1 0 0,1 0 176 0,1 3 32 15,2-2 16-15,1 1 0 0,-1 4 240 0,0-5 0 16,-1 2-160-16,2 3 160 0,-2-1 0 0,0 1 0 0,-2 3 0 16,1-2 0-16,-1 3 0 0,-1 1 0 0,-2-1 0 15,0 0 0-15,0 2 160 0,-2 0 0 0,0-1 0 16,-3-1 0-16,0-1 48 0,-2-1 16 0,-1-3 0 0,-3-1 0 16,0-1 16-16,-4-4 0 0,1 1 0 0,-5-1 0 15,-1 1 96-15,-2-1 32 0,-2 0 0 0,-2 1 0 16,-4-1 80-16,-1 3 0 0,-2 1 16 0,-2-2 0 15,1 2 0-15,-2 1 0 0,-1-1 0 0,-4 2 0 16,-1 3-96-16,-2-1-32 0,-1 2 0 0,-1 1 0 16,-3 2-112-16,0 0-32 0,0 2 0 0,-1 0 0 15,1 0-192-15,-1 1 0 0,2-2 0 16,-2 2 0-16,0-3-736 0,-3 4-192 0</inkml:trace>
  <inkml:trace contextRef="#ctx0" brushRef="#br1" timeOffset="58893.04">25670 14150 37775 0,'-3'7'3360'0,"-1"1"-2688"0,3-2-544 0,0-1-128 0,1-2 576 0,0 1 96 0,-1 6 16 15,-2 2 0 17,-1 8-1088-32,0 1-224 0,-3 1-32 0,0-1-16 0,-3 1 672 0,-1-3 0 0,-3 4 0 0,-1-1 0 15,-1 1 704-15,-1 2 80 0,-1 1 16 0,-1-1 0 16,3-4-384-16,0-3-80 0,0 3-16 0,2-7 0 15,4-4-160-15,2 1-32 0,-2-5-128 0,1 2 192 16,0-3-192-16,3-2 0 0,0 0 0 0,2-3 0 16,3 2 0-16,1-6 0 0,1 3 0 0,2-2 0 15,1 0 0-15,3-2 0 0,2-1 0 0,2 1 0 16,1-4 0-16,3 3-192 0,2 0 192 0,1 1-160 0,1 3 160 16,0-2 0-16,1 3 0 0,-3 1-128 0,-1 1 128 15,1 3 0-15,1 0 0 0,-2 3 0 0,1 1 0 0,-1 2 0 16,-1 3 0-16,1 3 0 0,-1 2 0 0,0 2 0 15,0 0 0-15,-2 1 0 0,0 1-128 0,-2 0 128 16,0 1-128-16,-3-4 128 0,0 1-144 0,-3-5 144 16,0-1-160-16,-2-2 160 0,1 4 0 0,-1 1 0 15,-2 1 0-15,0-5 0 0,-1 2 0 0,1-4 0 16,-1 2 160-16,0-4-160 0,0 3 0 0,0-4 0 0,0 3 0 16,-2-1 0-16,-1 1-240 0,0 1 32 0,0-1 0 15,-2 0 0 1,0 2-176-16,-2 2-16 0,0 3-16 0,-3-1 0 15,0-4-480-15,-1 0-80 0,1 0-32 0,-3-4 0 16,2 0-16-16,-1-3 0 0,-2-1 0 0,2-5 0 0,0 0-1088 16,0-5-240-16</inkml:trace>
  <inkml:trace contextRef="#ctx0" brushRef="#br1" timeOffset="59226.15">25715 14327 39615 0,'3'-2'1760'0,"-2"1"352"0,0 1-1680 0,1-4-432 0,0 3 0 16,0 0 0-16,2 1 0 0,1-5 128 0,3-1-128 0,3-2 0 0,2-2 144 0,1 1-144 0,-1 0 160 0,0 0-160 0,-1 3 224 0,-1 0-48 15,0 1-16-15,3-1 0 0,0 3 64 0,2 1 16 0,1 2 0 0,3 0 0 16,1 0-240-16,2 2 0 0,2 1 0 0,1-2 0 16,2 0-880-1,2-2-160-15,1 1-48 0,1-4-10528 16,3 2-2112-16</inkml:trace>
  <inkml:trace contextRef="#ctx0" brushRef="#br1" timeOffset="59610.99">25469 15117 36863 0,'-1'6'1632'0,"0"-2"336"0,-2-1-1584 0,2-1-384 0,0 0 0 0,0 1 0 0,1-3 944 0,-3 2 96 0,1 3 32 0,-2 2 0 0,0 1-416 0,-1 0-80 15,0 4 0-15,-1-1-16 0,0 1 48 0,-1 2 16 16,-2 3 0-16,0 0 0 0,-2 2-304 0,2 2-48 31,0-4-16-31,-1 2 0 0,1-1-512 0,-1 2-128 16,0-4 0-16,2-1-19632 0</inkml:trace>
  <inkml:trace contextRef="#ctx0" brushRef="#br1" timeOffset="61099.1">26465 14803 37775 0,'-5'3'3360'16,"1"-3"-2688"-16,3 0-544 0,2 0-128 0,0-2 704 0,0 1 128 0,2-1 0 0,1 0 16 0,3-2-432 0,4-1-96 0,5-1 0 16,4-3-16-16,4 2-304 0,3 1 128 0,4 0-128 0,1-2 0 0,2 1 240 0,4 1-64 0,-1-2-16 0,1 3 0 15,0 0-32-15,2 0 0 0,-1 3 0 0,1-2 0 0,-2 3-128 16,-1-4 0-16,-1 4 0 0,-4-2 0 0,-4 2 0 0,-1 0 0 15,0-2 0-15,-1 2 0 0,-1 0 0 16,0 0 0-16,-2 1 0 0,-1 0 0 0,-1 0 0 0,0 0 0 16,3 1 0-16,-1 1 0 0,1 1 0 0,-1-2 0 15,4 3 0-15,-1-3 0 0,0 2 0 16,-2-3 0-16,1 0 0 0,-4-2 128 0,-2 0-128 0,0-1 0 16,0 1 0-16,-2-4 0 0,-1 2 0 0,-4-1 0 15,-1-1 0-15,-2 1 0 0,-1-1 0 0,-4 0 0 16,0-2 0-16,0 2 0 0,-2-1 384 0,-2-1 0 15,0 1 0-15,-2-3 0 0,-2 0 64 0,-1 1 0 16,-1-4 0-16,-3 0 0 0,-1 0-160 0,-2-5-32 0,0 2 0 0,-4-2 0 16,-2-3-256-16,0 0 0 0,-3 1 0 0,0 0 0 15,0 5 0-15,-1-1 0 0,2 4-128 0,-1 1 128 16,1 6 0-16,0 0 0 0,3 4-128 0,1 2 128 16,1 3 0-16,3-2-144 0,2 2 144 0,0-2-128 15,1 3 128-15,2-1-160 0,2 0 160 0,1-1-160 16,2 2 160-16,2-4 0 0,2 1 0 15,2 0-128-15,2-2 128 0,3 0 0 0,2 1 0 0,2-1 0 0,5 0 0 16,1 0 128-16,5 3-128 0,2-1 176 16,2-2-176-16,2 5 128 0,0-2-128 0,-1 0 128 0,1 4-128 0,-2-1 0 15,1 4 0-15,-6-2 128 0,0 3-128 0,-6 2-176 16,-2-2 48-16,-3 0 0 0,1-1 128 0,-5 0 0 16,1-1 0-16,-3-1 0 0,-1 1 0 0,-1 0 176 15,-1-2-176-15,1 2 192 0,-1-2 144 16,-2 0 48-16,1 2 0 0,-2-1 0 0,2 0-256 0,-4 0-128 15,2 1 160-15,-2 3-160 0,-2 0 0 0,-1 2 128 16,-2 2-128-16,-3 2 0 0,-1 4 0 0,-4 2 144 16,-2 2-144-16,-3 1 128 0,-1 3-128 0,-5 4 0 0,-1 5 0 15,-4 3 0-15,-1 2 0 0,-1 1 0 16,4-3 0-16,1-5 0 0,6-6-272 0,4-5-48 0,4-9 0 16,4-6 0-1,5-6-128-15,3-5-48 0,3-3 0 0,4-7-13328 0,2-9-2656 0</inkml:trace>
  <inkml:trace contextRef="#ctx0" brushRef="#br2" timeOffset="66112.72">1381 16256 36863 0,'-12'-4'3264'0,"3"3"-2608"16,4 0-528-16,4 1-128 0,1 0 0 0,-2-3 0 0,-5 1 144 0,-1-1-144 0,-3 1 0 0,1 0 0 0,4 2 0 0,4 0 0 0,4 4 0 0,4 0 0 16,4 1 0-16,4 1 0 15,5 0 0-15,4 0-160 0,6 0 160 0,2 1-160 16,2-1 16-16,3-1 0 0,1 0 0 0,-1 0 0 16,0-2-128-16,1 1-32 0,0 0 0 0,1 1 0 0,1-5 304 15,-1 1 0-15,3-1 0 0,3 0 0 16,6 1 0-16,3-1 0 0,4 0 0 0,0-2 0 0,2-3-128 15,1-1 128-15,0-1-192 0,4 1 192 0,4 1-288 0,3-1 48 16,3 1 16-16,0 0 0 0,-1-1 224 0,1 2 0 0,-1 3 0 0,0 2 0 16,0 3 0-16,-2 1 0 15,-2 0 0-15,-6-3 0 0,-5 2 0 0,-1 2 0 16,0 0 0-16,-3 2 0 0,0-3 0 0,-5-1 0 0,-2-2 0 0,-4-2 0 0,-2-1 288 16,-3 0 0-1,0-6 0-15,-1 2 0 0,-2-1 192 0,0-1 32 0,-3 1 16 16,2-3 0-16,-1 0-528 0,-2 1 0 0,-1-2 0 0,-6 0 0 15,-3 1 0-15,-3-1 0 0,-2 3 0 16,-5-3 0-16,-4 3 0 0,-3-3 0 16,-2 4 0-16,-3-4 0 0,-1 0 256 0,-4 1-48 15,-3 0-16-15,-3 1 0 0,-3-3 576 0,-4-3 128 0,-2 0 0 0,-4 0 16 16,-1-1-464-16,-3-5-80 0,-2 1-32 16,-1-2 0-16,-2 2-144 0,2-4-16 0,-1 0-16 0,1 1 0 15,1 1 32-15,4 2 16 0,2 2 0 0,1-1 0 16,1 2-208-16,2 2 128 0,2 1-128 0,3 4 0 15,1 0 0-15,3 4 0 0,1 2 0 0,1 1 0 16,0 2 0-16,1 3 0 0,2-1-192 0,1 1 192 16,2 1-384-16,2 0 16 0,2-1 16 0,2 0 0 15,2 1-96 1,3-2-32-16,4 1 0 0,5-2 0 0,5-2-160 16,3-3-16-16,4 3-16 0,1-6 0 0,2 0 464 0,2 1 208 0,2-3-192 0,1 3 192 0,-1 1 0 15,0-1 0-15,1 3 224 0,-5 3-64 0,-5 3-160 16,2-1 192-16,2 7-192 0,-2 2 192 0,-2 2 32 0,-5 4 16 15,-3 0 0-15,-5 2 0 0,-2 2 208 0,-4 1 64 16,-2 1 0-16,-3 5 0 0,-2-5-240 0,-2 6-32 16,-3 2-16-16,-3 1 0 0,-3 1-32 0,-1 0 0 15,-3 2 0-15,-2 1 0 0,-3 2-16 0,-1-3-16 16,0 0 0-16,-3-2 0 0,1-2-32 0,-1 1 0 16,-1 0 0-16,2 0 0 0,2-1-128 0,-3-1 0 15,1 2 0-15,1-4 0 16,1 1-688-16,2-4-112 0</inkml:trace>
  <inkml:trace contextRef="#ctx0" brushRef="#br2" timeOffset="68197.09">25302 17003 38703 0,'-1'9'3440'0,"0"-1"-2752"0,1-4-560 16,0-4-128-16,0 0 480 0,1 1 64 16,0 4 16-16,1 2 0 15,1 2-1536-15,1-2-304 0,1 2-64 0,-1-7-16 16,-1 2-3184-16,0-4-640 0,-1-2-128 0,0 0-32 0</inkml:trace>
  <inkml:trace contextRef="#ctx0" brushRef="#br2" timeOffset="68667">25773 16063 23039 0,'-2'13'2048'0,"-2"-4"-1648"16,1-2-400-16,-1 0 0 0,3-4 3456 0,1-1 624 15,-2 0 112-15,0 3 32 0,-1 4-3264 0,0 3-656 16,-2 2-128-16,0 2-32 0,0 1-272 0,-1 3-64 16,-2 3-16-16,1 2 0 15,-3 3-640-15,0 5-128 0,-2 0-32 0,-1 2 0 0,1 0 1008 0,-3 0 160 16,2-1 48-16,0-5 16 0,1 0 928 0,2-5 192 0,2 0 48 0,2-7 0 16,3-1-944-16,1-7-176 0,2-3-32 0,2-3-16 15,1-2-224-15,2-2-128 0,1 1 128 0,3-7-208 31,2-1-832-31,3-1-176 0,1-2-16 0,1-3-16 16,1 2 480-16,0-2 112 0,2 3 16 0,1-2 0 0,-1 1 640 0,1 4 0 0,1 2 0 0,2-1 0 16,0 4 0-16,1 2 0 0,0 1 0 0,-1 2 0 15,-1 4 0-15,0 2 0 0,0 4 0 0,-1 2 0 16,-1 3 256-16,-4 3 96 0,-1-1 16 16,-3 1 0-16,0-1 16 0,-4 2 0 0,-2-4 0 0,1 2 0 15,-4-1-128-15,1 2 0 0,-2-3-16 0,0 2 0 16,-1-3-240-16,-1 0 0 0,-1-1 128 0,-1 1-128 0,0 0 144 15,-2 0-16-15,-1 0 0 0,-1-2 0 16,-1 1 208-16,-3-2 48 0,-1 2 0 0,-3-1 0 0,-2 0-528 0,-4-1-112 16,0-2 0-16,-3-2-17024 0</inkml:trace>
  <inkml:trace contextRef="#ctx0" brushRef="#br2" timeOffset="68976.53">25693 16216 23039 0,'17'-5'1024'0,"-5"0"192"0,-4-1-960 0,0 1-256 0,-3 4 0 0,-2-4 0 0,3 1 752 0,3-2 96 0,5-3 32 0,4-5 0 0,4 0 976 0,1 0 208 0,-2 1 48 0,0 2 0 0,-3 3-176 15,1 0-16-15,-3 3-16 0,0 2 0 16,0-1-1056-16,0 3-208 0,0 0-32 0,2-2-16 0,0 2-272 0,2 0-48 16,1-3-16-16,2 2 0 0,2-2-256 0,2-1 0 15,3-1 0 1,0 0 0-16,1-2-192 0,-3 0 16 0,2 0 0 0,-2 1 0 16,1-3-400-16,0 0-96 0,2 3-16 15,-1-4-17728-15</inkml:trace>
  <inkml:trace contextRef="#ctx0" brushRef="#br2" timeOffset="69894.62">26823 16549 27647 0,'-5'2'2448'0,"2"1"-1952"0,0-2-496 0,2-1 0 0,0 0 1456 0,-1 2 192 0,0 0 32 0,-2 1 16 0,-1 1 32 15,2 0 0-15,1-1 0 0,2 1 0 0,4 0-1024 0,2 0-192 0,4-3-32 0,3 1-16 0,3 2-240 0,3-3-48 0,5 1-16 0,3 0 0 16,4-2 96-16,5 0 32 0,2 0 0 0,3-2 0 0,3-2-288 16,2-1 0-16,2 0-208 0,-1 0 80 0,-2-1-112 15,1 0-16-15,1 1 0 0,-2-2 0 16,1 1 80-16,-2 0 16 0,-1-3 0 0,-4 2 0 0,1 0 160 0,-4-5 0 15,-3 1 0-15,-3 1-128 0,-3 1 128 0,-2 0 0 16,-5-2 0-16,-3 1 0 0,-1 0 0 0,-4-1 0 16,-1 2 0-16,-1-1 0 0,-3 0 0 0,-3 2 0 15,1-1 0-15,-2 0 0 0,-3 3 0 0,0-1 0 16,-1 3 0-16,-3-1 128 0,0 1-128 0,-1 2 0 16,0 2 0-16,-2-4 0 0,1 2 0 0,-3-1 0 0,0 1-144 15,0-1 144-15,-1 1 0 0,-3-2 128 0,-2 2 0 16,1-3 0-16,-1-1 176 0,-1-1 16 0,-2 1 16 0,0-2 0 15,-1 0-64-15,-3-3-16 0,-1 0 0 0,-1-1 0 16,-1 0-128-16,1 1-128 0,0-1 192 0,2 2-192 16,3 4 0-16,4 0 0 0,4 6-160 0,4-4 160 15,2 4-352-15,2 0 48 0,2 0 16 0,2 1 0 16,2-1 80-16,1 0 16 0,2 3 0 0,2-1 0 16,2 2-96-16,3-3-16 0,2 3 0 0,1-3 0 15,3 2-128 1,1-1-16-16,2-4-16 0,2 0 0 0,-1 1-240 15,3-3-64-15,2 2 0 0,-1-4 0 0,0 1 272 0,-2 3 48 16,-2 0 16-16,-2 2 0 0,-1 2 432 0,-4 0 0 0,0 3 0 0,-3 1 0 0,-1-1 704 16,-3 2 112-16,-2 3 16 0,-2 1 16 0,0 0-144 0,-3 1-16 15,1 0-16-15,-2 0 0 0,-1 4-272 0,0 0-48 16,-1-1-16-16,0 3 0 0,-2 1-48 0,1-1-16 16,-2 0 0-16,0 1 0 0,1 1-16 15,-2-1 0-15,-2 1 0 0,1 2 0 0,-1-3-64 0,-2-1-32 16,-1 0 0-16,-1-1 0 0,-1 2-160 0,-3-6-192 15,-1 3 32-15,-1-3 16 16,-2-1-880-16,-1 0-160 0</inkml:trace>
  <inkml:trace contextRef="#ctx0" brushRef="#br1" timeOffset="81746.91">23720 13958 28559 0,'3'-4'2544'0,"0"2"-2032"0,-2 2-512 0,0 0 0 15,-1 2 1264-15,1-2 144 0,1 3 48 0,0 1 0 0,1 2-560 0,-1 5-128 0,-3 1 0 0,-2 6-16 0,-3 3 48 0,0 2 16 0,-1-1 0 0,-1 3 0 0,2 1-304 0,0-2-48 0,1 3-16 0,1-4 0 16,0 6 80-16,2-3 16 0,1 1 0 0,-2 3 0 0,1 0-336 0,-1 4-64 16,1 2-16-16,-3 3 0 0,0 1-128 0,-2 6 0 15,-5 6 0-15,-1 3 0 0,-3 2-336 0,-4 1 0 16,0-3 0-16,-2-3 0 0,0-5 96 0,3-10 32 0,3-5 0 0,-1 1 0 16,-3 4 208-16,-1-1 0 0,2-3 0 0,3-5 0 15,4-10 0-15,3-4-144 0,3-7 144 0,4-6-18416 31</inkml:trace>
  <inkml:trace contextRef="#ctx0" brushRef="#br1" timeOffset="82395.11">24135 14092 35935 0,'-20'0'1600'0,"7"-4"320"0,0 1-1536 0,5 1-384 0,3 1 0 0,2-2 0 16,-1 1-2496-16,-2-3-576 0,-4-1-128 0,-1-3 0 16,1-1-1280-16,3 0-256 0,3 2-64 0,4-1 0 15,1 3 3216-15,3 1 640 0,2 2 128 0,2 3 32 0,0 3 4544 16,1 2 912-16,1 0 176 0,1 2 32 0,3 2 32 0,1 2 0 16,2 0 0-16,1 0 0 0,2 0-3200 0,2-2-640 15,2 1-128-15,2 0-32 0,-1-4-480 0,2 0-112 16,1-1 0-16,1 1-16 0,0-3-304 0,1-1 0 15,0-2 0-15,-1-2 0 0,2-1 0 0,-1 0 0 16,-3 0 0-16,0-2-144 0,-2 0 144 0,-1 1 0 16,-2 2 0-16,-4 1 0 0,1 2 0 0,-4 0-160 15,-3 3 160-15,-1 0-160 0,-1 1 160 0,-2 0 0 0,-2 1 0 16,-1 0 128-16,0-1 96 0,-3 1 32 0,-1-1 0 16,1 0 0-16,-2 1-32 0,-2-1 0 0,2 1 0 15,-2-1 0-15,1 0-224 0,0 1 144 0,-1 0-144 16,1 1 128-16,-1-1-128 0,-1 2 0 0,1-1 0 15,-2-1 0-15,0 1 0 0,-2 2 128 0,0 2-128 16,-3 1 128-16,1 0 0 0,-4 1-128 0,1 4 192 0,-4 3-64 16,-2 4-128-16,-1-1 0 0,-3 6 0 0,-3 4 128 15,2 0-128-15,-2 2 0 0,2-2 0 0,-3 5 0 16,-1 4 0-16,-1-2 0 0,-1 2 0 0,1-2 0 16,1-2 0-16,0 1 0 0,1-3 0 0,1-1 0 15,1 3 0-15,1-5 0 0,1-3 0 0,2-1 0 0,0-3 0 16,2-1 0-16,2-3 0 0,-1-1 0 15,3-3-752-15,0-5-16 16,3-2-16-16,3-1-18944 0</inkml:trace>
  <inkml:trace contextRef="#ctx0" brushRef="#br2" timeOffset="103129.39">23527 15975 31327 0,'-7'10'2784'0,"2"-3"-2224"0,3 1-560 0,1-5 0 0,2 1 1664 16,0-3 208-16,0 3 48 0,2 1 16 0,1 1-960 0,2 3-192 0,0 1-32 0,3 0-16 0,-2-2-192 0,1 1-32 0,-2-4-16 0,0 2 0 0,-1 3 240 0,0-2 48 0,-3 3 16 0,0 4 0 15,-2-1-208-15,-3 7-32 0,-1 4-16 0,-2 6 0 16,-3 4-544-16,-2 4 0 0,-1 6 0 0,-3 1 0 16,-1 4-656-1,-1 0-96-15,-1 3-16 0,1-1 0 0,0-1 112 16,-2-3 16-16,2 1 0 0,0-2 0 0,1-2 304 0,-2-1 64 0,2 3 16 0,0-2 0 15,1-4-496-15,2-4-80 0,2-1-32 0,1-4-16672 16</inkml:trace>
  <inkml:trace contextRef="#ctx0" brushRef="#br2" timeOffset="103715.05">24102 15945 41471 0,'-18'18'1840'0,"6"-8"368"0,1-1-1760 0,2-2-448 0,4-5 0 0,3 2 0 16,-2-3 480-16,-2 4 16 0,-4 2 0 0,-1 2 0 0,1 2-496 0,1-5 0 15,7 1 0-15,2-3 0 0,2-1 0 0,4 1-320 16,3 1 64-16,2-2 0 16,3 2 256-16,1 0 0 0,3 0 0 0,4 1 0 0,3-1 0 0,4 0 0 15,4 0 176-15,3 1-176 0,2-3 256 0,2 1-48 16,1 0-16-16,2 0 0 0,3-1-64 0,-1-1-128 15,-3 1 176-15,-1-3-176 0,0 0 0 0,-4 0 0 0,-1 0-192 16,-4-3 48-16,-3 2 144 0,-6 0 0 0,-2 1 0 0,-2-3 0 31,-4 2 0-31,-4 0 0 0,-1-1 0 0,-3 0 0 0,-1 1 0 0,-3 0 0 0,-1 2 160 0,-2-1-160 16,-1 3 128-16,-2-1-128 0,0 3 0 0,-4 2 0 16,0 3 176-16,-3 1-176 15,-1 3 192-15,-1 5-192 0,-3 3 0 0,-2 3 0 16,-2 5 0-16,-1 4 0 0,-1 0-160 0,-1 5-96 15,-2 1 0-15,0 4-16 0,-1 1 16 0,-1 2 0 16,0 3 0-16,3-3 0 0,3-5 256 0,-1 2 0 0,0 5 0 16,-2 1 0-16,4-3 0 0,0 0 0 0,2-2 0 0,1-4 144 0,2-3-16 15,2-5-128 1,1-4 192-16,1-7-64 0,1 0-128 0,2-7 0 0,0-1 0 0,3-6 0 31,-1-1-592-31,1-4-48 0,3-2-16 0,1-2-17616 0</inkml:trace>
  <inkml:trace contextRef="#ctx0" brushRef="#br2" timeOffset="105754.69">29120 15917 23951 0,'3'-3'2128'0,"1"0"-1696"0,-2 1-432 0,-2 2 0 0,2 0 1472 0,-1-2 224 0,1 1 32 0,2-2 16 0,1 1 64 0,1-1 16 0,-2 3 0 0,0 0 0 0,-1 5-480 0,-1 1-80 0,-2-1-32 15,0 3 0-15,-2 2-528 0,1 1-128 16,0 2 0-16,-2 2-16 0,2 3-80 0,-1-1-16 0,0 5 0 0,0-1 0 16,0 6-320-16,-1 3-144 0,-1 6 128 0,-1 1-128 15,0 6 0-15,-1 2 0 0,-1 3-144 0,-3 0 144 16,0 4-304-16,-2 1 48 0,-2 2 16 0,-2-3 0 16,-1-2 240-16,-1-3 0 0,-1 3 0 0,-1-7 0 15,0-1 0-15,0-2 0 16,2-4 0-16,0-2 0 0,0-2-384 0,2-2-48 15,1-4 0-15,1-6-12320 0,3-3-2480 0</inkml:trace>
  <inkml:trace contextRef="#ctx0" brushRef="#br2" timeOffset="106533.65">30129 15841 40543 0,'0'0'1792'0,"-2"0"384"0,0 0-1744 0,1 0-432 0,-1 0 0 0,2-2 0 16,-1 2 512-16,0-1 0 0,-2 2 16 16,1-2 0-16,-2 1-48 0,-2-2-16 0,1 2 0 0,-1 0 0 15,-3 2-464-15,-1 1 128 0,-2 2-128 0,-4 2 0 0,-3 1-192 16,-3 2-64-16,-3 5-32 16,-2-3 0-16,-1 4 288 0,-3 3-160 0,-3 3 160 0,1 0-128 15,-2 2 128-15,1-1 176 0,0 2-48 0,1 1 0 16,1 1-128-16,1-1 192 0,5-1-192 0,5-1 192 0,2-6-192 15,6 1 0-15,3-2 0 0,5-2-176 16,1 1 176-16,4-5-128 0,0-2 128 0,4-1-128 0,1-2 128 0,1 1-128 16,3-1 128-16,1-1-128 0,0 0 0 0,1-3 0 15,2 2 0-15,2 1 0 0,2-3 128 0,2 3 0 16,2 0-144-16,0 0 144 0,4 0 0 0,-2 1 0 16,2 1 0-16,-1 0 0 0,-2 2-256 0,-1-3 80 0,-3 2 16 15,1 2 0 1,-3 1-32-16,-1 4 0 0,-2-1 0 0,-3 3 0 15,0 2 192-15,-2 1 0 0,-2 2-144 0,0-4 144 0,-2 5 0 0,1-1 160 0,-2 0-16 0,0 0 0 16,1-2 80-16,-2 1 16 0,-1-2 0 0,0-1 0 16,1 1-240-1,-2-1 144-15,-2 5-144 0,1-4 128 0,-1 2-128 0,-3 0 0 0,0-2 144 0,-3 2-144 16,0-2 0-16,-2-1 0 0,-1 2 0 16,-3-3 0-16,-1 1 0 0,0-5 0 15,-2 2 0-15,0-4 0 0,2-3 0 0,-1-1 0 0,-3 0-144 0,1-4 144 16,-1 1-208-16,3-7 16 0,3 1 16 0,2-3 0 0,2-3 176 15,3-3 224-15,2-4-48 0,1-5-16 16,5-2 128-16,0-6 32 0,3-6 0 16,3-5 0-16,1-4-192 0,3-4-128 0,2-4 192 0,4-1-192 0,0 1 304 0,2-2-48 15,1-3-16-15,1 1 0 16,2 2 32-16,-1-1 16 16,3 5 0-16,-1 1 0 0,0 6-80 0,-2 0-16 0,1 5 0 0,-2-1 0 0,-1 8 160 0,-1 1 32 15,1 1 0-15,-1 2 0 0,-1 2-208 0,-1 4-48 16,-2-1 0-16,-1 4 0 0,-2 1-128 0,-2 2 0 0,-1 3 0 31,-2 0 0-15,-2 0-704-16,-1 1 0 0,0 3-16 0,-2-3-13104 0,2 2-2608 0</inkml:trace>
  <inkml:trace contextRef="#ctx0" brushRef="#br1" timeOffset="109772.84">29327 13996 34095 0,'-1'4'3024'0,"0"-4"-2416"15,1 0-480-15,0 0-128 0,0 1 448 0,0 1 64 0,0 1 0 0,-1 0 16 16,-2 2-336-16,-1 3-192 0,1 0 192 0,-5 3-192 0,1 1 0 0,-3 3 0 0,-1 2 0 0,-2 3-192 0,0 1 192 0,-2 3 192 0,0 3-48 0,-1 3 0 0,1 2 640 0,-1 0 128 16,1 4 32-16,1-2 0 0,1 1-384 0,1 0-80 15,2 3-16-15,2-1 0 0,1 0-272 0,-2 3-48 16,2 1-16-16,-2 1 0 0,1 0-128 0,-2-3 0 16,0 1 0-16,-2-1 0 0,0-2-144 0,0 1-16 15,0-4 0-15,-1 1 0 16,1-1-288-16,0 0-64 0,2-6-16 0,0-4 0 0,1-3 128 0,2-4 16 0,1-6 16 15,1-2 0 1,1-4-704-16,3-4-144 0,1-3-16 0,3-7-14496 0</inkml:trace>
  <inkml:trace contextRef="#ctx0" brushRef="#br1" timeOffset="110326.89">29610 14048 41471 0,'-4'0'1840'0,"1"-1"368"0,2 0-1760 0,1 1-448 0,2-4 0 16,1 3 0-16,2 0 0 0,1-3 0 0,5-1 0 0,4 0 0 15,3-1 0-15,3 0 0 0,2 1 0 0,-2 2 0 0,1 3 0 0,-1 3 0 0,-1 0 0 0,0 4 0 0,1 0 0 0,0 2 0 0,1 2 0 0,1 0 0 0,2 1 0 0,1 1 0 0,0 2 0 16,0-2 0-16,0 2 0 0,0-4 0 0,-1 2 0 0,-1-2 0 15,-1 0 128-15,0-4-128 16,1 3 0-16,-2-5 128 0,0 1-128 0,0 0 128 0,-1 1-128 16,0-2 128-16,-1-1-128 0,-1 3 0 15,-2-1 0-15,-3 0 0 0,-1 0 0 0,-3 0 0 0,0 4 0 0,-4 1 0 16,-1 1 0-16,-5 1 0 16,-2 4 0-16,-6 4 0 0,-3 3 0 0,-6 3 0 0,-7 2 0 0,-4 2 0 0,-3 1 0 0,-4 1 0 15,-3 2 128-15,-3 1-128 16,-1 2 0-16,-1 0 0 15,2-3 128-15,3 1-128 0,1-2 192 0,0 3 16 16,1 1 0-16,2-1 0 0,3 0-16 0,3 0-16 16,2-1 0-16,3-2 0 0,3 0-176 0,1 0 160 15,2 1-160-15,2-3 160 0,5-2-160 0,1-4 0 0,5-4 0 16,1-2-176 0,4-4-416-16,4-5-96 0,3-4-16 0,5-7-17936 0</inkml:trace>
  <inkml:trace contextRef="#ctx0" brushRef="#br1" timeOffset="121696.39">9923 15373 16575 0,'13'0'1472'0,"-2"0"-1168"15,0 2-304-15,-2-2 0 0,-1 0-272 0,8 0-112 0,13-2-32 0,15-1 0 16,17-3-1040-16,8 0-208 0,2-5-32 0,-3-4-16 0,-3-1 656 16,4-3 128-16,4-2 32 0,4 0 0 0,1-1-144 0,-1 1-32 0,-7 5 0 0,7 2 0 0,6-1 928 0,4 7 144 15,4 3 0-15,-2 1 160 0,-3 8-160 0,1-3 0 16,-1 4 0-16,2 6 0 0,1-2 0 16,-2 4 0-16,-4 0 0 0,-4-1 0 0,0 3 0 0,6-4 0 15,5-3 0-15,1-3 0 0,-3-5 832 0,1-5 128 0,1 0 16 16,5-3 48-16,5-3 2176 0,0-5 432 0,2-3 80 15,2 0 64-15,-4-1-2464 0,7-1-480 0,5 0-112 16,1 1-16-16,-1 1-560 0,4 1-144 0,5 4 0 16,0 2 0-16,-4 3 0 0,3 2 0 15,2 3 0-15,0 3 0 0,1 1-224 0,0 4 80 0,4 2 16 0,1-1-9344 16</inkml:trace>
  <inkml:trace contextRef="#ctx0" brushRef="#br1" timeOffset="142329.79">17983 4235 1839 0,'-15'0'160'0</inkml:trace>
  <inkml:trace contextRef="#ctx0" brushRef="#br1" timeOffset="142629.29">17701 4209 11055 0,'-17'3'480'0,"3"-1"112"0,1 1-464 0,3-1-128 15,4-1 0-15,1 1 0 0,-3 0 1344 0,-3-1 240 16,-9 4 48-16,-4 1 16 0,-2 4 656 0,1-4 128 16,3 1 16-16,2 2 16 0,3-1-672 0,1-2-144 0,1 2-32 15,2-1 0-15,2 1-912 0,3 2-192 0,1-2-48 16,5-1 0-16,1-1-464 0,2 2 0 16,4 1 0-16,3-1 0 0,4 2 352 0,2 1-32 0,3 0 0 0,1 0 0 15,6 6 448-15,3 1 96 0,5 4 16 0,5 6 0 16,10 8-304-16,6 9-64 0,2 6-16 0,4 5 0 15,5 7-496-15,8 2 0 0,5 0 0 0,5-2 0 16,9-1 0-16,11 3 128 0,15 1-128 0,17 7 0 16,17 3 0-16,12 2 128 0,11-3-128 0,-4-2 0 15,-2-5 512-15,14 4 0 0,9-2 0 0,0-2 0 16,1-2-240-16,-7-6-32 0,-3-3-16 0,-16-1 0 16,-13 1-224-16,3 2 0 0,4 7 0 0,-6 2 0 15,-9 1 0-15,-7 1 0 0,-7 7 0 0,-9-3 0 0,-10-1 0 16,-12-3 0-16,-7 0 0 0,-10-9-12544 15,-4-6-2496-15</inkml:trace>
  <inkml:trace contextRef="#ctx0" brushRef="#br1" timeOffset="143411.16">17808 3639 28559 0,'-19'-4'2544'0,"3"3"-2032"0,5 2-512 0,7 1 0 0,2 0 1168 0,-5-1 144 0,-6 0 32 0,-8 2 0 0,-5-1-656 0,2 1-128 0,7-1-32 0,5 2 0 0,4-4-272 16,5 1-48-16,3-1-16 0,2-1 0 15,4 1-192-15,2-3 144 0,0 2-144 0,3 0 128 0,2 0-128 16,0 1 0 0,1 0 144-16,1 0-144 0,1 2 192 0,0 2-16 0,3 1-16 0,0 1 0 15,0-2 288-15,2 3 64 0,5-1 16 0,5 3 0 0,6 4 0 0,4-1 0 31,3 1 0-31,6 5 0 0,3 3-240 0,6 3-48 0,4 5-16 0,2-1 0 0,-1-1-224 0,14 12 128 16,12 4-128-16,6 10 0 0,5 4 0 0,5 6 128 16,6 6-128-16,3 4 0 0,2 1 0 0,-18-10 176 15,-14-12-176-15,16 13 160 0,25 18-160 0,15 11 0 0,4-1 0 16,0 1 0 0,-1-3 256-16,6 6-16 0,8-1-16 0,-2 0 0 15,-5-9 96-15,6 5 0 0,4 0 16 0,0 2 0 16,-1 3-192-16,-4-5-144 0,-4-4 192 0,-3-2-192 0,0-1 128 0,1 0-128 0,-2 2 0 0,-1-6 0 15,-3-4 0-15,-8-3 0 0,-8-3 0 0,-4-1 0 16,-3-2 0-16,-7 2 0 16,-6-7 0-16,-6 1-19840 15</inkml:trace>
  <inkml:trace contextRef="#ctx0" brushRef="#br1" timeOffset="144339.31">17121 6177 35007 0,'-2'-8'3120'0,"2"-1"-2496"0,2 4-496 0,1 4-128 0,-1-2-528 0,1 1-128 0,-1-7-32 0,3-3 0 0,1-2 528 0,0 0 160 0,-1 6 0 0,-1-1 0 0,0 3 816 0,-2 4 272 0,1-2 48 0,-1 3 16 16,1 2-96-16,-1 3-16 15,2-1 0-15,1 5 0 0,0-2-528 0,1 2-96 0,1 1-32 0,5 3 0 16,2 1-384-16,2 0 0 15,2 0 128-15,2-1-128 0,3 2 0 0,3 0 0 0,1-1 0 0,3 0 0 16,1 0 0-16,2-2-144 0,2 4 144 0,-1 0-160 16,-1 1 160-16,-5 1 0 0,-2-2 0 0,-2 0 0 0,-3 2 0 0,-3 0 0 15,-1 0 0-15,-1 0 128 0,-2-1 176 0,-3 2 32 16,0-2 16-16,-1 1 0 0,0 0 176 16,0 2 48-16,0-1 0 0,1 2 0 15,-1-3-368-15,2 1-64 0,1 0-16 0,0 1 0 0,3 1-128 0,2-1 0 16,0 1 0-16,-1 0 128 0,3 0-128 15,1-3 128-15,2 3-128 0,0 2 128 0,2 2-128 16,0 0 0-16,-1 0 0 0,2 3 128 0,-1 3 32 0,3 3 0 16,2 4 0-16,2 3 0 0,0 2 0 0,3 0 0 15,6 5 0-15,7 2 0 0,9 3 32 0,7 3 16 0,4-5 0 16,8 2 0-16,6 6 16 0,11 3 0 0,6-2 0 0,10 4 0 16,7 3-96-16,7-4-128 0,-3-3 176 0,9 7-176 15,11 4 0-15,15 9 0 0,10 10 0 0,5-3 0 16,2-1 128-16,7 8-128 15,9 8 144-15,6 8-144 0,8 8 320 0,-5 0-16 16,-16-11-16-16,12 14 0 0,7 15-64 0,3-2-16 0,-1 2 0 0,3 1 0 16,4 6-208-16,-4-3 128 0,-3-6-128 0,-8-3 0 15,-6-4 0-15,5 5 0 16,6 4 0-16,-8-6 0 0,-5-7-176 0,-7-8-80 16,-4-1 0-16,-12-8-16 0,-10-3-864 0,-11-6-160 0,-8-4-48 0,-7-4-19552 15</inkml:trace>
  <inkml:trace contextRef="#ctx0" brushRef="#br1" timeOffset="145177.95">17746 8429 32255 0,'-11'2'2864'0,"1"-2"-2288"0,0 2-576 0,4-2 0 0,2 0 1712 0,1 0 224 0,2 0 48 0,-4 0 16 0,-1 0-1360 0,-3 0-288 0,3 1-48 0,3-1-16 0,3 0-112 0,1 0-32 16,6 0 0-16,2 0 0 15,2 0-144-15,3 4 0 0,2-2 0 0,0 2 0 0,1 2 0 0,0 3 0 16,2 2 0-16,1 4 0 0,2 3 192 0,-1 2-32 16,1 4-16-16,-2-2 0 0,0-2 160 0,5 7 16 15,3 6 16-15,4 3 0 0,3 3-64 0,1-1-16 16,2 3 0-16,3 3 0 0,2 0-64 0,3 5 0 15,4 5-16-15,4 5 0 0,0 2-176 0,9 7 0 16,6 7 144-16,-1-5-144 0,-7-8 0 0,12 11 0 16,15 15 0-16,11 7 0 0,8 3 0 0,1-3 144 15,-9-10-144-15,17 10 0 0,18 15 336 0,6 2-32 0,1-4-16 16,9 6 0-16,11 10 32 0,5-2 16 16,3 2 0-16,5 8 0 0,2 9-32 0,8 1-16 0,9-1 0 0,6 7 0 15,3 4 144-15,-6-6 16 0,-2-3 16 16,2 2 0-16,-3 1-160 0,1-4-48 0,0 0 0 0,3-3 0 15,3-6-256-15,-13-2 0 16,-15-6 0-16,9 0 0 0,5 0 0 0,-1 0 0 0,-2 0 0 0,-5-5 0 16,-7-8-240-16,-8-7 0 0,-6-5 0 0,-10-7-14560 15,-7-7-2928-15</inkml:trace>
  <inkml:trace contextRef="#ctx0" brushRef="#br1" timeOffset="145988.01">17589 10565 35935 0,'0'6'3200'0,"0"-1"-2560"0,1 0-512 0,1 0-128 0,1-3 448 0,1 5 80 0,1 6 16 16,4 4 0-16,6 9-672 0,4 7-144 0,4 0-32 0,2 0 0 0,2-2 752 0,3 1 128 0,3-3 48 0,3 2 0 0,-2-5 96 0,8 7 32 16,11 7 0-16,11 7 0 0,10 10-256 0,5 4-48 15,4 7-16-15,4 0 0 0,4 3-64 0,5 7-16 16,6 8 0-16,2 8 0 0,0 3-176 0,6 2-48 15,9 8 0-15,7 12 0 0,4 8-128 16,4 4 0-16,10 3 0 0,1 5-176 0,3 8 304 0,2 1 64 0,-1-1 16 16,16 10 0-16,11 9 240 0,7 3 64 0,2 7 0 0,4 1 0 15,3-5 192-15,10 5 32 0,16 7 16 16,0-7 0-16,-2-7 16 0,-1-5 0 0,-13-7 0 0,8 2 0 16,5 2-416-16,0 6-80 0,2 1-16 0,-6-3 0 15,-3-4-256-15,0-4 0 0,1-1 0 0,-2-7 0 31,0-2-1376-31,-3-1-384 0,-3-1-80 0,-4-13-16 0</inkml:trace>
  <inkml:trace contextRef="#ctx0" brushRef="#br1" timeOffset="154246.18">17642 13437 4607 0,'0'-2'400'0,"0"0"-400"0,1-1 0 0,-1 1 0 0,0 0-240 0,1-1-128 0,1-4-16 0,0 0-16 0,1-7 816 0,-1 0 160 0,2-2 48 0,-1 1 0 0,1 2 1040 0,0 2 192 0,0 4 64 0,-1 1 0 16,1 1-704-16,-2 5-144 0,1 0-32 0,-1 0 0 15,1-3 192-15,-2 6 48 0,0-2 0 0,1 3 0 16,0-2 128-16,1 2 48 0,-2-2 0 0,0 1 0 16,-1-6-880-16,0 1-192 0,1-2-16 0,0-1-16 15,-1-4 352-15,2 0 64 0,-2-4 0 0,0-2 16 16,1 2-336-16,-1-5-80 0,0 1-16 0,0 0 0 15,0 6-192-15,1-5-32 0,-1 1-128 16,1 0 192-16,-1-1 320 0,0 0 64 0,2 1 16 0,-2 1 0 16,1 2-16-16,0-3-16 0,-1 3 0 0,0-1 0 15,-1 4-384-15,0-1-176 0,-1 0 160 0,-1-5-160 0,0 3 0 16,0-1 0-16,-2-3 0 0,0 1 0 0,-2-1 144 0,1-1-144 16,1-2 128-16,-1-2-128 0,0 0 192 15,0-3-64-15,0 0 0 0,1 4 0 0,1-1 416 0,0 3 80 16,1 0 16-16,-1-1 0 0,3 2-512 0,-2 4-128 15,2 2 0-15,0 0 0 0,-2 3 0 0,2-3 0 16,-2 1 0-16,2 0 0 0,0 2 0 0,0-3 0 16,-1 1 0-16,1 0 0 0,1 1 0 0,0-1-128 15,0-1 128-15,-1-1 0 0,1 4 0 0,0-3 0 0,-1 0 0 16,1 0 0-16,-1-3 272 0,1 1 144 0,0 0 32 16,0-2 0-16,0 2-256 0,0-3-32 0,1-2-16 0,0 2 0 15,0 3-16-15,-1-3-128 0,1 3 192 0,1-1-64 16,-2 1-128-16,1 1 0 0,-1-4 0 0,1 3 0 15,0-1 0-15,1 0-176 0,-1 3 48 0,-1 0 0 16,0 0 128-16,0-2 0 0,0 2 0 0,-1 0 0 16,-2 0 0-16,2 0 0 15,-2 0 0-15,2-2 0 0,-1 2 0 0,-1-5 0 0,1 4 0 0,1-5 0 16,-2 1 0-16,1-1 0 0,0 0 0 0,1-2 0 16,-1 2 0-16,0-3 0 0,2 0 0 0,0-1 0 15,0 0 0-15,0 2 0 0,0-1 0 0,0 2 0 0,0 4 0 16,0 0 0-16,0 3 0 0,2 2 0 15,-2 1 0-15,0-1 0 0,1 3 0 0,0-3 0 16,0 2 0-16,1-3 0 0,-1 2 0 0,-1-2 0 0,1 5 0 16,0-6 0-16,-1-2 0 0,0-5 0 15,0 7 0-15,-1-5 0 0,1-1 0 0,-1 0 0 0,0-1 0 0,-1 1 0 16,2 1 0-16,-1 1 0 0,1 0 0 0,0-2 0 16,1 0 0-16,-2-2 0 0,1 4 0 0,0-2 0 15,1 2 0-15,-1-1 0 0,2 2 0 16,-2 2 0-16,0 1 0 0,1-3 0 0,0 2 0 0,0 0 0 15,1-1 0-15,-1-2 0 16,-1 2 0-16,0-5 0 0,1 1 0 0,0 1 0 0,-1 0 0 0,0-3 0 16,0 2 0-16,-1-3 0 0,1 2 0 0,-1-1 0 0,1-2 0 0,0 0 0 15,0 3 0 1,0-1 0-16,1 2 0 0,-1-4 0 0,1 3 0 0,1 0 0 16,-1 1 0-16,-1-3 0 0,1 2 0 15,0 2 0-15,-1 2 0 0,1-3-128 0,-1 5 128 0,2-1 0 0,-2 4 0 0,0-2 0 16,0 0 0-16,0-2 0 0,-2 2 0 0,1-5 0 0,0 0 0 15,-1-1 0-15,-1 1 0 0,1-1 0 0,-1-1 0 16,-1-2 0-16,1 4 0 0,-1-1 0 16,0-3 0-16,1 3 0 15,0 2 0-15,-1-1 0 0,2-2 0 0,-1 1 0 0,1-3 0 0,1 2 0 0,0 0 0 0,1 1 0 16,1 0 0-16,-1 0 0 0,1 2 0 0,1 2 0 16,0 1 0-16,0 1 0 0,-1 1 0 0,2-1 0 15,-2 0 0-15,0-2 0 0,1 1 0 0,-1-4 0 16,-1 0 0-16,0-3 0 0,0 2 0 0,0 0 0 0,-1-4 0 15,1 2 0-15,-2 2 0 0,1-1 0 0,0 2 0 16,0 2 0-16,-1-1 0 0,1-1 0 0,0 1 0 16,1 6 0-16,-1 0 0 15,1 2 0-15,-2 1 0 0,2-7 0 16,0 2 0-16,-1-3 0 0,1 0 0 0,1-2 0 16,-1 0 0-16,2 0 0 0,0 2 0 0,-1-3 0 15,3-1 0-15,-1-3 0 0,-1 0 0 0,2-2 0 16,-3-1 0-16,1 0 0 0,1 1 0 0,-2 1 0 15,0 1 0-15,-1 1 0 0,0 4 0 0,-1 0 0 16,0 4 0-16,-2-3 0 0,2 3 0 0,-1 1 0 16,-1 3 0-16,1-3 0 0,-2 2 0 0,2 1 0 15,-1-1 0-15,1 2 0 0,-1 0 0 0,2 1 0 16,0 3 336-16,0 0 112 0,-1-2 0 0,2-4 16 0,-1 1-208 16,0-7-32-16,0 1-16 0,1-3 0 0,0 0-208 15,0-3 0-15,0 1 0 0,1 2 0 0,0-3 0 0,2 2 0 16,-1-1 0-16,2 2 0 0,-2-3 0 0,2 3 0 15,-2 2 0-15,1-1 0 0,-1 0 0 0,0 0 0 16,-1 2 0-16,0-1 0 0,-1 2 0 0,1-3 0 16,0 3 0-16,-1-3 0 0,0 4 0 0,0-2 0 15,0 1 0-15,0 0 0 0,0-3 0 0,0 10 0 16,0 1 0-16,0-1 0 0,0 1 0 0,0 0 0 16,0-1 0-16,0 0 0 0,-1-2 0 0,1 1 0 0,0-2 0 15,-1-3 0-15,0-4 0 0,-2-2 0 16,2-1 0-16,-1 1 0 0,0 0 0 0,1 0 0 0,0 1 0 15,0-2 0-15,1 3 0 0,0-1 0 0,0-3 0 16,1 2 0-16,0-1 0 0,0 2 0 0,1-3 0 0,-1 5 0 16,0-1 0-16,0 1 0 0,1 3 0 0,-2 0-160 15,0-4 160-15,-2 1 0 0,2 2 0 0,0 2 0 16,0 0 0-16,0 0 0 0,0-1 0 0,-1-1 0 16,1 3 0-16,0 5 0 0,0 2 0 0,0-2 0 15,1 1 0-15,-1-1 0 0,0-1 0 0,2-2 0 16,-2 1 0-16,1-4 0 0,0 1 128 0,-1-2-128 15,1-3 0-15,0 1 0 0,-1-1 0 0,2 3 0 0,-2 2 0 16,0 1 0-16,0-2 0 0,-2-3 0 0,2 0 0 16,-1-3 0-16,1-1 0 0,-1 0 0 0,1 3 0 15,-1-2 0-15,0-4 0 0,-1 2 0 0,1 5 0 0,0 0 0 16,0-4 0-16,-2 1-128 0,2 1 128 16,0 1 0-16,-2 1 0 0,2 3 0 0,0 3 0 0,-1-1 0 15,1-2 0-15,-1-2 0 0,1 2 0 0,-1 0 0 16,1 0 0-16,0-3 0 0,0 2 0 0,1-1 0 15,-3-2 0-15,2-1 0 0,0-2 0 0,-2 3 0 16,1-2 128-16,-2-3-128 0,1 2 0 0,0-1 0 16,0-1 0-16,1-2 0 0,-1 0 0 0,0-2 0 0,0 6 0 15,1-1 0-15,-1-2 0 0,1 3 0 0,-1-4 0 0,1 1-128 16,-1 2 128-16,1-2 0 0,-2-1 0 0,2-1 0 16,-2 4 0-16,0-2 0 0,2 2 0 0,-2-1 0 15,2-1 0-15,-1-1 0 0,1 0 128 0,-1 1-128 16,1-2 0-16,0 0 0 0,1-1 0 0,0-1 0 15,1-1 0-15,0-3 0 0,0 2 0 0,0 3 0 16,0 3 0-16,1-6 0 0,0-5 0 0,1-8-192 16,0-2 192-16,-1 0 0 0,1 2 160 0,-1 0-160 15,0 5 0-15,-1 2 0 0,-1 5 0 0,-2-1 0 0,1 3 0 16,-2 4 0-16,1 2 0 0,-1 3 0 0,0 1 0 16,-1-2 0-16,0 2 0 0,0 0 0 15,2-2 0-15,-4 0 0 0,2 0 0 0,0-4 0 0,2-4 0 0,-2-3 0 16,2-2 0-16,1-1 0 0,1-3 0 0,-1-3 0 15,2-1 0-15,0-1 0 0,0-1 0 0,0 5 0 16,0 2 0-16,0-3 0 0,2-5 0 0,-2-4 0 16,0-5 0-16,0 5 0 0,-2 2 0 0,2 3 0 15,-2 3 0-15,-1 3 0 0,0 5 0 0,-2 4 0 0,-1 8 0 16,1-2 0-16,-2 5 0 0,1 0 0 0,0 2 0 0,1-1 0 31,0 3 0-31,0-1 0 0,0-2 0 0,0-3 0 0,0-5 0 0,1-2-128 16,1-3 128-16,-1-3 0 0,2 2 0 0,-2-4 0 15,2 2 128-15,-2-4-128 0,0 1 0 0,1 0 0 0,-2 2 0 0,0 2 0 16,0 1 0-16,0 6 0 0,0 1 0 0,0 2 0 16,0-2 0-16,0 1 0 0,-1-4 0 0,0-2 0 15,-2 0 0-15,2-3 0 0,0-2 0 16,1-2 0-16,0-2 0 0,0-3 0 0,1-3 0 0,1-2 0 16,0 1 0-16,1 2 0 0,-1 1 0 0,2-6 0 15,1-7 0-15,1-6 0 0,0-7 0 0,2-6 0 0,1-1 0 16,-2 2 0-1,-1 2 0-15,2 0 0 0,0 0 0 0,0 0 0 0,1 0 0 0,-2 0-160 16,2 5 160-16,-3 2 0 0,0 2 0 0,1 2 0 0,-1 2 0 0,-1 0 0 16,1 0 0-16,-1-2 0 0,1 7 0 0,-1-2 0 15,0-4 0-15,0 10 0 0,0 8 0 0,0-4 0 16,1-11 0-16,1-4 0 0,-1-1 0 0,1 0 0 16,0-2 0-16,-2 6 0 0,0 3 0 0,0 6 0 15,-2 5 160-15,1 5-160 0,0 7 0 0,0-5 0 16,-3-8 0-16,-1-3-160 0,0 2 160 0,-2-2 0 0,-1 4 160 15,1 1-160-15,-1 5 0 16,1 7 0-16,0 7 0 0,-1-4 0 16,0 3 0-16,-4-4 0 0,1 1 0 0,0 0 0 15,1-2 0-15,0 0 0 0,2 0 0 0,-1-1 0 0,0 1 0 0,2-3 0 0,-2-3 0 0,2 2 0 16,2 1 0-16,-1 1 0 0,1 1 0 0,0 2 0 16,0 3 0-16,0-4 0 0,0 2 0 0,1 0 0 31,1-1-256-31,0 4-160 0,1-3-32 0,-1 4-12096 0,3-3-2416 0</inkml:trace>
  <inkml:trace contextRef="#ctx0" brushRef="#br1" timeOffset="166528.48">14243 5847 12895 0,'-4'-2'1152'0,"0"1"-928"0,3-1-224 0,1 2 0 0,0-2 704 0,-1-1 112 0,-2 2 16 0,0-5 0 0,-1 1-1184 0,-1 0-224 0,0 0-64 0,0 4 0 0,1-2 640 0,1 2 0 0,-1 2 0 0,0 2 128 16,0 2 912-16,2-1 176 0,-1 3 48 0,1-1 0 16,1 2 864-16,1 1 176 0,0 3 48 0,1-1 0 15,1 1 128-15,1 0 16 16,1 3 16-16,-1 0 0 0,4 5-1440 0,0 3-304 0,0 6-48 0,2 1-16 15,-2 2-432-15,1 1-80 0,-1-2-32 16,-1 4 0-16,1 4 64 0,-2 2 16 0,-2 2 0 0,1-2 0 16,-1-1-64-16,-3-2-16 0,-2 2 0 0,-1-5 0 15,-1 2-160-15,-2 3 0 0,-1-4 0 0,0 2 0 16,0-2 176-16,-1 0 0 0,1-3 0 0,1-4 0 16,1-6-32-16,1-3 0 0,0-4 0 0,2-7 0 15,1-1 96-15,1-5 16 0,1-2 0 0,3-3 0 0,-1-2-128 0,1-2 0 16,2-3-128-16,0-1 192 15,2 0-16-15,-1-1-16 0,2 0 0 0,-1 0 0 0,0 2 176 16,1-2 48-16,-1 0 0 0,1-1 0 0,1 3-176 0,1 0-16 16,0 0-16-16,3 2 0 15,-1 1-176-15,3-3 0 0,4 3 144 0,1-1-144 0,1 1 0 0,3-2 0 0,6 0 0 16,2-2 0-16,3-3 0 0,1 1 0 0,4-3 0 0,0-1 0 16,0-1 272-16,-3 2-16 0,0-1 0 15,1-1 0-15,2-1-128 0,-2 1-128 16,-3 2 144-16,0 1-144 0,-2 1 0 0,0 1 0 0,-2 0 0 0,-2 1-160 15,-4 3 160-15,-4 0-128 0,-2 2 128 0,-5 2-128 16,-3-1-816 0,-6 3-144-16</inkml:trace>
  <inkml:trace contextRef="#ctx0" brushRef="#br1" timeOffset="167202.72">15181 5552 25791 0,'-2'0'2304'0,"-1"-3"-1856"0,2 3-448 0,1 0 0 16,0 0 1456-16,0 0 192 0,0 0 32 0,-1-1 16 0,-1 1-752 0,2-1-160 0,3-2-16 0,-3 3-16 0,0 0-464 0,0 0-96 0,30-2 0 0,-17 4-16 0,3 2-176 0,3 3 0 0,2 3 0 0,1 5 0 0,0 5 176 0,1 6 48 0,0 4 16 0,1 8 0 15,-1 4 208-15,-1 7 32 0,-3-4 16 0,-3 3 0 16,0 2-496-16,-1 0 0 0,0 5 0 0,0-5 0 16,-3-8 0-16,-1-1 0 0,1-1 0 0,1-3 0 15,-2-1 0-15,-1-6 176 0,-3-3-176 0,1-4 160 16,-2-3-32-16,-1-5 0 0,0-3 0 0,0-2 0 16,-2-5-1280-1,1-5-272-15,1-4-48 0,-1-2-14176 0</inkml:trace>
  <inkml:trace contextRef="#ctx0" brushRef="#br1" timeOffset="167646.39">15180 5343 33167 0,'-11'-6'2944'0,"2"-1"-2352"0,5 4-464 15,4 1-128-15,2 2 1408 0,-2-3 272 16,-3-3 48-16,-1-4 16 0,3-5-1264 0,2-1-256 0,7 0-48 16,3 0-16-16,5 1-160 0,0 1 0 0,4 2 0 0,1 2 0 15,0 2 0-15,1 2 128 0,2 3-128 0,-1 0 0 16,-1 3 0-16,2 0 0 0,-1 0 128 0,2 1-128 16,1 3 0-16,0-3 128 0,1 2-128 0,2 0 128 15,-1 2-128-15,3 0 0 0,0 3-192 0,1 2 192 16,-1-2 0-16,0 3 0 0,0 3 0 15,-1 0 0-15,-1 0 0 0,0-1 0 0,-2 3 0 0,-2-2 0 0,-2 3 0 16,-4 3 0-16,-3-2 0 0,-4 4 192 0,-3-2-192 16,-4 5 192-16,-3 1-192 0,-3 2 192 15,-4 4 16-15,-4 2 16 0,-2-4 0 0,-4-1 0 0,-3 2-80 16,-3-2-16-16,-1-1 0 0,-4-4 0 16,-2-1 0-16,1-1 0 0,-2-2 0 0,-2-3 0 0,1 2 32 0,-2-7 0 15,3-1 0-15,-2 1 0 0,-2-1-160 0,-2-3 0 16,1 1 0-16,-2-2 128 0,0 3-128 0,1-5 0 15,1 1 0-15,3 1-12784 16,3-6-2576-16</inkml:trace>
  <inkml:trace contextRef="#ctx0" brushRef="#br1" timeOffset="169095.13">16191 3228 21183 0,'-13'-2'1888'0,"0"2"-1504"0,6 0-384 0,2 0 0 0,1 2 1456 15,-3-2 208-15,-7 3 64 0,-9 0 0 0,-8 0-1152 0,-5 3-208 0,-1 3-48 0,-1-1-16 0,1 6-304 0,-1 1 0 0,-1 5 0 0,-1-1-144 0,1 6 144 0,-5 3-128 0,0 1 128 0,-3 2-128 16,-1 1-32-16,0 3 0 15,-3 4 0-15,-1 6 0 16,-5 2-480-16,-4 6-112 0,-2 6-16 0,-2 1 0 16,0 1 32-16,4 1 0 0,1 3 0 0,-3 5 0 0,-2 7 288 0,0 6 48 0,0 4 16 0,1 4 0 15,-1 3 208-15,1 3 176 0,0 11-208 0,-1 2 80 16,7-5 128-16,-5 13 0 0,-6 15-144 0,-2 3 144 16,5-4 0-16,-7 12 0 0,-1 12 0 0,-3-2 0 31,4-5-896-31,-1 4-96 0,-2 6-32 0,1 0 0 0,1-2 0 0,1-4-16 0,3-3 0 15,-1 11 0-15,-3 12 432 0,-3 0 96 16,-2 0 0-16,5-6 16 0,7-10 192 0,-2 11 48 0,1 6 0 0,-2 3 0 0,1 3 256 16,5-4 0-16,3 2 0 0,5-1 0 0,7-1 0 0,5 4 144 15,4 6-144-15,7-3 128 0,4-1 0 0,6-7 0 16,4-8 0-16,4 9 0 0,7 6 720 0,3-2 144 16,6-4 32-16,3-6 0 15,4-10-384-15,6 1-80 0,4 2-16 0,7-5 0 16,2-9 80-16,7-6 16 0,5-2 0 0,6-9 0 0,7-9-416 0,11-7-80 15,7-5-16-15,7-13 0 16,6-9-528-16,3-12-112 0,7-4-32 0,7-7 0 0,5-9 160 0,-1-13 16 16,-2-9 16-16,4-6 0 0,6-6 0 15,-1-7 0-15,-3-9 0 0,-3-6 0 0,1-6 352 0,1-7 0 0,6-6-144 16,-2-8 144-16,-2-5 0 16,2-7 0-16,4-4 0 0,-4-9 0 0,-2-9 704 0,-2-5 240 15,-1-6 48-15,-2-5 16 0,-3-3 800 0,-1-7 176 0,-3-6 16 0,-2-8 16 16,0-2-848-16,-5-3-160 0,-7-1-48 15,-6 0 0-15,-4 1-64 0,2-12-32 0,1-4 0 0,-6-4 0 16,-5 5-304-16,-5-5-64 0,-3-4-16 0,-5-1 0 16,-8 11 48-16,0-15 16 0,-2-13 0 0,-5-5 0 15,-2 3-352-15,-7-5-64 0,-3-2 0 0,-4 1-128 0,-4 0 160 16,-3 4-160-16,-2 3 128 0,0-10-128 0,2-4 144 16,-4-5-144-1,-1 1 160-15,-1 1-160 0,0 5 0 0,-1-11 0 0,0-6 0 0,1-1 0 0,-1 5-192 0,1 2-128 16,-1 1-16-16,2-7-16 0,-1-2 80 0,0-4 16 15,-2-5 0-15,-4 0 0 16,0 0-128-16,-5 7-32 0,0 7 0 0,-7-2 0 16,-4 3-224-16,-4-1-64 0,-6 7 0 0,-2 2 0 0,-2 14 352 0,-7-4 64 15,-3-9 16-15,-8 4 0 16,-2 6-160 0,-3 3-16-16,-1 7-16 0,-4-3 0 0,1 1-1200 0,-6-4-224 0</inkml:trace>
  <inkml:trace contextRef="#ctx0" brushRef="#br2" timeOffset="188891.74">29645 729 9215 0,'0'5'816'0,"-1"-3"-656"0,0 2-160 0,1-4 0 0,0 1 608 0,0 1 96 0,-2 1 0 0,1 2 16 0,0 1 544 0,0 2 96 16,-2 0 32-16,-1 1 0 0,2 0-240 0,0-2-64 0,-1 1 0 0,-1 0 0 0,2 0 320 0,-3 0 48 0,1 2 16 0,-1 1 0 0,0 1-192 0,0-1-48 16,-1 2 0-16,1 1 0 0,-1 1-496 0,0 0-96 0,1 1-32 15,-1-2 0-15,1 1 32 0,0-1 0 0,1 0 0 16,0 0 0-16,2-1-192 0,1-1-48 0,0 0 0 16,1 2 0-16,1-2-80 0,1 1-32 0,1-1 0 15,-1 3 0-15,1-3-48 0,-1 2-16 0,2 1 0 0,-2 1 0 16,1 0-16-16,-2 1 0 0,1 2 0 15,-2 2 0-15,0-3-48 0,0 5-16 0,-1-4 0 0,-1 2 0 16,-1 0 32-16,1-1 0 0,-2 4 0 0,2 0 0 16,-2-3-48-16,0 1-128 0,1-1 192 0,-1-3-64 15,1 3-128-15,1-2 0 0,1-1 0 0,-1 2 0 0,2-3 0 16,-1-1 128-16,1-1-128 0,0 1 0 16,0 0 0-16,1 0 0 0,-2-1 0 0,1 0 0 0,0 1 0 0,-1-3 0 15,1 3 0-15,-1-4 0 0,-2 2 0 0,2-1 0 16,-2 1 0-16,1 1 0 0,0-3 0 0,0 2 0 15,1 0 0-15,0 3 0 0,1 0 0 0,-1-1 0 16,1-2 0-16,0 0 0 0,2 0 0 0,-1 2 0 16,2 0 0-16,-1 1 0 0,2-2 0 0,0 1 0 15,-1 2 0-15,1-2 0 0,0 0 0 0,-2 0 0 16,2 1 128-16,-2-3-128 0,1 2 144 0,-1 0 0 0,0 0 0 16,-1-1 0-16,-1 0-144 0,0 1 0 0,0 1 144 15,0-2-144-15,-1 0 0 0,1 1 0 0,0 0 0 16,-2 1 0-16,2-3 0 0,0 1 0 0,-1 2 0 15,1-3 0-15,1 2 0 0,-1 0 0 0,2 0 0 16,0-3 0-16,1 2 0 0,-2-1 0 16,1 1 0-16,1-3 0 0,-1 4 0 0,2-2 0 15,0 1 0-15,-1-1 0 0,2 1 0 0,0 1 0 0,0-1 0 0,0-1 0 16,0 1 0-16,0-2 0 0,0 1 0 0,-1 1 0 16,1-2 0-16,-2 2 0 0,0 0 0 0,1 0 0 15,-2 1 0-15,0 0 0 0,2 1 0 0,-1-2 0 0,0 1 0 16,0 0 0-16,-1 0 0 0,1 2 0 15,-1-2 0-15,1 1 0 0,0 0 0 0,0 1 128 0,1 0-128 16,-2 0 0-16,1 0 128 0,-1 2-128 0,1 0 0 16,-2-1 0-16,0 4 0 0,0-4 0 0,-1 2 0 15,0 2 0-15,0-1 0 0,0 0 0 0,0 2 0 0,-1-4 0 16,1 2 0-16,0-1 0 0,0 1 0 0,1-3 0 16,-1 2 0-16,1-3 0 0,1 1 0 0,0 1 0 15,-1-3 0-15,2 0 0 0,1 2 0 0,-2 0 0 16,1-1 0-16,0-1 0 0,1 0 0 0,-2 2 0 15,2 0 0-15,0 0 0 0,-2 0 0 0,1 2 0 16,-1-1 0-16,1 1 0 0,-1 0 0 0,-2-2 0 16,0 3 0-16,0 0 0 0,0-2 0 15,-1 1 0-15,0 1 0 0,0 0 0 0,-2 0 0 16,1-2 0-16,-1 2 0 0,1 2 0 0,0-3 0 0,0 0 0 16,1-4 0-16,-1 2 0 0,1-1 0 0,1 2 0 0,0-3 0 0,0 1 0 15,0-1 0-15,0-1 0 0,1 1 0 0,-1-2 0 16,2 3 0-1,-1 1 0-15,-1-1 0 0,0 0 0 0,0 2 0 0,0-3 0 0,-1 3 0 0,-1 0 0 16,1 0 0-16,0 1 0 0,1-1 0 0,-1-1 0 16,-1 1 0-16,2 1 0 0,-1 0 0 0,-1-1 0 15,2 1 0-15,-1 1 0 0,-1-2 0 0,1 2 0 0,0 1 0 16,0-2 0-16,-1 1 0 0,1 0 0 0,0-1 0 16,1 0 0-16,0 0 0 0,0-1 0 0,0 0 128 15,1-2-128-15,0 0 160 0,1 0-160 0,0 2 160 0,1-3-160 16,0 3 160-16,1 0-160 0,0-2 0 0,-1 1 0 31,1 1 0-31,0 2 0 16,1-4 0-16,0 3 0 0,0-1 0 0,0 1 0 0,0 2 0 0,-2-4 0 0,2 1 0 0,-1 2 0 0,-2-3 0 0,1 3 0 15,-1-2 0-15,0 1 0 0,-1 0 0 0,0-1 0 16,0 2 0-16,-1-1 0 0,0 1 0 0,0 2 0 16,2 1 0-16,-2 1 0 0,0-2 0 0,1 2 0 0,0-1 0 15,0 1 0-15,2-3 144 0,-1 1-144 0,1 1 128 0,-1 1-128 16,-1-3 0-16,2 1 128 15,-1 2-128-15,1-3 0 0,-1-1 0 0,1 2 0 0,-1-1 128 16,1-2-128-16,-1 3 0 0,1-4 0 16,-2 1 0-16,0 0 0 0,2-2 0 0,-2 1 0 15,0 1 0-15,0-1 0 0,-1 2 0 0,0-2 0 0,0 1 0 0,0 0 0 16,1 0 0-16,-1 0 0 0,0 1 0 0,0-1 128 16,0 0-128-16,2 1 0 0,-1-1 0 0,0-3 0 15,2 3 0-15,-2-4 0 0,1 1 0 0,1-1 0 0,-1-1 0 16,1 1 0-16,-1-2 0 0,0 4 0 0,-1-4 0 15,0 2 0 1,0 0 0-16,-1 2 0 0,0-2 0 16,-1 0 0-16,0 1 0 0,-2 0 0 0,2 1 0 0,-1 1 0 15,-1-3 0-15,1 3 0 0,-1 0 0 0,1-2 0 16,-1 1 0-16,2 0 0 0,-2-1 0 0,3-1 0 16,-1 0 0-16,2-1 0 0,-1 2 0 0,2-5 0 15,0 2 0-15,-1-4 0 0,3 5-128 0,-1-3 128 16,0-2 0-16,0 0 0 0,1 0 0 0,-2-2 0 15,2 2 0-15,-2-1 0 0,2 1 0 0,-2 0 0 16,2 0 0-16,-3 0 0 0,2 0 0 0,-1 1 0 0,-1 0 0 0,2-1 0 16,-2 0 0-16,0 2 0 0,1 0 0 15,-1 1 0-15,0-3 0 0,0 1 0 0,1 1 0 16,-1-1 0-16,0 3 0 0,0-3 0 0,1 4 0 16,-2 0 0-16,1-2 0 0,0 2 0 0,0 0 0 0,-1 1 128 15,1 1-128-15,1-1 0 0,-1 0 0 0,0-1-176 16,-1 2 176-16,1-1 0 0,-1-1 0 0,0 1 0 15,0-2 0-15,0 1 0 0,0 0 0 0,-1 2 0 16,1-2 0-16,-1 0 0 0,0-1 0 0,-1 0 0 16,1 1 0-16,0-1 0 0,-1 1 0 0,0 0 0 0,1 0 0 15,0-3 0-15,1 2 0 0,-1-1 0 0,1 1 0 16,0-2 0-16,0 2 128 0,0-3-128 0,1 3 0 16,0-2 0-16,2-2 0 0,-1 1 0 0,0 1 0 0,2-1 0 15,-1 1 0-15,0 0-128 0,0-1 128 0,1 1 0 16,-2 1 0-16,2-1 0 0,-2-1 0 0,-1 1 0 15,1 0 0-15,-1-2 0 0,-1 0 0 0,0 3 0 16,-1 1 0-16,-2-3 0 0,1 2 0 0,-1 1 0 16,0 1 0-16,-1-4 0 0,0 4 0 0,0-1 0 0,1 1 0 15,-1 0 0-15,2 0 0 0,-2 2 144 16,1-2-16-16,2-3-128 0,0 2 288 0,0 0-48 0,1 0-16 16,1 1 0-16,0-1-224 0,2-1 128 0,-1 3-128 15,1-3 0-15,-1 1 0 0,2 1 0 0,-1-3 0 0,1 2 0 16,-1-2 0-16,0 2 0 0,0-1 0 0,-1 0 0 15,0-1 0-15,-1 3 0 0,-1-4 0 0,0 4 0 16,-1-1 0-16,-2 1 0 0,2 3 0 0,-3 1 0 16,2-3 0-16,-1 1 0 0,1 3 0 0,-1-3 0 15,1 0 0-15,-1 2 0 0,2-1 0 0,-1 3 0 16,0-4 0-16,1 1 0 0,1 1 0 0,0-2 0 16,0 1 0-16,0 1 0 0,1-2 0 0,-1 1 0 0,0-1 0 15,2 0 0-15,-2 0 0 0,0 1 0 0,1 0 0 0,-2-1 0 16,1 0 0-16,0 1 0 0,0 1 0 15,-2-2 0-15,0 3 0 0,1 1 0 0,-2 0 0 0,1 0 0 16,-2 0 0-16,1 2 0 0,0-2 0 0,0 4 0 16,0-3 0-16,-1 4 0 0,1-1 0 0,0 2 0 15,0 1 0-15,1 0 0 0,-1-2 0 0,2 0 0 16,0 0 0-16,1-1 0 0,0 2 0 0,-1-1 0 16,2 1 0-16,-1-3 0 0,1 1 0 0,0-1 0 15,2 1 0-15,-1-3 0 0,1 2 0 0,-2-2 0 16,1 2 0-16,1 0 0 0,-2-2 0 0,0 3 0 0,1-4 0 15,-1 2 0-15,-1-1 0 0,0 2 0 0,0 0 0 16,-1-2 0-16,1 2 0 0,-2-1 0 16,2-1 0-16,-1 2 0 0,1 0 0 0,-1 1 0 0,1-3 0 15,0 2 0-15,1 1 0 0,-1-3 0 0,1 2 0 0,1 1 0 16,0-1 0-16,1 1 0 0,-1-3 0 0,2 1 0 16,-2-1 0-16,1 1 0 0,-1-2 0 0,2-1 0 15,-2 1 0-15,0-3 0 0,0 2 0 0,0-1 0 16,0-1 0-16,0 1 0 0,-1 0 0 0,-1 0 0 15,2-1 0-15,-1 1 0 0,-1 1 0 0,1-2 0 16,-1 2 0-16,1-1 0 0,-1 2 0 0,0-1 0 0,2 2 0 16,-2 0 0-16,1 0 0 0,-1 1 0 0,1-1 0 0,-1-1 0 15,1 4 0-15,-1-3 0 0,2-1 160 0,-2 1-160 16,1 0 160 0,0-1-160-16,0-1 128 0,2 1-128 0,-2-1 0 0,0 2 0 0,0 0 0 0,1-1 0 15,-1 2 0-15,0-2 0 0,0 0 0 0,-1 2 0 16,0-2 0-16,0 2 0 0,0-1 0 0,-1-1 0 15,-1 2 0-15,-1 0 0 0,1 0 0 0,-1-2 0 16,0 2 0-16,0-2 0 0,1 2 0 16,-1-1 128-16,2 0-128 0,-2 1 0 0,2-3 0 0,0 1 0 0,0 1 0 15,1-4 0-15,0 2 0 0,0 0 0 16,0-1 0-16,0 0 0 0,1-2 0 0,-1 1 0 16,0 1 0-16,1-3 0 0,-1 0 0 0,0-2 0 0,-1 0 0 15,1 1 0-15,0-2 0 0,0 1 0 0,0 1 0 0,-1-4 0 16,1 4 0-16,0-2 0 15,-2 1 0-15,2-3 0 0,-1 4 0 0,0-4 0 16,0 4 0-16,0-1 0 0,-2 1 0 0,1 0 0 0,-1 1 0 0,1 0 0 16,0-1 0-16,0 1 0 0,-1 1 0 0,2 0 0 15,1-1 0-15,-1 2 0 0,0 1 0 0,0-4 0 16,-1 2 0-16,2 0 0 0,-1-1 0 0,1 0 0 16,-1 1 0-1,1-1 0-15,-1-1 0 0,1 0 0 0,0 1 0 0,-2-1 0 0,2 2 0 0,0-1 0 16,0-2 0-16,0 1 0 0,0-1 0 0,0 2 0 0,2 0 0 0,-2 1 0 15,1-1 0-15,-1 0 0 16,1-1 0-16,-1 2 0 0,1-1 0 0,-1-1 0 16,2 0 0-16,-2 2 0 0,-2-1 0 15,2-2 0-15,0 1 0 0,0 1 0 0,-1 0 0 0,1 0 0 0,-1 1 0 0,0 1 0 16,-1-2 0-16,1 0 0 16,1 1 0-16,-1-4 0 0,0 2 0 0,-1 1 0 0,0-3 0 0,1 0 0 15,-1 1 0-15,1 0 0 16,0 1 0-16,0-1 0 0,1 2 0 0,-1-4 0 0,-1 2 0 0,2-4 0 15,0 4 0-15,0 1 0 0,0-1 0 0,0 3 0 0,2-2 0 0,-2-3 0 16,1 2 0-16,0 0 0 0,0-2 0 0,0 0 0 16,1-1 0-16,1 1 0 15,0-2 0-15,-2-1 0 0,2 1 0 0,-1-3 0 0,-1 1 0 0,2-2 0 16,-1 2 0-16,-1-3 0 16,2 2 0-16,-2 0 0 15,-1-1 0-15,1 0 0 0,1 0 0 0,-1 2 0 0,0-2 0 16,-1 2 0-16,0 2 0 0,0-2 0 0,0 2 0 15,-1 0 0-15,0 2 0 0,-1 0 0 0,1-2 0 0,0 2 0 16,0-2 0-16,-1 0 0 0,1-2 0 0,1-1 128 16,-1 3-128-16,1-4 0 0,-1 0 144 0,1 2-144 15,1-3 128-15,-1 2-128 0,1-1 0 0,0 0 0 16,-1-1 0-16,2 0 0 0,-1 1 0 0,1-1 0 16,0 0 0-16,-1-1 0 0,0 1 0 0,0-1 0 15,2 0 0-15,-2-3 0 0,2 2 0 0,-2-1 0 0,1-1 0 16,-1-2 0-16,2 0 0 0,-2 0 0 0,2-2 0 15,-2-2 0-15,1-1-352 0,0-5 0 16,0-4 0-16,1-5-19136 0</inkml:trace>
  <inkml:trace contextRef="#ctx0" brushRef="#br2" timeOffset="190428.26">29377 1933 19343 0,'-1'-9'1728'0,"1"-1"-1392"15,0 1-336-15,0 0 0 0,1 6 1328 0,0-1 192 0,0-1 32 0,0-2 16 0,1-5-2320 0,0-5-464 0,-1 0-80 0,-1-1-32 0,0 4 1712 0,-3 6 352 0,-1 2 64 0,-3 4 16 0,-3 4 528 0,-3 7 96 0,-2 6 32 0,-3 2 0 32,-6 6-720-32,-2 6-144 0,0 0-32 0,-2 5 0 15,-3 7-448-15,-1 2-128 0,0 4 0 0,-4 5 0 16,-5 8 0-16,-2 5 0 0,-3 2 0 0,-3 4-128 15,-3 1 128-15,-6 5-192 0,-3 2 192 0,-7 6-192 0,-6 3 864 0,-7 11 160 0,-6 3 48 0,-9 9 0 16,-6 6 576 0,-7 3 112-16,-2-1 32 0,-12 12 0 0,-4 5-608 0,-5 2-112 0,2-4-32 0,-5 3 0 15,-2 5-80-15,-1 1-32 16,1-3 0-16,5-2 0 0,5-6-64 0,-1 3-16 0,2-3 0 16,5-1 0-16,5-2-336 0,1-4-64 0,1 0 0 0,5-3-16 0,5-1-240 15,2-5 0 1,0 2 0-16,4-8 0 0,4-2 0 0,7-7 0 0,6-6 0 0,2-3 0 15,1-1 0-15,4-4 0 0,7-4 0 16,5-9-160 0,6-6-544-16,10-14-128 0,10-10 0 0,-1-1-16 0,0 0-176 0,1-1-48 0,6-10 0 0,7-4-17680 0</inkml:trace>
  <inkml:trace contextRef="#ctx0" brushRef="#br2" timeOffset="190948.57">29546 4252 50687 0,'-2'-1'2240'0,"-1"1"464"0,1-4-2160 0,1 3-544 0,1 1 0 0,0 0 0 0,1 0-1136 0,-1 0-336 0,1 0-64 0,-2 5 0 0,0 1 1216 0,-6 9 320 0,-1 6 0 0,-7 9 0 0,-6 7 0 0,-9 11 0 0,-4 9 0 15,-11 11 0-15,-7 8 0 0,-6 10 0 0,-6 4 0 0,-4 2 0 0,-4 5 0 0,-1 5 0 16,0 1 0-16,-1 4 0 0,1 0 128 0,-3 1-128 0,-3 6 176 16,-1-3-176-16,-2 0 208 0,-2 7-64 0,0-1-16 15,-4 1 0-15,3-6 112 0,-5 3 16 16,-3 9 0-16,-2-2 0 0,-2 6-16 0,-3 2 0 0,-4 2 0 0,-1 0 0 16,5-2-80-16,4-4-16 0,5-10 0 0,-1 6 0 15,-2 1-16-15,2 0 0 0,6-5 0 0,1-1 0 16,1-4-128-16,3-1 0 0,2-2-192 0,4-8 192 15,7-1-128-15,3-9 128 0,4-9 0 0,1-1 0 16,3-2 0-16,2-4 0 0,2-7 0 0,3-6 0 0,3-6-272 16,0 1 64-16,3-1 16 0,1-9 0 31,5-5-448-31,1-8-64 0,2-2-32 0,4-8 0 0,5-4-48 0,4-6-16 0,2-5 0 0,6-6-12048 16,7-4-2400-16</inkml:trace>
  <inkml:trace contextRef="#ctx0" brushRef="#br2" timeOffset="191415.63">29560 6833 50687 0,'-9'5'2240'0,"3"-2"464"0,0 0-2160 16,3 1-544-16,5-2 0 0,-2 1 0 0,0 3-1232 0,-3 0-368 0,-1 8-64 0,-3 8 0 0,-5 10 1216 0,-6 9 256 0,-5 8 64 0,-7 8 0 0,-3 6 128 0,-8 6 0 0,-5 9 0 0,-7 5 0 15,-4 3 0-15,-7 6 0 0,-8 6-144 0,-5 3 144 0,-1 0 0 0,1 0 128 16,-6 4 0-16,-5 5 0 16,-9 10 144-16,-3 5 32 0,0 9 0 0,0-6 0 15,0-1 112-15,-3 6 32 0,-3 3 0 0,1 2 0 16,1 1 128-16,-2 3 16 0,-3 1 16 0,1-2 0 16,7-5-32-16,2-2 0 0,2-3 0 0,3-4 0 0,5-10-192 0,4 1-64 0,5 2 0 0,3-7 0 31,6-12-320-31,0-2 0 0,0 3 0 0,3-5 0 15,4-5 0-15,5-8 0 0,5-5 0 0,3-6-128 16,2-6-672-16,1-9-128 0,2-2-32 0,3-9 0 16,7-8-480-16,4-5-96 0</inkml:trace>
  <inkml:trace contextRef="#ctx0" brushRef="#br2" timeOffset="191830.42">29525 8978 35007 0,'3'5'3120'0,"-3"-1"-2496"0,0 1-496 0,0-1-128 0,0 1 1440 0,1-4 272 0,0 4 48 0,-1 1 16 0,0 8-1392 0,0 5-256 0,0 5-128 0,-5 9 0 16,-2 1 240-16,-3 3-48 0,-5 4-16 0,-2 3 0 0,-4 4 80 0,-4 5 32 16,-5 6 0-16,-3 4 0 0,-3 7-112 0,-6 6-32 15,-3 3 0-15,-5 6 0 0,-6 4 224 0,-6 7 32 16,-2 7 16-16,-5 2 0 0,-2 8 48 15,-3 7 16-15,-4 5 0 0,-6 6 0 0,-6 5 32 16,-3 6 0-16,0 6 0 0,1 2 0 0,1-8-64 0,-3 7 0 16,-2 4 0-16,1 0 0 0,6 2 0 0,0-7 0 15,3-6 0-15,2-2 0 0,3-4-176 0,5-5-32 16,8-5-16-16,6-9 0 16,7-11-720-16,8-12-144 0</inkml:trace>
  <inkml:trace contextRef="#ctx0" brushRef="#br2" timeOffset="195374.98">31465 4617 17503 0,'0'-3'1552'0,"0"-2"-1232"0,2 3-320 0,-1 1 0 0,0-1 384 0,0 1 0 0,2-2 16 0,0 0 0 0,2-4 528 0,2 0 96 0,-3 5 32 0,1 2 0 0,0 0 224 0,-2 5 64 0,-2 4 0 0,2 3 0 0,-3 4-432 0,-3 4-80 16,1 3 0-16,-2 2-16 15,-1 7 96-15,-1-1 32 0,-3 6 0 0,-2 0 0 16,0 2-112-16,-3 4-32 0,-1 0 0 0,-1 5 0 16,-1 3-480-16,-3 2-112 0,0 5-16 0,-3 3 0 15,-1 6-192-15,2-9 0 0,-1-6 0 0,0-3 0 16,2-4 0-16,-1 1 0 0,2-7 0 0,1 1 0 0,3-6 160 15,2-4 96-15,3-3 0 0,2-7 16 0,4 0 128 16,2-8 32-16,1-1 0 0,4-3 0 0,0-2-128 16,3-1-32-16,1-1 0 0,3-3 0 0,1 0-272 0,1-1 0 15,5 0 0-15,1-1 0 0,5 0 0 16,6 1 0-16,1-3 0 0,6 2 0 0,1-2 0 0,3 0 0 16,3-1 0-16,3 0 0 15,-1-1-640-15,1-3-128 0,2-1-16 0,-1-2-16 16,-1-2-2016-16,0-3-416 0,-3-1-80 0,-4 0-10224 15</inkml:trace>
  <inkml:trace contextRef="#ctx0" brushRef="#br2" timeOffset="195707.67">32132 4572 37775 0,'-3'5'1664'0,"2"0"368"0,0 5-1632 15,0-2-400-15,2-1 0 0,-1 0 0 0,2 2 416 0,0 6 0 0,1 10 0 0,1 12 0 0,1 8-96 0,1 7 0 0,-1 4-16 0,0 1 0 0,-1 2-304 0,-2 3 0 0,-1 5 0 0,-3 1 0 0,-1 1-720 16,-3 0-112-16,-1 1 0 0,-3-2-16 0,-1 2-1296 0,-2-2-256 16,-1 0-48-16,-1-5-16 0,1-6-816 0,1-11-176 0,1-9-16 0,3-10-5632 15</inkml:trace>
  <inkml:trace contextRef="#ctx0" brushRef="#br2" timeOffset="196110.77">31959 4566 36863 0,'-8'0'1632'0,"3"3"336"0,3-2-1584 0,2 0-384 0,2 0 0 0,1 2 0 15,2-2 192-15,1 4-32 0,3 0-16 0,4 1 0 0,4 0 240 0,3 5 64 16,1-3 0-16,0 2 0 0,2 1-192 0,0 0-48 16,1-2 0-16,2 1 0 0,1-1 48 0,1 3 16 15,4-1 0-15,-1-4 0 0,0 3-144 0,0-1-128 16,0 1 144-16,0-3-144 0,-1 3 0 0,0 0 0 16,1 1 0-16,-2 2 0 0,-2 2 0 0,-2 0 0 15,-3 4 0-15,-2-2 0 0,-4 3-192 0,-3 1-48 0,-1 1 0 16,-2 0 0-1,-4-2 240-15,-3 1 0 0,0-1 0 0,-3 0 0 0,-1 2 272 0,-2-5 0 0,-1 3 0 0,0-3 0 16,-3-1-144-16,0-1-128 0,1-2 144 0,-3-3-144 16,2-2 0-16,-3 1 0 15,1-3 0-15,-2-3 0 0,0-1 0 0,-3 0 0 16,-1 0 0-16,-2-2 0 0,0-2 0 16,-4 2 0-16,-3-1 0 0,-2 0-160 15,-2 1-368-15,-4-2-80 0,-5 2-16 0,-2 2-11184 0,1 0-2240 0</inkml:trace>
  <inkml:trace contextRef="#ctx0" brushRef="#br2" timeOffset="196815.23">32929 2559 36863 0,'-18'-6'3264'0,"9"6"-2608"0,3 0-528 0,0 0-128 0,-2 1 128 0,-6 0-128 16,-15 2 192-16,-17-1-64 0,-17 7-128 0,-10 3 0 0,-2 7 0 0,-2 7 0 0,-2 2-400 0,0 7-16 0,1 7 0 15,-1 7 0-15,-1 7-592 0,0 8-112 0,0 8-32 0,-2 5 0 16,-2 12 576-16,-1 4 128 0,-3 8 0 0,-1 7 16 0,3 4 432 16,2 9 0-16,2 10 144 0,5 9-144 0,7-4 640 0,2 6 0 15,3 8 16-15,2 5 0 0,4 4 48 0,1-1 0 16,2-1 0-16,3 2 0 0,4 0-416 0,2 2-80 0,5 3-16 16,5-10 0-16,4-12-192 0,4 10 0 0,0 8 0 0,5 0 0 15,2 0 0-15,5-4 0 0,2-3 0 0,3 0 0 16,7-3 432-16,3 0-16 0,5-3 0 0,5 1 0 15,7 4-416-15,3 3 128 0,7 1-128 0,2-3 0 16,4-10 400-16,8 10 0 0,7 4 0 0,10 3 0 16,7-6-400-16,6-3 0 0,5-4-144 0,6-8 144 15,6-5-144-15,8-9 144 0,5-8 0 0,4-9-144 16,2-12 144-16,4-8-208 0,3-9 80 0,7-6 128 16,3-6-496-1,1-10 32-15,-2-10 0 0,-1-7 0 0,0-8 80 0,-5-13 0 0,-5-2 16 0,-4-14 0 0,-3-6 368 16,-4-10 0-16,-5-8 0 15,-3-9 0-15,-2-4 304 0,-2-9 80 0,-3-6 0 0,-4-15 16 0,-2-8-16 0,-4-17-16 16,-1-13 0-16,-2-11 0 16,-5-2-368-16,-6-10-256 0,-9-1 32 0,-30 78 224 15</inkml:trace>
  <inkml:trace contextRef="#ctx0" brushRef="#br2" timeOffset="198479.11">32260 2621 39615 0,'-1'2'3520'0,"1"2"-2816"0,3 1-560 0,-2-4-144 0,1 3 384 0,1-3 64 0,2 5 0 0,2 4 0 0,4 1-32 0,4 7 0 0,1-3 0 0,2 2 0 0,0 2-208 0,2-2-32 15,0 4-16-15,2 1 0 0,1 3-160 0,3 1 0 0,3 5 0 0,2 0 0 16,0 3 0-16,3 5 0 0,1 1 0 0,6 7 0 16,3 8 0-16,3 5 0 15,3 7 0-15,-1 5 0 16,2 2 0-16,0 6 0 0,0 3 0 0,0 5 0 0,-3 4 0 0,-3 3 240 0,-6 1-64 0,-4 2-16 0,-4 2-32 15,-5 4 0-15,-4 7 0 0,-6-1 0 0,-3 2-128 16,-6 3 128-16,-1 10-128 0,-2-4 128 0,-3-5-128 16,-2-2 160-16,1 4-160 0,-1-7 160 15,-2-9-160-15,2 0 0 0,1-1 0 0,-1 3 0 16,1 3-576-16,-1-6 0 0,1-7 0 0,-2 14 0 31,0 16-240-31,1 10-32 0,-2 0-16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30:48.9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21374 4151 22111 0,'3'-8'1968'0,"0"2"-1584"0,-2 1-384 0,0 0 0 0,-1 1 128 16,0 1-128-16,2-8 0 0,-1-5 128 0,-1-8 16 0,-3-1 0 0,-4-1 0 0,-5 0 0 0,-6 7-144 0,-4-1 0 0,-6 6 0 0,-7-1 0 15,-6 7-256-15,-6-3-128 0,-6 4-16 0,-5 2-16 16,-5 5 416-16,-6 2 224 0,-6 4-32 0,-6 0 0 0,-8 0 64 15,2 3 16 1,6-4 0-16,-6 3 0 0,-4 4-272 0,-2-3 0 0,0-1 0 0,-2 1 0 16,-3-1-128-16,-4 2 128 0,3 0-208 0,-4 1 80 0,-3-3 272 0,2 1 64 15,1 3 16-15,-1-4 0 0,0 2 160 0,-6 0 16 16,-3 4 16-16,-2-2 0 0,0 3 48 0,2-3 16 16,3 3 0-16,2-3 0 15,6 0 288-15,4-1 48 0,3 1 16 0,8-1 0 0,6 0-432 0,2 0-80 16,2-2 0-16,3 1-16 0,3 0-304 15,4-4 0-15,6 1 0 0,3-2 0 0,4 0-160 0,5-3-32 16,6-2-16-16,3 0 0 16,4-2-48-16,3 2-16 0,3 0 0 0,3-1 0 0,2 2 400 0,3-1 64 0,1 2 32 15,2 1 0-15,2-1 160 0,-2 1 48 16,3 1 0-16,2-2 0 16,-1 1-288-16,2-3-144 0,2 2 160 0,1-2-160 0,3 0 0 0,0 2 0 0,0-2 0 0,1 1 0 15,1 0 0-15,-1 2 128 0,-1-2-128 0,-1 0 0 16,0 3 0-1,-1-2 0-15,1 2 0 0,0 1-160 0,-2 1 160 0,0-1 0 16,1 1 0-16,1-1-128 0,-1-1 128 0,-1 1 0 0,0 0 0 0,-2 0 0 16,0 1 0-16,-2-1 0 0,2 0 0 0,-3 0 0 15,-1 2 160-15,-3 3-32 16,2-3-128-16,-2 5 192 0,1-1-192 0,-1 2 0 0,6-3 0 0,-1 1 0 0,0 4 0 16,-2 2-208-16,0 3 64 0,0 3 16 15,0 0 128-15,-1 3 0 0,1 2 0 0,0 1 0 0,-1-1 0 0,-1 6 0 31,2-3 0-31,-3 2 0 0,2 0 0 0,-2-2 0 0,2 0 0 16,0-5 0-16,2-1 0 0,1-3 0 0,2-5 0 0,0 1 0 0,-1-1 0 0,1-3 0 16,-2 1 0-16,2-2 128 0,0 2 256 0,-1-1 64 15,0 2 16-15,-3 1 0 0,-2 5 336 0,0 3 64 32,0 2 16-32,2 3 0 0,1 1-608 0,3-3-112 0,1 3-32 0,1 0 0 0,3-5-128 0,2 0 0 0,1-3 0 31,2 0 0-31,0-1 0 0,5-3 0 0,2-3 0 15,1-3 0-15,4 1 0 0,1-6 0 0,4 1 0 16,0-3 0-16,3 0 704 0,1-1 64 0,2-2 16 16,2 1 0-16,6-4-384 0,2-4-80 0,3 1 0 0,3-2-16 15,3 2-144-15,3 0-32 0,5-2 0 0,3 4 0 16,1-1 0-16,5 0-128 0,6 4 192 0,5-4-64 16,2 1-128-16,6-5 0 0,5 2 0 0,9-1 128 15,5 3-128-15,5-3 0 0,6-1 0 0,4 0 0 0,4-1 0 16,-1 2 0-16,-6-1 0 0,3 4 0 0,5-1 0 15,3 1 0-15,0 2 0 0,1-1 0 0,1-1 0 16,0 5 0-16,0 4 0 0,-5-3 0 0,-4-2 0 16,3 1 0-16,3 6 0 0,1-7 0 0,-4-1 0 15,3 2 0-15,4-2 0 0,1-5 0 0,-4-3 0 0,5-1 0 16,4 0 0-16,-1-1 0 0,-3-2 0 16,1 0 0-16,3 0 0 0,-5 1 0 0,-3-1 0 0,-7 0 0 15,0 2 0-15,-6 2 0 0,-4-1 0 0,-5 1 0 16,-4-2 0-16,-4 4 0 0,-6 4 0 0,-8 0 0 15,-6-1 0-15,-4-1 0 0,-5 1 0 0,-4 2 0 16,-6 2 0-16,-4 1 0 0,-4 0 0 0,-3 1 0 16,-5-2 0-16,1 0 0 0,-2 1 0 0,-1-3 0 0,2 0 0 15,-5-3 0-15,1 3-128 0,-4-2 128 16,-1 1 0-16,-3 0 0 0,-2 1 0 0,-3-4 0 16,-2 3 0-16,-3-1 0 0,-2 0 0 0,-2 1 0 0,-2-1 0 15,-2 1 0-15,-2-1 0 0,-1 0 0 0,1 1 0 0,-1-1 0 16,-1 1 0-16,0-1 0 0,1 1 0 0,-1 1 0 15,1-5 0-15,0 3 0 0,2-2 0 0,-1-1 0 16,2-1 0-16,0-5 0 0,0 0 0 0,1-2 0 16,1-3 0-16,1-1 0 0,-1-4 0 0,2-2 0 0,0 0 0 15,0-4 0-15,0-4 0 0,0-4 0 16,-1-1 0-16,-1-4 0 0,1-2 0 0,-1-4 0 0,0 0 0 16,-1-7 0-16,0-2 0 0,-3 1 0 0,0 6 0 15,-1 0 0-15,-1 3 0 0,0-1 0 0,-1 3 0 0,1 0 0 16,-2 2 0-16,1 4 0 0,1 2 0 0,-1 4 0 15,-2 3 0-15,0 2 0 0,0 6 0 16,-2 3 0-16,0 1 0 0,-2 1 0 0,1 3 0 0,-3-2 128 16,-1 3-128-16,-1 1 0 0,1 2 0 0,-2-1 0 15,-1 1 0-15,-1-1 0 0,-5 2 0 0,-2 1 0 16,-2 0 0-16,-6-2 0 0,-4 5 0 0,-7-2 0 16,-4 2 0-16,-7 2 0 0,-3 1 0 0,-5 1-176 15,-1-1 48-15,2 3 0 0,2-1-32 0,-5 3 0 0,-3 4 0 16,-11-2 0-16,-12 4 160 0,-8 2-192 0,-5 1 192 0,-3 0-192 15,-2 1 192-15,-4-1 0 0,-3 0 0 0,-2-3-128 16,0-3-128-16,0-1-32 0,1 0 0 0,-9-5-17264 16</inkml:trace>
  <inkml:trace contextRef="#ctx0" brushRef="#br0" timeOffset="29779.31">4872 9415 4607 0,'9'-10'400'0,"-3"4"-400"0,-2 2 0 0,-3 2 0 0,0 2 1168 0,2-4 160 0,0-1 16 0,5-1 16 0,0-4 368 0,0 1 80 0,-3 3 16 0,-3 2 0 0,-3 3-1120 0,-3 1-240 0,-2 1-32 0,-1 3-16 0,-1-3 464 0,-2 0 80 0,2 3 32 0,-4-4 0 0,1 1 432 0,-2 1 96 0,-1 0 16 16,-2-1 0-16,0 1-576 0,-4 1-96 0,-2-1-32 0,-3 1 0 15,-3 1-704-15,-4 1-128 0,-3 1 0 16,-5-2-128 15,0 1-368-31,-5-3-64 0,-2 1-16 0,-5-1 0 0,-2 2 416 0,-3-2 160 0,1 2-128 0,-4 1 128 16,-3 1 0-16,-4-3 0 0,-1-1 144 0,-1 2-144 15,-4 0 544-15,-2 2 0 0,-1 4 0 0,-2-2 0 16,0 1-192-16,0 0-32 0,1-2-16 0,1-1 0 16,3 2-16-16,2-2 0 0,6-1 0 0,2 0 0 0,3 0 400 0,0 0 80 15,0-3 0-15,2 3 16 0,4 1-352 0,1 0-80 16,2 3-16-16,0-2 0 0,2 3-176 0,3-2-32 16,3-1-128-16,3 2 192 0,2-2-192 0,2 2 0 15,3-2 0-15,2 1 0 0,2 0-176 0,2-1 176 16,2 0-160-16,2-1 160 0,3 3-336 0,2-2 16 15,1 3 16-15,3 1 0 0,1 0 48 0,2 1 16 16,1 1 0-16,3 3 0 0,-1 0 496 0,2 3 80 16,2 2 32-16,1-3 0 0,2 3-160 0,1 2-16 15,0 1-16-15,1 4 0 0,2 5-176 0,2-1 0 16,2 5 0-16,-1-1 0 0,-1 1-384 0,0 3 0 16,0-1 0-16,-2 3 0 15,1 4-192-15,-1-1-32 0,-2-7-16 0,-2 2 0 0,-2 0 208 0,1 2 32 0,-3-1 16 16,-2-2 0-16,1-5 368 0,-1-3 0 0,2-6 0 0,-1-4 0 15,0-4 704-15,-1-2 224 0,1-1 32 0,1-3 16 16,0-3 80-16,2 1 16 0,-1-1 0 0,-1-2 0 16,1-1-688-16,1-2-144 0,-2 1-32 0,1-1 0 15,-1 1-208-15,0-2 0 0,-1 3 0 0,-2-5 0 16,2 2 0-16,-1 1 0 0,-2-2 0 0,0-1 0 16,1 2 128-16,-2 1 0 0,0-1-128 0,1 2 192 15,3 1 96-15,2-1 16 0,3-1 0 0,2 2 0 16,6 1-48-16,1-1-16 0,6 2 0 0,3-2 0 0,5 1-112 15,9-1 0-15,11-3-128 0,12-1 192 16,6-2-192-16,8-1 0 0,3-2 0 0,9 3 0 0,13-3 0 16,1 2 0-16,1-5 0 0,-1 2 0 0,4-1 0 0,-1 3 0 15,-1 1 0-15,1 1 0 16,5-3-1024-16,0 3-112 0</inkml:trace>
  <inkml:trace contextRef="#ctx0" brushRef="#br0" timeOffset="33921.23">17453 10790 28559 0,'-6'0'2544'0,"1"1"-2032"0,3-1-512 15,2 0 0-15,2 1-560 0,-1 1-208 0,-2 0-32 0,1-1-16 0,-2 4-960 0,5-3-192 0,1 1-32 0,2-2-16 16,2-1 672-16,2 0 128 0,3-1 16 0,3 1 16 0,0 0 1184 0,4-3 128 0,1 1 64 0,2 2 32 16,2-1 1888-16,2 1 368 0,3 0 80 0,2-2 0 0,4 0-640 0,2 1-144 15,4-1-32-15,4-1 0 0,0 2-816 16,9 1-160-16,8 0-48 0,7-4 0 0,5 3-352 16,2-4-80-16,-1 1-16 0,6 2 0 0,4 2-272 0,3 1 0 15,4 3 0-15,0 0 0 16,-3 0-512-16,-6 0-96 0,-1 4-32 0,10-2 0 15,10 2-2032-15,-1-1-400 0,-2-5-96 0,-1-2-16 16,1 3 1008-16,-1-8 192 0,-1-2 32 0,-3 1 16 0,-2-5 2896 16,1 0 576-16,-1 0 112 0,-1-2 16 0,0 0 1104 0,1-2 224 15,-1-1 32-15,0 0 16 16,-2-1-1552-16,-7 4-304 0,-8 2-64 0,1-1-15664 0</inkml:trace>
  <inkml:trace contextRef="#ctx0" brushRef="#br0" timeOffset="35568">24098 6785 30399 0,'-10'-14'2704'0,"4"7"-2160"0,0 0-544 0,3 4 0 0,2 0 384 0,1 3-16 0,0-2-16 0,0 0 0 0,-1 0-32 0,1-3-16 0,0 4 0 16,0-2 0-16,1 3-304 0,0 4 0 0,-1 1 0 0,-1 4 0 0,-3 4 0 0,-1 2 0 0,-5 6 0 15,-2 6-144-15,-5 2 144 0,-7 3 0 0,-7 10 0 0,-5 4-128 16,-6 6 128-16,-6 5-192 0,-3 3 192 0,-5 4-192 16,-4 3 192-16,-3-2-208 0,-1 1 80 0,5-4 128 0,4-9 0 0,-3 9 0 15,-5 5 192-15,-4 2-64 0,2 0 880 0,0-2 160 0,5-5 48 16,-1 2 0-16,1 3-640 0,0-1-112 16,2 2-16-16,-3-2-16 0,0 2-432 0,0-4 128 15,7-10-128-15,-6 4 0 0,-4 4 0 0,-2 1 0 0,1 0 0 0,-2-2 0 16,2-5 0-16,2-6 0 0,2-3 0 15,4-6 0-15,3 0 272 0,5-3 80 16,6-7 16-16,5 0 0 16,3-5 32-16,4-3 16 0,4-3 0 0,2-4 0 15,3-4-288-15,2 0-128 0,4-1 128 0,3-5-128 0,3-4 160 16,1 2-160-16,3-3 192 0,2 1-192 0,2-4 0 16,-1 2 0-16,2 0 0 0,0 0 0 0,1 0 0 15,0-1 0-15,0 1 0 0,0-1 0 0,0 2 0 0,0-1 0 16,0 0-192-16,0 0 192 0,0 0 0 0,0 0-144 15,0 0 144-15,0 0 0 0,0 0 0 0,0 0 0 16,0 0 0-16,0 0-128 0,0 0 128 0,0 0 0 16,-22 3 0-16,18-5 0 0,0 0 0 0,0-2 0 15,2 3 0-15,-1-5 0 0,2-1 0 0,-1 0 0 16,1 0 128-16,-1-4-128 0,2-3 208 0,2-2-16 16,-1 3-16-16,1 0 0 0,1-2-176 0,-1-2 160 0,1-2-160 15,0 1 160-15,-1-1-160 0,0-2 0 16,1-1 0-16,-1-2 0 0,-1 2 0 0,0 2 0 0,-1-1 0 15,0 3 0 1,-1 0 0-16,1 4 160 0,-1 0-160 0,-1 3 160 0,-1 6-160 0,1-1 0 16,-1 1-160-16,-1 0 160 0,2 4 0 0,-3-2 0 0,1 2-128 0,-1 2 128 15,2 3-128-15,-2 1 128 0,1 1-208 0,-1 1 80 16,3 2 128-16,-2 0 0 0,1 4 0 0,0-2-128 16,0 4 128-16,-1-1 0 0,1 1-144 0,-1 1 144 0,-1 0 0 15,-2 2-144-15,-1 6 144 0,-2 1 0 16,0-2 0-16,-1-1-128 0,1-2 128 0,3 0 0 0,0-3 0 15,0 1 0-15,4-2 0 0,-1-3 0 16,3 2 256-16,2-1-32 0,1 0-16 0,3 0 0 0,4 2-208 16,2-2 176-16,3 1-176 0,2-3 160 15,2 0-160-15,3 2 128 0,3-2-128 0,1-1 128 0,2 1 0 0,0-1 0 16,2-3 0-16,-1 3 0 0,0 1-128 0,-2 0 0 16,-2-1 0-16,-3-2 0 0,-1-1-160 0,-3 1-64 15,-1-4-16-15,0 1-12352 16,0-1-2464-16</inkml:trace>
  <inkml:trace contextRef="#ctx0" brushRef="#br0" timeOffset="36869.85">24657 6320 15663 0,'-3'-2'1392'0,"2"-1"-1120"0,0 1-272 0,0 2 0 0,2 0 1216 0,-1-2 192 0,1 1 48 0,0 0 0 0,2-1 288 0,1-1 64 0,-1-2 16 0,1 0 0 16,0 0-256-16,-1 1-48 0,1 0-16 0,0 3 0 16,-3 0-432-16,2 2-96 0,-2 2-16 0,0 0 0 15,3 7-16-15,-3 1-16 0,1 3 0 0,1 4 0 16,1 2-416-16,-2 5-96 16,3 3-16-16,1 5 0 0,0-4-256 0,3 3-144 15,0 1 160-15,-1-3-160 0,3-1 0 0,-1-6 0 0,-1 1 0 0,2-3-160 0,2-1 160 16,-2-1 0-16,0-4 0 15,-1-1 0-15,0-2 0 0,-1-1 0 0,0 1 0 0,0-5 0 16,-2-1-784-16,-1 0-128 0</inkml:trace>
  <inkml:trace contextRef="#ctx0" brushRef="#br0" timeOffset="37184.22">25296 6082 16575 0,'-2'0'1472'0,"0"1"-1168"0,1 2-304 0,1-2 0 32,0 0 880-32,0 3 112 0,-1-1 32 0,-3 3 0 0,1 2 704 0,-2 4 128 15,-2 4 48-15,-1 1 0 16,-1 4 208-16,-3 4 32 0,-2 3 16 0,-2 2 0 0,-1 4-912 0,-3 5-176 0,-1 0-48 0,-3 7 0 15,1 5-464-15,-4 3-112 16,-2 7 0-16,-4 8-16 0,-4 8-272 0,-4 3-160 16,-2 0 192-16,-3 6-192 0,0 3 0 0,-2 0 0 0,-1 4 0 15,2-11 0 1,4-4-400-16,6-10-96 0,6-6-16 0,4-5 0 0,6-3-64 0,6-4-32 0,6-6 0 0,2-9 0 16,7-6-1152-16,2-11-224 0,3-4-64 0,4-12-12048 31</inkml:trace>
  <inkml:trace contextRef="#ctx0" brushRef="#br0" timeOffset="38763.61">25744 6671 11055 0,'0'0'976'0,"0"0"-784"0,0-3-192 0,1 3 0 0,0-1 1920 0,-1 1 352 0,1-1 64 0,1-2 16 0,1 1-624 0,0-2-112 0,1-2-16 0,-1 0-16 15,0 1 336-15,-1-1 80 0,-1 0 16 0,-1-1 0 16,2 2-512-16,-2-1-96 0,0 0-32 0,0 0 0 0,0 0-560 0,0 1-112 16,0 0-32-16,0 0 0 0,0 2-400 0,0-2-80 15,0 3 0-15,0-1-16 0,1 3-176 0,-1-1 0 31,1 1 0-31,0 0 0 0,1 0 0 0,0 0 0 0,1 0 0 0,-1 0 0 0,1 0 288 0,-1-2-32 16,2 1 0-16,-2-1 0 16,1 2-32-16,-1-1-16 0,1-1 0 0,-1 0 0 15,-1 2-48-15,1-1-16 0,-1 1 0 0,-1 0 0 0,1 0-144 0,-1 1 192 16,0-1-192-16,0 0 192 16,0 0-64-16,0 0 0 0,0 0 0 0,0 0 0 0,0 0-128 0,0 0 0 15,0 0 144-15,0 0-144 0,0 0 0 0,0 0 0 16,0 0 0-16,0 0 0 0,-6 21 0 0,5-12 0 0,-1 1 0 0,0 2 0 15,1 6 0-15,-3 1 176 0,0 5-176 0,-1 4 192 32,-2 6 32-32,-1 0 16 0,0 1 0 15,-1 0 0-15,1-2-240 0,-1-3 144 0,0-1-144 0,1-1 128 16,-1-5-128-16,1-1 0 0,1-3 0 0,1-3 0 16,1-1 128-16,0-4-128 0,-2 2 192 0,0 2-64 15,0-2 32-15,-2 0 0 0,2 1 0 0,-2-3 0 0,1 0-160 16,-1 2 0-16,-1-2 0 0,1-3 0 0,-1 2 0 15,2 0 0-15,0-2 0 0,0 0 0 0,2-2 0 0,-1 1 0 16,1-1 0-16,2-1 0 0,1 0 208 0,-1-2 16 16,2 1 0-16,-1 1 0 0,2-4 0 0,0 0 0 15,2 2 0-15,0-3 0 0,0 2-80 0,3-2-16 16,1 0 0-16,1 0 0 0,2 0-128 0,0-1 0 16,3 0 0-16,3-2 0 0,0 1 0 0,3-3 0 15,3-1 0-15,2 0 0 0,3-4 0 0,1 0 0 0,0 1 0 16,1-1 0-16,-4 3 0 0,0-2-224 0,-4 4 80 15,1-1 16-15,1 0-96 0,-2 0-16 0,-1 1 0 16,-2 0 0 0,-1 1-224-16,-2 0-48 0,-2 1-16 0,-1 0 0 15,-2 2-224-15,0 1-32 0,-2 0-16 0,-1 0-12016 0,-2 0-2416 0</inkml:trace>
  <inkml:trace contextRef="#ctx0" brushRef="#br0" timeOffset="39142.73">26366 6563 29487 0,'0'0'2624'0,"0"0"-2112"0,0 0-512 16,1 0 0-16,0 1 1040 0,0 1 112 0,1 1 0 0,0-1 16 0,1 3 144 0,0 1 32 0,1 1 0 0,-1 3 0 0,-1 5-640 0,-2 0-128 0,1 2-32 0,-2 3 0 0,0 2-288 0,-3 3-64 0,0 3-16 0,-1 2 0 15,-1 1-48-15,0 4-128 0,0-2 192 16,0-1-64-16,-1 4-128 0,0-4 0 0,0 1 0 0,-1 1 0 15,1-2 0-15,-1-2-192 0,2-2 64 0,-1-1 128 16,1-4-448-16,-2 0 48 0,1-1 0 0,-1-4 0 31,2 0-896-31,0-3-176 0,1-3-48 0,0-5-14576 0</inkml:trace>
  <inkml:trace contextRef="#ctx0" brushRef="#br0" timeOffset="39507.29">26320 6468 28559 0,'1'-1'2544'0,"0"1"-2032"16,2 0-512-16,-1 0 0 16,1 0 1712-16,-1 0 240 0,5 0 48 0,1 0 16 0,6-3-480 0,3 2-80 15,4 0-32-15,1 0 0 0,3 1-720 0,1 0-160 16,1 0-32-16,4 0 0 0,3 0-368 0,1 0-144 15,4 2 0-15,-1 2 144 0,0-3-144 0,0 4 0 16,-4-3 0-16,-2 3 0 0,-3 0 0 0,-7 2 0 0,-3 2 0 0,-5 0 0 16,-1 5 0-16,-3-1 0 0,-4 5-128 0,-2 1 128 15,-3 0 0-15,-2 2 0 0,-3 0 0 0,-2 0 0 16,-1 0 0 0,-1 1 256-16,-3-2-32 0,-3 1-16 0,2 1-32 0,-3-3-16 0,-1-1 0 0,0 0 0 15,-2-3 48-15,0-2 16 0,-1-2 0 0,-2-1 0 0,0-2 96 16,-3-1 0-16,-4-3 16 0,-1-1 0 0,-1 2-128 15,-3-3-16-15,-4 1-16 0,-3-3 0 16,-1 2-176-16,0-4 0 0,1 2 0 0,0-5-176 16,2-1-816-16,2-5-160 0</inkml:trace>
  <inkml:trace contextRef="#ctx0" brushRef="#br0" timeOffset="66078.89">29429 937 35935 0,'-4'-3'3200'0,"0"2"-2560"0,2-1-512 0,1 2-128 0,-1 2 256 0,0-2 48 0,-2-2 0 0,-3 2 0 0,-3 2-48 0,-3-2-16 0,-1 6 0 0,-1-1 0 15,-4 6-544-15,1 2-96 0,-2 3-32 0,-2 1 0 16,-1 4-1344-16,0 5-272 0,-3 6-48 0,-3 3-16 15,2 4 832-15,-2 2 176 0,0 5 16 0,3 0 16 0,1-2 848 0,4-4 224 16,4-1 0-16,4-4 0 0,1-4 0 0,6 0 0 16,3-5 0-16,3 0 0 0,2-4 0 0,5-5 128 15,5 1 0-15,2-2 0 0,5-5 432 0,3-1 80 16,4-3 32-16,1-3 0 0,4-2-672 0,1-5-176 16,2-5-16-16,0-2 0 15,1-3-224-15,-2-3-48 0,0-2-16 0,-3-4 0 16,-1-1 144-16,-1-5 16 0,0 0 16 0,-2-4 0 0,-2-3 304 0,-1-2 224 0,-1-3-32 0,-4-3-16 15,-3 2 64-15,-2 1 16 0,-5-2 0 0,-3-1 0 16,-2 3-256-16,-5 0 176 0,-3 1-176 0,-1 1 160 16,-4 6 656-16,-1-1 128 0,-4 7 16 0,-1 1 16 15,-2 4 176-15,-2 4 16 0,-1 3 16 0,-3 3 0 16,1 5-368-16,-2 1-80 0,-3 1-16 0,-2 4 0 0,-3 5-720 16,-1 1 0-16,1 4 0 0,0 1 0 15,-2 2-1504-15,2 3-240 16,0-3-48-16,3 2-12480 0</inkml:trace>
  <inkml:trace contextRef="#ctx0" brushRef="#br0" timeOffset="66665.71">29054 1752 28559 0,'5'0'2544'0,"-1"-3"-2032"0,-1 3-512 0,-3 3 0 0,0-3-144 0,0 2-128 16,2 1-32-16,-2 3 0 0,0 2 1072 0,-5 7 224 0,-4 4 32 0,-7 4 16 0,-4 5-336 0,-6 1-80 0,-5 5-16 0,-6 5 0 0,-4 4-816 15,-4 4-176-15,-5 4-16 0,-1 2-16 0,0 0 112 0,-1-1 32 0,0 0 0 0,0 2 0 16,2-5 272-16,-3 8 192 0,-6 6-16 0,-4 6-16 15,-4 8 176-15,-4 2 48 0,-3 1 0 0,-2 6 0 16,-5 0-384-16,-3 6 0 16,0 2 0-16,2-4 0 0,4-5 0 15,9-9-160-15,7-4 160 0,6-7-160 16,4 1-256-16,8-10-48 0,8-7-16 0,8-10-8864 16,8-5-1760-16</inkml:trace>
  <inkml:trace contextRef="#ctx0" brushRef="#br0" timeOffset="68339.5">26980 4007 25791 0,'-5'-8'2304'0,"0"1"-1856"15,2 5-448-15,1-1 0 0,0 3 1216 0,-2-1 160 0,-2-1 32 0,-6-3 0 0,-6-4-672 0,-5 5-128 0,-6-1-32 0,-4 7 0 0,-4 3-240 0,-3 2-48 0,-2 4-16 0,-3 4 0 0,-2 2-592 16,-2 2-112-16,4 2-16 0,-2 2-16 0,-2 5 208 0,0 1 64 0,-2 6 0 0,2 3 0 15,3-1 192-15,4 2 0 0,5-1-160 0,2-1 160 16,4 0 304-16,7-1 128 0,4-1 16 0,3 2 16 16,4 0 112-16,6 1 32 0,4 1 0 0,5-4 0 0,5-1-144 15,5-1-16-15,6-4-16 0,5-2 0 0,8-6-432 0,6-1 0 16,8-7 0-16,3-4 0 0,4-3-144 16,5-6-64-16,5-4-16 0,1-4 0 0,1-2 224 0,-2-3-176 15,0-4 176-15,-4 0-160 0,-5-4 160 0,-2-1-208 16,-4-1 80-16,-5-1 128 0,-4-5 0 0,-5 1 0 15,-3-6 0-15,-5 0 0 0,-4-1 304 0,-5-3 80 16,-4-1 0-16,-6 0 16 0,-4 2-400 0,-6-5-224 16,-4 0 32-16,-4 1 0 0,-1 1 192 0,-7 1 256 15,-5-1-48-15,-3 3-16 0,-2 2 256 0,-2 4 32 0,-3 3 16 16,-1 2 0-16,2 6-96 0,-2 4-16 0,2 4 0 16,3 2 0-16,2 6-192 0,0 3-32 0,2 2-16 15,1 3 0-15,4 2-144 0,1 4-176 16,1 2 48-16,0 4 0 15,3-1-1296-15,2 4-256 0,3-2-48 0,1 0-14336 0</inkml:trace>
  <inkml:trace contextRef="#ctx0" brushRef="#br0" timeOffset="68673">27193 3177 32255 0,'-10'-13'1424'0,"3"4"304"0,1 3-1392 0,1 2-336 0,2 3 0 0,1 2 0 0,-1 1 1040 0,-2-2 144 0,-3 2 32 0,-5 4 0 15,0 2-176-15,-6 6-16 0,-1 10-16 0,-2 7 0 0,0 11-688 0,-2 9-144 0,-1 5-32 0,0 14 0 0,-1 6-144 0,-2 12 0 0,0 6 0 0,-2 5 0 16,-1 4 0-16,-2 2 0 0,-3 2-176 16,-3 5 176-1,-4 0-832-15,0 2-96 0,-1 1-16 0,-1-5 0 0,2-2-1376 16,2-9-288-16,4-17-48 0,2-4-16 0,4-7 1504 16,4-7 288-16,5-7 64 0,5-5 16 0,4-8 480 0</inkml:trace>
  <inkml:trace contextRef="#ctx0" brushRef="#br0" timeOffset="70400.27">29398 1723 4607 0,'-8'-5'400'0,"2"4"-400"0,1-1 0 16,2 0 0-16,0 2 4208 0,2 2 752 0,0-2 160 0,-2 2 16 0,-1-2-2704 0,-1 0-528 0,0 2-112 0,1 0-32 0,1 0-96 0,2 1-32 0,1 0 0 0,1 0 0 0,2 1-576 0,-1 1-112 16,3-3-32-16,0 2 0 0,1 2-400 0,2-1-96 0,1 1-16 15,1 1 0-15,3 2-400 0,-1 2 0 0,3 0 128 0,1 2-128 0,1 3 0 0,2 1 0 31,2 0 0-31,0 2 0 0,2 2-320 0,6 4 0 0,3 2 0 16,4 4 0-16,2 2 320 0,3 2-144 0,1 3 144 0,2 1 0 0,2 0 0 0,1 2 0 16,3 1 0-16,0 0 0 0,1-1 0 15,-6-3 0-15,-6-3 176 0,4 1-176 0,3 7 288 0,0 3-48 16,-3-1-16-16,1 4 0 0,-5 0-224 0,-1 1 0 16,1 0 0-1,-3-3 0-15,-3-2 0 0,0-1 128 0,1 0-128 16,0 1 0-16,0 1 0 0,-1-1 0 0,1 0 0 15,-2-1 0-15,1-2 0 0,-1-3 0 0,0 0 0 0,-1-4 0 16,1-4 0-16,-3-6 0 0,-2-3 0 0,2-1 0 16,-2-1 0-16,0-3 0 0,-1 1 0 0,-1-3 0 15,-2-2-480-15,1-3-144 16,-3 0-16-16,0-4-16512 0</inkml:trace>
  <inkml:trace contextRef="#ctx0" brushRef="#br0" timeOffset="71798.22">27683 3022 39615 0,'-14'-14'3520'0,"-1"2"-2816"0,4 5-560 15,1 3-144-15,2-1-128 0,-7-2-64 0,-11-5-16 0,-19-10 0 0,-19-7-1616 0,-15-5-320 0,-9 2-64 0,-2 3-16 16,-2 6 112-16,-2 5 0 0,0 6 16 0,-2 7 0 15,-1 7 48-15,-2 13 16 0,-2 4 0 0,-3 13 0 16,-1 5 816-16,1 11 176 0,7-1 16 0,-5 14 16 0,-4 14 1520 0,-4 14 320 0,-2 12 48 16,2 9 16-16,4 3 304 0,3 16 64 0,6 16 16 0,13-2 0 15,12-4-1744 1,15-1-352-16,14-2-64 0,14-7-16 16,16-4 256-16,13-4 64 0,11-6 0 0,11-3 0 0,9 2 384 0,12 2 192 0</inkml:trace>
  <inkml:trace contextRef="#ctx0" brushRef="#br0" timeOffset="71987.45">25864 6082 1839 0,'16'6'160'0,"-15"-6"-160"0,-2-1 0 0,24 7 0 16,28 7 1616-16,48 3 304 0,54 0 48 0,39-10 16 0,8-12 2240 0,-8-20 464 16,-13-14 96-16,-22-14 16 0,-18-14-1424 0,-18-11-288 15,-12-9-48-15,-12-9-16 0,-9-6-1824 0,-10-7-368 16,-7-2-80-16,-12-4-16 0,-7-3-464 0,-10 1-80 16,-7-2-32-16,-12-3 0 15,-7 7-160-15,-11-6 128 0,-10-1-128 0,-10-4 128 0,-8-1-352 0,-12 2-80 16,-11 1-16-16,-12 3 0 15,-11 1-608-15,-13 2-128 0,-10 7-32 0,-15-3 0 16,-11 1-560-16,-12 2-112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32:31.5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27585 13339 24879 0,'-6'2'2208'0,"1"-2"-1760"0,1 0-448 0,3 1 0 0,0 0 1584 0,-1 1 224 0,-1 0 48 0,-2-2 16 0,-3 1-368 0,2-1-80 15,2-1-16-15,2 1 0 0,2 0-704 0,1-2-160 0,3-1-32 0,0 0 0 0,1 0 16 0,-2-1 0 0,0 2 0 0,-1-2 0 16,-2 2-160-16,-1 2-48 0,-3-3 0 0,-1 6 0 15,-1-3-16-15,-4 3-16 0,-1 2 0 0,-1 0 0 16,1 1 16-16,-3 1 0 0,-1 3 0 0,-1 1 0 0,3 1-160 0,-4 0-16 16,3-2-128-16,-1 0 192 0,1 1-192 0,2-2 0 15,2 1 0-15,0 0 0 0,1 1 0 0,3 0 0 16,0-2 0-16,2 1 0 0,1-1 0 0,1 0 0 16,2 0 0-16,3-2 0 15,1-1 0-15,0-1 0 0,3 0 0 0,1 0 0 0,1-4 0 0,1 4 0 16,1-3-128-16,1-1 128 0,2 1 0 0,0-2 0 15,-1 0 0-15,1-2 0 0,-1 1 0 0,1-1 0 16,-2 0 0-16,2-2 0 0,-2 1 0 0,1-2 0 16,-1-2 0-16,-1 0 0 0,0 1 0 0,0-4 0 0,1 0 0 15,-3 1 0-15,1-2 0 0,-2 0 0 16,-1 0 0-16,-2-1 0 0,0-2 0 0,-2 0 0 0,-2 2 0 0,-1-4 0 16,0 4 0-16,-1-4 0 0,-2-1 0 0,1 3 0 15,-2-1 176-15,0 0-16 0,0 4 0 0,0 2 0 16,-1-1-160-16,0 4 0 0,-2 1 0 0,1 4 0 15,0-2 0-15,0 6 0 0,0-3 0 0,0 2 0 16,1 2 0-16,-3 1 0 0,1 2 0 0,-2 3 0 16,0 4 0-16,0 1 0 0,-1 2 0 0,0 3 0 15,1 1 0-15,0 0 0 0,2 2 0 0,0 0 0 0,2-4 0 16,1 1 0 0,3-2 0-16,1-1 0 0,1 0 0 0,0-1 0 0,3-3 0 0,0-2 0 0,3-3 0 0,2 0 0 15,2-2 0-15,1-4 0 0,2 1 0 16,2-6 0-16,2-1 0 0,2-3 0 0,1-1 0 0,0-3 0 15,3-3 0-15,0-1 0 0,1-2 0 0,0-1 0 16,-3-3 0-16,-2 3 0 0,-3-3 0 0,-3 2 0 16,-3 2 128-16,-5 0-128 15,-3 1 144-15,-6-2-144 0,-2 3 160 0,-3 2-160 0,-5 2 448 16,0-3 0-16,-3 4 0 0,-3-1 0 0,-1 1-96 0,-1 0-32 16,-1 3 0-16,-2 1 0 15,2 3-320-15,0 2 128 0,1 2-128 0,-1 4 0 0,-1 5 0 0,2 1 0 16,-1 2 0-16,1 3 0 15,3 0-288-15,0 1-80 0,2 2-16 0,1 2 0 0,2-2 192 0,0 1 48 0,2 0 0 16,1 0 0-16,2-2 144 0,1 1 0 0,3-2 0 0,0-1 0 16,1 0 0-16,3-2 0 0,4 0 0 0,0-3 0 15,2 0 0-15,3-5 0 0,2 1 0 0,1-2 0 16,3-2-160-16,2-3 160 0,2-3-192 0,2-2 192 16,1-2-176-16,2-3 176 0,-2-1-160 0,0-1 160 15,0-3 0-15,-2 1-144 0,-4 2 144 0,-1-3 0 0,-4 3 0 16,-1-1 0-16,-4 0 0 0,-3 0 0 0,-2 2 0 0,-2 0 0 31,-2 2 0-31,-2-2 0 0,-1 0 160 0,-1 0 64 0,-1 0 16 0,-2-2 0 0,2 0 0 16,-2-1 0-1,0 3 0-15,-1 1 0 0,0 2-112 0,1 0-128 0,-1 4 176 16,1 2-176-16,0 1 0 0,-1 1 0 0,1 3-192 0,-1 0 48 0,1 3-80 0,1 3-16 16,-1 2 0-16,0 0 0 0,2 4 64 0,-2 5 16 15,1-2 0-15,2 3 0 0,2-2 160 16,1 2 0-16,0-1 0 0,2-1 0 0,2 1 0 0,1 0 0 31,4-3 0-31,1-2 128 0,2-1-128 0,0-3 0 0,2 0 0 16,1-5 0-16,2 2 0 0,0-4 0 0,0-1 0 0,-1-1 0 15,0-2 0-15,0 0 0 0,-2-5 0 16,-2-1 0-16,2 0 0 0,0-5-192 0,0-4 64 16,-2-2 0-16,1-2 128 0,-1-4 0 0,-2-2 0 0,0-1 0 15,-2 0 0-15,-3 1 176 0,-1-1-48 0,-1 2 0 16,-2 1-128-16,-2 5 192 0,0 1-192 0,-1 5 192 15,-3 1-32-15,1 5 0 0,-3 2 0 0,-3 4 0 16,2 4 80-16,-3 2 16 0,-1 3 0 0,1 5 0 16,1-3-256-16,2 6 0 0,-3 2 0 0,0 2 0 15,0 0 0-15,3 0 0 0,1 0 0 0,1 1 0 16,3-1 0-16,0 0 0 0,4-4 0 0,2 1 0 0,2-2 0 0,2 0 0 16,4-3 0-16,0 1 0 0,2-7-128 0,2 1 128 15,1-3 0-15,3-2 0 0,0-1-400 0,2-4 16 16,3-3 16-16,0-1 0 0,1-2 208 0,-1-1 160 15,2-5-208-15,-1 1 80 0,1-2 128 0,0-2 0 16,-1-1 0-16,-1 1 0 0,-1 1 0 0,-4-1 176 16,-3 2-16-16,-3 0 0 0,-4 3 80 0,-3 2 16 15,-3 1 0-15,-3 0 0 0,-2 3 64 0,-4 1 32 16,-1 0 0-16,-4 4 0 0,-2 0-16 0,-4 2 0 0,-2 3 0 16,0 1 0-16,-1-2-176 0,0 6-32 0,-2-1-128 0,1 0 192 15,3-2-192-15,2 2 176 0,3 2-176 16,1-4 160-16,2 0-160 0,3 0 0 0,1 0 144 0,4 1-144 15,2-2 0-15,2-2 0 0,0 1 0 0,4 0-192 16,1-1 192-16,2-1 0 0,4-1 0 0,2 0 0 16,3-1-384-16,2-1 16 0,2 0 0 0,3-1 0 15,2-3 160-15,-1 2 16 0,1-3 16 0,0 1 0 16,-1-2 176-16,-2 1-160 0,-1-1 160 0,-1 2-160 16,-3-1 160-16,-3-1 0 0,-1 0 0 0,-2 3 0 0,-3-1 0 0,-1-1 0 15,-3 1 128-15,0 2-128 0,-2 0 256 16,-2-1-32-16,-1 2 0 0,-1-1 0 0,-2 2 16 0,-1 1 0 15,0 0 0-15,-2 0 0 0,1 4-80 0,-3-4-16 16,1 4 0-16,1-2 0 0,-1 3-144 0,2-2 0 16,-1 1 0-16,1 1 128 0,2 2-128 15,1 0 0-15,0 2 0 0,0-2 0 0,2 3 0 0,-1-1 0 0,3-1 0 16,0 1 0-16,-1-2 0 0,2 1 0 0,0-2 0 16,2 0 0-16,-2-1 0 15,1 0 0-15,0 0 0 0,1-3 0 0,0 1 0 0,0-1 0 0,2 0 0 0,-2 0 0 16,2-4 0-16,-1 2 0 15,-1-2 0-15,2 0 0 0,-1-2 0 0,2-2 0 0,2 0 0 0,-1-3 0 16,1 1 0-16,-1-1 0 0,3 0 0 0,-2-1 0 16,0 3 0-16,-1-3 0 0,0 4 0 0,-1-4 0 15,0 4 0-15,-1-2 0 0,-1 3 0 0,0 0 0 16,-2 2 0-16,-1-1 0 0,0 0 0 0,0 1 0 16,-1 1 0-16,0 1 0 0,-1 0 0 0,0 1 0 15,-1 0 0-15,1 0 0 0,-2 0 0 0,0 0 0 16,1 1 0-16,-2 0 0 0,0 1 0 0,0 0 0 0,0-1 0 0,0 1 0 15,0 0 0 1,1-1 0-16,1 1 0 0,0-1 0 0,2 1 0 0,1-2 0 0,0 1 0 0,1 1 0 16,2 0 0-16,-1-1 0 0,3 1 0 0,-1-1 0 15,2 1 0-15,0-2 0 0,2 2-128 0,-1-2 128 16,0 0 0-16,1 0 0 0,-1 0 0 0,1-2 0 16,-2 2 0-16,0 0 0 0,-1 0 0 0,-1-2 0 15,-2 2 0-15,-1 0 0 16,-1 0 0-16,0 0 0 0,-2-1 0 0,-1-1 0 0,0 1-144 0,-1-4 144 15,2 0-192-15,0-5-14544 16,5-2-2928-16</inkml:trace>
  <inkml:trace contextRef="#ctx0" brushRef="#br0" timeOffset="14284.79">11013 16298 911 0</inkml:trace>
  <inkml:trace contextRef="#ctx0" brushRef="#br0" timeOffset="25518.4">14440 15588 43311 0,'-2'-3'3840'0,"0"-3"-3072"0,-1 3-608 0,1-1-160 0,-1 1-576 0,-1-2-128 15,-3-2-48-15,-4-9 0 0,-5-3 752 0,-5-7 0 0,-4 2 0 0,-2-4 0 0,-4 5 0 0,-1-4-224 0,-5 3 32 0,-4 1 16 16,-2 1-976-16,-7 4-192 0,-1 1-32 0,-5 7-16 0,-5 6-368 0,-3 7-80 0,-1 3-16 16,-5 5 0-16,-9 1 1856 0,-4 5 304 0,-4 1 80 0,-2 3 32 0,5 1 528 0,0-2 96 31,-2 1 32-31,-8 1 0 0,-9 1 288 0,-12-1 64 0,-16-1 16 0,-6-1 0 0,-4-2-656 0,-3-3-128 15,-4-6-16-15,-9-1-16 0,-10 0-304 0,-3 2-64 16,0-2-16-16,-3 1 0 0,1-4-240 16,-9 1 0-16,-4-5 0 0,0 4 0 15,2 0-128-15,-3-2 128 0,-2 2 0 0,-6 0 0 16,-2 0-160-16,-5 0 160 0,-7 1-128 0,9 0 128 16,12-1 0-16,-4 4-128 0,-7 2 128 0,-1 4 0 0,3-4-176 0,-10 2 176 15,-7 2-208-15,7-3 80 0,18 0 128 0,-18-3 0 0,-11 3 0 16,5-4 0-16,19 5 0 0,-8-5 0 0,-6-3 0 0,6-2 0 15,23 0 0-15,-17-5 0 16,-9-5 0-16,8-5 0 0,23 3 0 0,-10-6 0 16,-6 0 0-16,-1-1 0 0,5 1-144 0,6-2-48 0,2-3-16 15,2 1 0 1,3 2-496-16,-3 0-80 0,1 2-32 0,17 1 0 0,13 3 48 16,-4 2 0-16,-2 3 0 0,3 0 0 0,3 1 320 0,6 3 80 0,3 3 16 0,8 0 0 0,9-1 352 15,5 3 0 1,-1 0 0-16,-1 2 0 0,0-1-2016 0,1 1-336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33:25.42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8667 12149 35935 0,'-5'-6'3200'0,"1"1"-2560"0,1 1-512 0,1 2-128 0,1 2 0 0,1-3-160 0,1 3 160 0,-1-2-208 0,2-2 928 0,0 0 192 0,3-3 48 0,1-2 0 0,2-1-416 0,2-1-80 0,2-1-16 0,3-4 0 16,5-2-224-16,4-3-48 0,5-3-16 0,9-5 0 15,8-4-32-15,11-7-128 16,11-2 192-16,10-8-64 0,6-11-128 0,3-3 160 16,1 1-160-16,15-12 160 15,16-9 32-15,4-2 0 0,2-7 0 0,5-3 0 0,7-5-32 0,4-1 0 16,0-2 0-16,1 1 0 0,-2 3-160 0,6-6 128 16,2-2-128-16,5 2 128 0,-1 3 0 0,3 3 0 15,0-1 0-15,-4 4 0 0,-5 9-128 0,-5 5 0 0,-8 9 0 0,-14 9 0 31,-16 12-784-31,-4 8-96 0</inkml:trace>
  <inkml:trace contextRef="#ctx0" brushRef="#br0" timeOffset="538.3">8751 12881 21183 0,'-9'2'1888'0,"2"2"-1504"0,3 1-384 0,2-4 0 0,-1 2 1584 0,0-1 240 0,-4 3 48 0,-2 4 16 0,-4 1-432 0,1 0-96 0,2-2-16 0,1 1 0 0,3-3 112 0,0 0 16 16,0 1 0-16,0-1 0 0,1 0-864 0,-2 0-160 15,2 0-48-15,-1 3 0 0,0-2-144 0,0 2-16 16,-1 3-16-16,0-3 0 0,2 1-16 0,2-1 0 15,0-3 0-15,3-4 0 0,3 0 32 0,3-4 0 16,4-3 0-16,5-3 0 0,3-6 144 0,4-4 48 0,7-7 0 0,7-9 0 16,4-4 80-16,11-6 32 0,10-8 0 0,7-8 0 15,7-4-304-15,6-8-64 16,3-4-16-16,8-6 0 0,11-5-160 0,6-3 160 0,3-1-160 0,0-6 160 16,0-3-160-16,1 2 0 0,3 3 0 0,-7 0 0 15,-13 6 0-15,11-13-176 0,6-5 48 0,-1 2 0 16,-6 5-144-16,-5 3-32 0,-4 6 0 0,-3 7 0 0,0 9 16 15,-9 7 0-15,-8 10 0 0,-14 7 0 0,-10 13 16 0,-11 8 0 16,-9 8 0-16,-8 7 0 16,-9 10-480-16,-10 8-80 0,-4 8-32 0,-9 6-17296 15</inkml:trace>
  <inkml:trace contextRef="#ctx0" brushRef="#br0" timeOffset="1079.99">8687 14291 27647 0,'-11'5'1216'0,"2"-4"256"0,3 1-1168 16,1 1-304-16,4-1 0 0,-1 1 0 15,2-2-1888-15,-1 4-432 0,-1 0-96 0,0-3-16 0,2 3 1920 0,4-5 368 0,1-1 144 0,5-5 0 0,2-4 2304 0,2-2 560 0,3-3 112 0,2-2 32 0,-1-2-1008 0,2-1-192 0,1 0-32 0,-1 1-16 16,1-1-592-16,0-2-112 0,1-2-32 0,1-3 0 16,-4 5-272-16,5-8-64 0,5-3-16 0,4-6 0 0,1-2 32 0,6-1 0 15,3-7 0-15,3-4 0 0,0-2-32 0,-2 2 0 16,1 0 0-16,12-13 0 16,12-14-320-16,11-9-64 0,4-2-16 0,0-1 0 0,-8 7-272 0,7-9 0 0,9-5 128 15,5-1-128-15,2 1 0 0,3-4 0 0,3-3 0 16,2 3-144-16,4 9-176 0,-5 3-48 0,-3 0 0 0,-5 6 0 31,-4 7-416-31,3-1-96 0,1 8-16 0,-3 0 0 16,-4 3 256-16,-7 3 32 0,-5 9 16 15,-5 6 0-15,-4 6 112 0,-5 4 32 0,-6 3 0 16,-6 6 0-16,-6 5-640 0,-6 6-112 0,-6 3-16 0,-4 3-15120 0</inkml:trace>
  <inkml:trace contextRef="#ctx0" brushRef="#br0" timeOffset="1592.93">8927 15381 35007 0,'-8'0'3120'0,"2"0"-2496"0,2 0-496 0,2 0-128 0,1 0 576 0,-1-1 80 16,-3-1 32-16,-2-1 0 0,-2 0-1104 0,-1-4-224 0,2 0-32 0,2-3-16 0,1 3 1360 0,2-5 272 0,2 1 48 0,2 0 16 0,3-2-368 0,2-2-64 16,2-5 0-16,1 0-16 0,4-1-144 0,2-4-32 15,4-2 0-15,5-2 0 0,3-6-96 0,0 2-32 16,2-1 0-16,5-4 0 0,8-4-32 0,5-8-16 16,5-2 0-16,5-2 0 0,1 1 32 0,9-8 0 15,7-8 0-15,7-9 0 0,3-5 208 0,2-2 32 16,-4 7 16-16,9-12 0 0,11-9-224 0,3-9-32 15,1-1-16-15,3-1 0 0,4-3-224 0,2-4 144 16,-2-3-144-16,1 2 128 0,-7 6-128 0,4-8 0 16,4-1 0-16,-4 1 0 0,-8 8 0 0,-1 0 0 15,3 1 0-15,-8 6-176 0,-8 11 176 0,-9 4 0 0,-4 8 0 16,-5 4 0 0,-1 5-464-16,-8 10-64 0,-8 13-16 0,-11 10-13104 0,-7 12-2624 15</inkml:trace>
  <inkml:trace contextRef="#ctx0" brushRef="#br0" timeOffset="2106.05">8901 16739 41471 0,'-6'5'1840'0,"2"-4"368"0,1 1-1760 0,2-1-448 0,1-1 0 0,1-1 0 0,1-1 224 0,0 1-32 0,3-4-16 0,4-1 0 0,1-5 80 0,1-5 0 0,1 0 16 0,2-3 0 16,-1-4-144-16,6-8-128 15,-2-5 144-15,4-5-144 0,5-13 192 0,3-6-64 0,3-3-128 0,4-8 192 16,6-5 128-16,3-7 0 0,4 2 16 15,14-13 0-15,13-10-208 0,11-5-128 0,6 0 128 0,-1-1-128 16,-1 6 0-16,8 0 0 0,9-1 0 16,2-5 0-16,0 1 0 0,4 2 0 0,4 4 0 0,-2-2 0 0,-2 0 0 0,-1 2 0 15,0 2 0-15,-2 2 0 16,2 4 0-16,-4-2 0 0,-4 1 0 0,0 2 0 16,1 9 0-16,-11 3 0 0,-9 8 0 0,-6 1 0 15,-2 3-240-15,-5 9-16 0</inkml:trace>
  <inkml:trace contextRef="#ctx0" brushRef="#br0" timeOffset="2581.8">9209 17449 14735 0,'0'1'1312'0,"-3"-1"-1056"0,1 0-256 0,0 1 0 0,1-1 5888 0,1 0 1104 0,-1-1 240 0,0 0 32 0,-2 1-6464 15,2-5-1296-15,0 0-256 0,2-1-48 0,3 0 960 0,3-5 192 0,5-1 32 0,6 0 16 16,5-8 48-16,9-2 0 0,8-6 0 0,9-7 0 15,10-5 128-15,7-10 48 0,12-8 0 0,6-12 0 0,5-5 176 16,14-14 32-16,14-8 16 0,7-9 0 0,0-5-16 16,13-13-16-16,13-6 0 0,2-4 0 0,-4 1-432 0,12-9-64 15,10-4-32-15,6-5 0 0,7-5-288 16,-3 3 0-16,1-2 0 0,13-9 0 16,11-7-576-16,7-5-64 0</inkml:trace>
  <inkml:trace contextRef="#ctx0" brushRef="#br1" timeOffset="6773.31">27482 12634 35935 0,'15'0'3200'0,"-4"0"-2560"0,-3 2-512 0,-5-2-128 15,-1 0-1136-15,1 1-240 0,6-1-48 0,5 0-16 0,2 0 720 0,-1 2 144 0,-3-2 16 0,-3 1 16 0,-3-1 16 16,-3 0 0-16,0 2 0 0,-2-2 0 0,0 2 1568 0,-1-1 320 15,2 0 64-15,-1-1 16 0,0 3 304 0,0-3 64 0,1 0 16 0,0 0 0 16,-1 0-800-16,1-4-176 0,-2 4-16 0,0 0-16 0,0 0-368 16,0 0-80-16,0 0-16 0,-7-20 0 15,2 15-96-15,-2-1 0 0,-2 1-16 0,-3-4 0 0,-5 1-48 16,-6-3-16-16,-4-2 0 0,-4 0 0 16,-3-2-176-16,-7-1 0 0,-5-2 144 0,-6-4-144 0,-2 0 0 15,-6-4 0-15,-4-4 0 0,-5 0 128 0,-4-4-128 0,-5-1 192 31,-2-2-64-31,-2-2 0 0,7 1 128 0,-9-4 16 0,-8-6 16 16,-6-4 0-16,-2-2 32 0,-1-3 16 0,-2-1 0 0,-2 1 0 0,-3 0 64 0,7 3 16 16,2 2 0-16,-4-1 0 0,-4 1-16 0,-4-2 0 15,3 6 0-15,-1 2 0 0,-3-3-400 0,-2 4 0 0,0 6 0 16,2 2 0-16,0-2 0 0,-1 4 0 0,-4-5-224 16,7 4 80-16,5 4 144 0,0 1 0 0,-1 5 0 15,9 4-128 1,13 5 128-16,5-1 0 0,5 2 0 0,7 1-128 15,5 4-256-15,8 3-64 0,6 1 0 0,8 2-13936 0,9 2-2784 16</inkml:trace>
  <inkml:trace contextRef="#ctx0" brushRef="#br1" timeOffset="7365.87">27241 13569 41471 0,'0'6'3680'0,"0"-1"-2944"0,0-4-592 16,0 0-144-16,1-1 432 0,-1 1 48 0,0 3 16 0,2 0 0 0,-1 2-368 0,-2-1-128 0,-2-4 0 0,0-5 0 0,-5 0 240 0,-2-5-48 0,-2-1-16 0,-4-4 0 0,-5-4 64 16,-6-6 16-16,-8-2 0 0,-8-6 0 0,-6-1 128 0,-6-2 48 15,-10-1 0-15,-4-2 0 0,-3-3 16 0,-8-5 0 16,-10-3 0-16,-3 2 0 0,5 1-112 0,-18-9-16 15,-18-7 0-15,-15-3 0 0,-10 0-48 0,-2 2-16 0,-1 3 0 16,-1-5 0-16,-2 1-256 0,-8-7 160 0,-11 1-160 16,-7 0 128-16,-2 4 0 0,-2 1-128 0,-1 4 192 15,-5-3-64-15,-8-1-128 0,8 3 0 0,12 8 0 16,-7 0 0-16,3 5 0 0,6 5 0 0,9 5 0 0,5 5-176 16,4 1 176-16,8 2 0 0,13 3-144 0,10 2 144 31,7 8-944-31,11 4-112 0,9 7-32 0,12 4-20224 0</inkml:trace>
  <inkml:trace contextRef="#ctx0" brushRef="#br1" timeOffset="7956.55">27430 14836 22111 0,'-22'11'1968'16,"6"-8"-1584"-16,2-1-384 0,6-2 0 0,3 1 4480 0,4-1 800 0,-2-1 160 0,-2 1 48 0,-1-2-4112 0,-4-1-816 0,0-2-176 0,0-1-16 0,2 0-496 0,-2-3-112 0,1 1-16 0,-1-2 0 15,0-1 256-15,-2-2-144 0,0-2 144 0,-4-1-128 0,-1 1 320 0,-4-4 64 16,-2 0 0-16,-5-2 16 0,-7-5 320 0,-6-2 64 16,-5-4 16-16,-7-4 0 0,-2-3-160 15,-9-3-16-15,-2-5-16 0,-8-2 0 0,-6-4-80 0,-15-7-16 16,-16-9 0 0,-8-9 0-16,0 0 0 0,-13-5-16 0,-9-1 0 0,-6 0 0 0,1 3-112 15,-2-2-32-15,-7 1 0 0,-1-2 0 16,-3 0 16-16,-4 4 0 0,1 4 0 0,-8-1 0 0,-7 1-112 0,-1-1-128 0,-1 0 176 15,1 6-176 1,1 4 0-16,4 6 0 0,4 4 0 0,4-4 0 16,3-2 0-16,3 1 128 0,0-1-128 0,2 6 0 0,0 2 0 0,11 8 0 15,13 4-160-15,8 4 160 16,7 1-720-16,10 8-32 0,7 5 0 0,9 6-14064 16,6 6-2816-16</inkml:trace>
  <inkml:trace contextRef="#ctx0" brushRef="#br1" timeOffset="8541.87">26806 15417 39615 0,'9'5'1760'0,"-4"-1"352"0,-2-2-1680 0,1 2-432 0,0-3 0 0,-2 1 0 0,3 1 464 0,3 2 16 0,4 1 0 0,5 3 0 16,7 2-480-16,3 0 0 0,3 3-176 0,-1-2 176 0,1-1-1120 0,-2 1-96 0,-2-1-32 0,-2-3 0 0,-3 2-112 0,-3 0-32 0,-3 1 0 0,-4 0 0 0,-2 2 2224 16,-4-2 448-16,0 1 96 0,-5 1 16 0,-1-1 48 0,-3 2 16 15,0-3 0-15,-2-3 0 0,0 2-736 0,-3 0-144 16,1-4-16-16,-2 1-16 0,-3-5-96 0,-2 0 0 15,-2 0-16-15,-5-6 0 0,-3-3 192 0,-6-6 32 16,-6-4 16-16,-6-5 0 0,-5-7-16 0,-3-5 0 16,0 0 0-16,-11-12 0 0,-9-4-192 0,-15-11-32 15,-10-2-16-15,-5-4 0 0,-3-2-16 0,-8-5 0 16,-8-2 0-16,-11-6 0 0,-5-4 80 0,-13 0 16 0,-12 2 0 16,-1-2 0-16,2 1-192 0,-3 1-48 0,-9 1 0 15,-7 4 0-15,-5 5-64 0,-2-3-32 0,0 5 0 0,3-1 0 16,6 5-160-16,-10 3 0 0,-8 5 0 0,8 4 0 15,13 0 0-15,13 5 0 0,9 3-176 0,7 0 176 32,7 1-768-32,8 1-80 0,11 0-16 0,10 3-15200 0,14 10-3024 0</inkml:trace>
  <inkml:trace contextRef="#ctx0" brushRef="#br1" timeOffset="9200.01">27630 17059 34095 0,'1'9'3024'0,"-2"-3"-2416"0,-1-1-480 0,1-5-128 0,1 1 944 0,-1 2 160 0,0 2 48 0,-1 4 0 0,1 2-176 0,0-3-16 0,0 3-16 16,-1-2 0-16,2-3-272 0,2-4-48 0,-1-1-16 0,0-2 0 0,2-3-160 0,-1 0-16 0,1-3-16 0,-1 1 0 15,-1-1-80-15,-2-1-16 0,-1-7 0 0,-3 1 0 16,-3-2-96-16,-3 1-32 0,-3 2 0 0,-7-7 0 0,-10 0-192 0,-9-2 144 16,-9-2-144-16,-10 1 128 0,-6-3-128 0,-11-1 0 15,-7 1 0-15,-7-3-176 16,-5 3 304-16,-4-1 48 0,-1 1 16 0,-7 0 0 0,-5 0 48 0,-6-7 16 0,0-2 0 16,-2-3 0-16,-1-3 128 0,-8-3 48 0,-7-6 0 0,-5-3 0 15,-4-4-96-15,-7-1-16 0,3-3 0 0,-10-3 0 16,-6 0-192-16,-4-4-128 0,1 0 128 0,-2 1-128 15,-2 6 0-15,-6 1 0 16,-5-1 0-16,-4 4 0 0,3 0 0 0,3 2-160 0,1 3 160 0,-10 1 0 31,-3 3-464-31,6 6 16 0,8 5 0 0,10 1 0 16,10 2-512-16,8 1-112 0,10 2-16 0,11 3-12992 16,12 1-2624-16</inkml:trace>
  <inkml:trace contextRef="#ctx0" brushRef="#br1" timeOffset="9843.93">27325 17591 43311 0,'0'3'3840'0,"0"-3"-3072"16,2 0-608-16,-1-2-160 0,0 1 192 0,-1-3 16 0,1 2 0 0,0-5 0 0,1-2-480 0,-2-3-112 0,-4-6 0 0,-3-3-16 0,-6-1-32 15,-7-3 0-15,-3 1 0 0,-9-1 0 0,-7 1 64 0,-8-2 16 0,-9 3 0 0,-12-1 0 16,-9 3 576-16,-8 2 112 0,-7-5 32 0,-8 2 0 15,-8 0 144-15,-9-2 48 0,-10-1 0 0,-1 1 0 16,8-1 80-16,-18-2 0 0,-14-2 16 0,-12-4 0 16,-5 1 0-16,-3-3 0 0,4-2 0 0,-4-3 0 0,1 2-32 15,-7-3-16-15,-7-5 0 0,-1-3 0 0,2-4-224 16,-1-7-32-16,-2-5-16 0,-8-7 0 0,-7-3-336 0,-12-9 0 16,-7-8 0-16,-9-4-15168 15,-3-2-3040-15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8T15:34:06.32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2257 13588 35935 0,'-4'-2'3200'0,"0"-1"-2560"0,2 1-512 0,1 1-128 15,-1 1 0-15,0-4 128 0,-2 2-128 0,-3-6 128 0,-4-1-272 0,-4 0-48 0,-4-1-16 0,-3 1 0 0,-3-1-656 0,-6 4-128 0,-3 0-32 0,-8 0 0 16,-4 2-768-16,-7 1-176 0,-4 3-16 0,-7 4-16 0,-6 3 1440 0,-4 6 304 15,-5 0 48-15,-3 7 16 0,1 0 1056 0,-3 2 224 16,0 4 32-16,1-1 16 0,2 2-416 0,3-1-80 16,3 1 0-16,5-1-16 0,4-2-176 0,8-2-16 15,7 0-16-15,7-3 0 0,4-1 528 0,2 0 96 0,3-1 32 16,4-1 0-16,3 0-432 0,4 2-96 0,5 3-16 16,5 1 0-1,5-1-784-15,6 5-144 0,6 7-48 0,7 2 0 16,7 4-80-16,7 12-32 15,8 8 0-15,5 7 0 0,5 2 192 0,0 6 48 0,0 7 0 0,0 11 0 16,0 13-960-16,0-2-192 0,-2-6-48 0,3 15 0 16,1 17-656-16,-5 2-144 0,-5-9-32 0,-5 8 0 15,-5 9 1328-15,-8 0 256 0,-5-3 48 0,-7-2 16 0,-3-1 2176 0,-6-10 432 0,-3-12 80 0,-1-7 32 16,-4 4 928-16,-2-11 192 0,2-5 48 0,-3-3 0 16,1-3-1248-16,-2-3-240 0,2 1-48 0,0-6-16 0,3-7-1184 15,0-3-224-15,2-5-48 0,1 2-16 0,-3 7-160 16,0 3 0-16,0-2 0 0,-3-1 0 15,-2-1-384-15,1-6-64 0,-1-2-16 16,-4 5 0-16,-5 6-416 0,0-8-80 0,7-12 0 16,-5 0-16-16,-2-5 976 0,-3-8 0 0,-2-8 0 0,2-6 160 0,6-4 928 0,-1-6 176 15,4-6 32-15,4-3 16 0,4-5-736 0,3-3-128 16,3-2-48-16,2-6 0 0,3-3-80 0,4-1-32 16,0 1 0-16,9-7 0 0,11-4-544 0,12-1-96 15,-8 5-32-15,16-1 0 0,29-7 208 0,33-5 48 16,20 1 0-16,11 3 0 0,7 2 128 0,7 3-192 15,4 6 192-15,-3 2-192 16,-6 3-384-16,-5 2-64 0,-2 3-32 0,-5 4-11232 0,-5-3-2240 16</inkml:trace>
  <inkml:trace contextRef="#ctx0" brushRef="#br0" timeOffset="6852.41">11593 16028 28559 0,'1'1'2544'0,"0"1"-2032"0,0-2-512 0,1 0 0 0,-1 0 2320 0,1 0 368 0,5 1 80 0,1 1 16 0,6-2-2240 0,4 0-544 0,6 0 0 0,1-2 0 0,2 2-1008 0,1 0-272 0,6-1-48 15,-1 1-16-15,-5 0 0 0,6 1-16 0,3-1 0 16,4 2 0-16,1 0 1120 0,0 1 240 0,0 0 0 0,0 2 0 0,2 0 816 0,5 1 80 16,1 5 32-16,1-5 0 0,-8 0-256 15,7-1-48-15,8 1-16 0,6 1 0 0,3-1-400 16,2-1-80-16,3 0 0 0,0-3-128 0,2 1 0 0,2-3 0 15,5-5 0-15,2-1 0 0,3 1 0 0,0-3-256 16,-2 0 64-16,-3-2 0 16,1 1-496-16,0-3-80 0,-2 2-32 0,-1 4 0 0,-1-3 480 0,-5 1 80 15,-6 2 32-15,-7 1 0 0,0-1 784 0,-5 1 176 16,1-1 16-16,-5 0 16 0,-3 1 32 0,-5 4 0 0,-6-3 0 16,-5 4 0-16,-3-1-336 0,-6 1-64 0,-5 1-16 15,-6-1 0-15,-5 2-48 0,-2 0-16 0,-1-2 0 16,-5 0 0-16,-5 2-208 0,-8 1-128 0,-7 3 160 15,-7-4-160-15,-5 2 272 0,-7-2-32 16,-9 2-16-16,-10 0 0 0,-10-3-80 0,-7 4-16 0,-3-3 0 16,-6 2 0-16,-7 1-128 0,12-2 0 0,11-2 0 0,-17 1 0 15,-19 3 0-15,-16-3 128 0,-6 0-128 0,-1 2 128 16,5 1-128-16,-5 0 192 0,-4-2-192 0,-1 2 192 16,4 4-192-16,-2-3 0 0,-6 2 0 0,2-2 0 15,5-1 0-15,6 0-272 0,6 0 64 0,0-3 16 16,3 0-1088-16,3-2-224 0,4-2-32 15,2-3-14864-15</inkml:trace>
  <inkml:trace contextRef="#ctx0" brushRef="#br0" timeOffset="10704.13">8179 15077 43311 0,'-2'-2'3840'0,"0"-4"-3072"0,1 2-608 0,1 1-160 0,1 3-544 0,-1-5-144 0,0 0-16 0,0-6-16 0,0-1 528 0,0-3 192 0,0 3-144 0,1-1 144 16,-1 4-640-16,0 1-64 0,0-1 0 15,-4 3 0-15,1 4 0 0,-5-1 0 0,0 3 0 0,-4 3 0 0,-2 0 1104 0,-5 2 224 16,3 0 32-16,-4-1 16 0,-3 1-160 0,-4 1-48 15,-6-5 0-15,-3 3 0 0,-3-4-464 0,-4 0 0 16,-3-4 0-16,-2 1 0 0,-4-1 0 0,-1 0 0 16,-4 1-176-16,-3-1 176 15,-1 1-288-15,-3 2 64 0,4 1 16 0,-2 4 0 0,-4-3 208 0,2 4 0 0,2-4 0 16,-1 1-144-16,1 0 400 0,3-2 96 0,3 1 16 16,-5 2 0-16,-10-1-368 0,-2 4 144 0,4-3-144 15,3-1 0-15,5 2 272 0,-1-1-48 0,5 1-16 16,-1-4 0-16,1 3 0 0,0-2 0 0,3-1 0 15,2 0 0-15,5-1-208 0,-2 1 176 0,-1-3-176 0,-1 1 160 16,5 0-160-16,3-5 0 0,2 2 0 0,4-3 0 16,2 0 0-16,5 2-144 0,5 0 144 0,3 0 0 15,-1 3 0-15,2 2 0 0,0 1 0 0,1 4 0 16,2-3 0-16,1 4 0 0,1 0 0 0,-1-1 0 16,1 3 0-16,-1 2 0 0,2 1 0 0,-1-1 0 0,4-1 0 15,-2 2-240-15,-1 1 80 0,-1-2 16 0,1 0 144 16,2-1 0-1,0 1 128-15,1-5-128 0,2 3 320 0,0-5-16 0,3 3 0 0,-2-1 0 0,3 0 80 0,0-1 0 32,1 1 16-32,1-3 0 0,2 4-208 0,-1-1-64 15,1 3 0-15,1-1 0 0,-1 6-128 0,1-4 0 16,2 6 0-16,-1 3 0 0,0 2 0 0,2 3-272 16,-2 5 64-16,0-1 16 0,0 3 16 0,-3-1 16 15,2 4 0-15,-3 2 0 0,-1-4 160 0,0 4-160 0,0 3 160 16,-1-5-160-16,-1 1 160 0,1-7 0 0,-1-3 128 15,1 0-128-15,-2 1 352 0,-1 0 0 0,-2 2 0 0,1-3 0 16,0-1-48-16,1-2-16 0,1 1 0 16,-1-1 0-16,0-2-144 0,2-3-16 0,-1 0-128 15,1-3 192-15,1 3-192 0,-2 0 0 0,4 1 128 0,-3-1-128 16,4-4 0-16,-1 4 0 0,-1 4 0 0,1 0 0 16,1 3 0-16,0-3 0 0,1 1 0 0,-1-6 0 15,3 0 0-15,-1 0 0 0,1 0 0 0,1-1 0 16,0-2 0-16,2-2 0 0,2 1 0 0,0-3 0 15,2 0 0-15,2 0 0 0,2-3 0 0,1 3 0 0,3-1 0 16,1 0 128-16,3 0-128 0,-2 0 0 0,2 3 128 0,0-3-128 16,2 0 0-16,2-1 0 0,-2 3 128 0,1-2-128 15,0 0 0-15,2 0 144 0,0 1-16 0,4-3 0 16,0 3 0-16,4-4 0 0,3 4-128 0,1-4 0 16,2-2 0-16,2 1 0 0,2-1 0 0,1-2 160 15,4-2-160-15,0 1 160 0,2 1-160 0,5 1 0 16,4 1 144-16,2 2-144 0,1 4 0 0,-1-1 0 0,2-1 0 15,0 0 0-15,2-4 0 0,4 3-192 0,3 2 32 16,2-1 0-16,1 1 160 0,0 0 0 0,-4-5 0 16,0 1 0-16,4 0 0 0,0-1 0 0,2 1 0 15,-3-4 0-15,-2 1 0 0,0-3 0 0,-4-1-144 16,3-1 144-16,3 1 0 0,0 0 0 0,1 2 128 0,-2-5-128 16,-3 1 0-16,-1 1 0 0,0-2 0 0,0 1-176 15,0 3 176-15,0-1 0 0,0 0 0 0,-1 0 128 16,-1 3-128-16,-2-3 0 0,-2 2 0 15,-4 3 0-15,-1 3 0 0,-8 2 0 0,-3-1 0 0,-4 3-128 16,-2 0 128-16,-6 0 0 0,-2-1 0 0,-2-1 0 0,-1 2-208 16,-6-1 32-16,-3-1 16 0,-4 1 0 15,-3 2 160-15,-3-2 0 0,-3 1-144 0,-3 0 144 16,-2-4 144-16,-1 0 112 0,-1-1 0 0,-1 0 16 0,-1-2 16 0,0 0 0 16,1 0 0-16,-2-2 0 0,0 0 176 0,-1-1 48 15,4 3 0-15,0 0 0 0,-17-23-320 0,12 13-48 16,0-2-16-16,1-3 0 0,2-1 0 0,-2 1 0 15,1-5 0-15,1 3 0 0,1-1-128 0,-2 0 192 16,1-3-192-16,-3-3 192 0,0-3 64 0,-1-4 32 0,-1-2 0 16,0-2 0-16,0-4-144 0,-1-2-16 0,3-1-128 15,-1 2 192 1,2 1-192-16,2-2 0 0,-1 0 0 0,1-3 0 0,2 3 176 0,-1-5-176 0,2-5 192 0,-1-1-192 16,2-5 0-16,2 2 0 0,-1 5 0 0,0 2 0 15,1 5-176-15,-2 3-32 0,1 3-16 0,-2 1 0 16,-1 4 80-16,1 1 16 15,-1 2 0-15,0 4 0 0,0-1 0 0,-1 4 0 16,0 2 0-16,0 5 0 0,-1 3-80 0,1 2-16 0,-1 4 0 0,-2-1 0 16,2 4 224-16,-2 0-192 0,1 2 192 0,0-2-192 15,0 3 192-15,-1-1 0 0,2 0 0 0,-2 1 0 0,2 0 0 0,-2-1 0 16,0 2 0-16,1-1-144 0,-2 2 144 16,0 1 0-16,0-3 0 0,-1 2 0 0,1-2 0 0,-1 2 0 15,1-2 0-15,1 2-128 0,0-2 128 0,-1 0 0 16,0 0 0-16,0 0 0 0,0 0 0 0,-1 0 0 15,0 1 0-15,-1 1 0 0,-2 0 0 0,-1-1 0 16,-2 4 0-16,-1-2 0 0,-2 0 0 0,-1 2 0 16,-2-2 0-16,-6 1 0 0,2 0 0 0,-9-1 0 15,-6 3 0-15,-6 0 0 0,1 0 176 0,-8 2-48 16,-5 3 0-16,-2-5 0 0,6 0-128 0,2-1-144 0,-3 2 144 16,-3-7-208-16,-2 1 208 0,-4-2 0 0,-5-6 0 0,-7 1-21984 31</inkml:trace>
  <inkml:trace contextRef="#ctx0" brushRef="#br0" timeOffset="20774.09">17425 14336 18431 0,'-3'5'1632'0,"-1"-3"-1312"0,2 1-320 0,0-3 0 0,2 2-144 0,-1 0-112 0,-3 2 0 15,-1 3-16-15,-1 2-1040 0,0 2-208 0,1 0-32 0,1-2-16 0,1-1 992 0,0-1 192 16,1 0 32-16,-1-1 16 0,0 3 1536 0,0-3 304 0,1 0 64 0,-2 2 16 16,1 2 1152-16,0 1 224 0,-1 0 48 0,-1 1 16 0,1 1-672 0,-1 1-144 15,-1 6-32-15,-1 5 0 0,-2 0-1408 0,-2 3-272 16,-3 4-64-16,0-1-16 15,-2 4-688-15,-2-1-144 0,2 0-32 0,-4 0 0 0,-2 6 112 16,0 0 16-16,1-2 0 0,1 0 0 0,0 2 176 0,0-3 144 16,3 0-192-16,0-1 192 0,0 2 272 0,2-2 176 15,0-1 16-15,1-4 16 0,2-3-320 0,-2-2-160 16,2 1 160-16,0 0-160 0,-5 1 0 0,1-4 0 16,-1 5 0-16,-1 0 0 0,-1 5 0 0,-3 0 0 0,-2 4 0 15,-2-1 0-15,0 5-144 0,-2-1 144 0,-3 3 0 0,1-1-144 16,1-1 144-16,-1-5 0 0,1 1 0 15,4-4 0-15,0 0 0 0,0-2 0 0,0 0 0 0,1-2 0 16,1 0 0-16,2-5 0 16,0 0 0-16,2-4 0 0,1 0 0 0,1-4 0 0,0-1 0 0,1-1 0 15,1 0 144-15,-3-1 16 0,2-1 0 0,-4 2 0 16,1 1 416-16,-2 1 64 16,-2 1 32-16,0-2 0 0,-1 1-96 0,0-1-32 15,-3 0 0-15,-2 2 0 0,2-1-224 0,-4 0-64 0,-1 2 0 0,-2 1 0 16,2 1-256-16,0-2 0 0,0-1 128 0,2-2-128 0,2-4 0 15,4 1 0-15,5-1 0 0,-2-2 0 0,0 0 0 16,0-2 0-16,1 1 0 0,0 0 0 16,0 1 0-16,0-3 128 0,2 0-128 0,-2 2 0 0,1 0 0 15,1-1 0-15,-2 1 0 0,0 0 0 0,2-1 0 0,-2-1 160 16,-2 4-160-16,-2-4 128 0,1 2-128 0,-1-3 0 16,5 0 0-16,-4-1 0 0,-1 1 0 0,0-1 0 15,3-2 176-15,0-2-176 0,1 1 240 0,0-2-48 16,3 0-16-16,1 0 0 0,0 3 16 0,1-6 0 15,2 0 0-15,0-4 0 0,1 1-192 0,1 0 128 16,1 0-128-16,-1 0 128 16,2-3-128-16,-1 3 0 0,1 5 144 0,1-6-144 15,-2-2 144-15,1 1-144 0,2 1 192 0,-1-1-192 0,2 3 0 0,0 0 0 0,1 2-192 0,0 3 48 16,1-3 144-16,1 1 0 16,0-2 128-16,0 2-128 15,0-2 224-15,1 1-32 0,0 0 0 0,1-1 0 0,0 0 64 0,0 1 0 0,2-1 0 0,-1 0 0 16,2-1-128-1,1-1 0-15,1 0-128 0,0-4 192 0,3 0-192 0,-1-1 128 16,2-3-128-16,1 2 0 0,2-3 0 0,-1 1 0 0,-1 0 0 0,1 0 0 16,-2-1 0-16,0 2 0 0,-1-2 0 0,1 1 0 0,-2 3 0 15,-1 0-128-15,-2-3 128 0,1 2 0 16,0 3 0-16,-2-6 0 0,1 3 176 0,1 0-176 16,-2-2 384-16,0 1-48 0,1 0 0 0,1 0 0 0,-1 0-160 0,2 0-48 31,0 1 0-31,0 1 0 0,1 0-128 0,2 0 0 0,-2 2 0 0,0 2 0 0,-1 2-336 0,0 3 0 15,0-2 0-15,-4 3 0 0,2 1-32 0,-2 2 0 16,-1 3 0-16,-1 1 0 16,-1 3 160-16,0 2 16 0,-3 3 16 0,0 0 0 0,-1 4 176 0,-1-2 0 31,-3 5 0-31,-3 0 0 0,2 1 0 0,-2-1 0 16,-1 3 0-16,0-5 0 0,1 1 144 0,-2-2-144 15,3-1 192-15,-1-1-192 0,2-4 352 0,0 4-32 0,0-5-16 16,2 1 0-16,3-4-96 0,0 1-16 0,0-2 0 0,2 3 0 15,0-4-192-15,2 1 0 0,-1 0 128 0,2 2-128 16,1-3 0-16,1-1 0 0,3 1 0 0,0 0 0 16,1-1-144-16,2 3 144 0,0 1-208 0,2 3 80 15,1-1 128-15,0 0 144 0,0 1-16 0,0-1-128 16,0 0 0-16,-1 1 0 0,0 0 0 0,1-1 0 0,-1-2 0 16,-2 1 0-16,0 2 0 0,0-2 0 0,-1 0 0 15,-1 1 208-15,1-2-32 0,-1 0-16 0,1 1 16 16,-1 1 0-16,1 1 0 0,0-5 0 0,1 3-176 15,0-3 160-15,0 3-160 0,2-4 160 0,0 3-160 0,1-2 0 16,-2 0 0-16,5-1 0 0,5 1-240 0,3 4-80 16,4 1 0-16,2 2-16 15,4 1-608-15,5 3-112 0,1 3-32 0,3 1-18480 16</inkml:trace>
  <inkml:trace contextRef="#ctx0" brushRef="#br0" timeOffset="27715.43">3910 16089 27647 0,'-12'-4'2448'0,"0"0"-1952"0,4 3-496 0,2 1 0 0,-1 1 0 0,-4-1 128 0,-8-1-128 0,-15 1 0 16,-9 1 0-16,-10 3 0 0,-4 3 0 0,0 3 0 0,1 3 384 0,3-2 144 15,2 1 32-15,3-1 0 0,0-1 528 0,0 1 96 0,1-3 32 0,-1-1 0 0,1 2-336 0,-2-2-64 16,0 2-16-16,-2-3 0 0,0 0-624 0,3-1-176 0,2-2 0 15,-3 0 0-15,-3-1 0 0,-4-2 128 0,1 0-128 16,-5-2 0-16,0 0 0 0,-1 1-160 0,-2-1 16 16,0 2 0-1,-1 5-688-15,1-2-144 0,-2 3-32 0,2 3 0 0,-1-3 736 0,2 4 144 0,0-2 128 16,3 2-192-16,3 0 672 0,0 1 128 0,0 2 32 0,4-5 0 16,4 4 32-16,2-4 16 0,4 1 0 0,4-2 0 15,5-1-352-15,3 2-64 0,1-2-16 0,2-1 0 16,2 0 192-16,3 0 16 0,1 1 16 0,1-3 0 0,2 0-480 31,0 2 0-31,3 0 0 0,-1-1 0 0,2 3 176 16,0-3-176-16,0 1 192 0,1 0-192 0,0 2 0 0,1 2 0 15,2-3 0-15,-1 4 0 0,0 1 128 16,0 2-128-16,0-1 0 0,1 4 0 0,0 1 0 0,1 6 160 16,0 0-160-16,3 1 128 0,0-3-128 0,0 5 0 15,1 6 0-15,1-3 0 0,2-1 0 0,-1-4 0 16,3 2 0-16,-1 3 0 0,2 0 0 0,-1 0-144 15,0-6 144-15,2 6-208 0,-1 8 208 0,-1 2-144 16,0 1 144-16,-1 3-128 0,-1 4 128 0,1-1 0 0,-1-3 0 16,-2-6 0-16,0-3 0 0,0-6 0 15,2-2 0-15,-2-5 0 0,3 0 240 0,-1-3 80 0,0-4 0 16,2 0 16-16,-1-2-16 0,1 1 0 0,1-3 0 16,-1-4 0-16,3 1-144 0,-2-1-48 0,2-1 0 15,-1-2 0-15,0-1-128 0,2 0 0 0,0-2 0 16,3 0 0-16,4 0 0 0,3-2 0 0,3 2-144 0,2 2 144 15,3 0 0-15,2-2-160 0,-1 1 160 0,2 4-128 16,0-2 128-16,-3 0-128 0,-2 2 128 0,3 0-128 16,4 1 128-16,2 3-160 0,3 0 160 0,-1-1-160 15,2 1 160-15,-1-2 0 0,2 2-144 0,3-3 144 16,4-1 0-16,4-2 0 0,1 0 0 0,4 0 0 16,3-2 0-16,4 2 0 0,3-3 0 0,7 0 0 15,5 0 0-15,2-3 128 0,1 3-128 0,2 0 128 0,-1 3-128 0,-4-2 0 16,0 0 0-16,6 2 0 0,7 0 0 0,1 2 0 15,-5 4 0-15,0-3 0 0,-1 2 0 0,-1-2 0 16,2-1 0-16,-3 1 0 0,-4 0 0 0,1-1 0 16,3 0 128-16,-1 0-128 0,-1 0 0 0,4-4 0 15,-1 2 0-15,1-3 0 0,3 2 0 0,6-2 0 16,4 0 128-16,2 1-128 0,1 3 176 0,4-2-48 16,1 2-128-16,4 1 192 0,4-1-192 0,2 2 0 0,-1 1 0 15,5 2 0-15,5 2 0 0,-5-1 0 0,-5-3 0 16,2 3-160-16,5 3-96 0,-2-1 0 0,-2-2-16 0,-1 0 0 15,-3 1 96-15,-2 0 32 16,1-2 0-16,-4-1 0 0,-6-1 144 0,8 0 0 0,5 2 0 0,0-3 0 16,-3-1 0-16,-2-3 128 0,2 6-128 15,2-1 176-15,6-1 112 0,4 1 32 0,4 4 0 0,-4-6 0 16,-14-2-96-16,11 1-16 0,11 0 0 0,-1-4 0 16,-1 1-208-16,2 0 144 0,1 0-144 0,-2 2 128 0,-1-3-128 15,-1-3 0-15,-2 6 0 0,-4-6 0 0,-4 6-176 16,0-3 176-16,0 1-128 0,0 0 128 0,0 3 0 0,-3-4 0 15,-4 0 0-15,3-2 0 0,4 0 0 0,2 0 0 16,-1-2 0-16,-1-1 0 0,2-1 0 0,-4 0 0 16,-12 0 0-16,7-2 128 0,3 1-128 0,2-1 0 15,-1 1 0-15,4 1 0 0,4 1-128 0,-7-1-64 16,-8 1 0-16,0-1 0 0,5-1 192 0,-4 2 0 16,-2-1 128-16,-1 1-128 0,-4-3 176 0,2 0-48 15,4 2 0-15,-7 0 0 0,-9 0-128 0,10-4 0 16,11 0 0-16,-1 1 0 15,-3 1-128-15,-4-1 128 0,-3-1 0 0,-7 0 0 0,0 4 0 0,-4-1 0 0,-3 0 0 16,-1 2 0-16,-4 0 0 0,3 2 0 0,1 0 0 16,0 2 128-16,-1-3-128 0,0 3 0 15,0-1 0-15,-3-2 0 0,2 0 0 0,-4-1 0 0,-2 0 0 0,2 2 0 16,0-2 0-16,-2 1 160 16,-5-1-160-16,-5 3 160 0,-5-5-160 0,-7 4 0 0,-6 1 0 15,-2-1 0-15,-4 1-160 0,-5 1 160 16,-2-2 0-16,-4 0-144 0,0 1 144 0,-4-1-208 0,-1-1 80 0,-3 2 128 0,2-3-208 15,-4-1 80-15,-1 3 128 0,-3 0-208 16,-1 0 208-16,-4-2 0 0,-2-1 192 0,-2 0-192 16,-2-2 208-16,-1-2-64 15,-1 1-16-15,-1-1 0 0,1-1 0 0,-1-3-128 0,0-1 192 0,-2-2-64 0,1-2 192 0,-1-1 16 16,-1-2 16-16,0-1 0 0,0-3-80 0,0 0-16 16,2-1 0-16,2-1 0 0,0 1-64 0,3 1-32 15,1-2 0-15,-1-1 0 0,1-2-160 0,-1 3 0 16,0 0 144-16,0 2-144 0,-1-2 0 0,-3 0 0 0,2-1 0 15,-2 0 0-15,-2 0 0 0,-1-4 0 0,1 2 0 16,-2-1 0 0,0 3 0-16,-2-3 0 0,1-2 0 0,-2-2 0 15,0 0 0-15,1 0 0 0,-2 0 0 0,0 2 0 0,-1 0 0 0,0 0 0 0,-3 1 0 0,1 4 0 16,-1 2-192-16,-3 3 64 0,0 1 0 0,-2 2 0 16,1 0-48-16,0 2 0 0,1 2 0 0,-1 2 0 15,-1 1 176-15,-1 2 0 0,0 1 0 0,0 1 0 16,-1 0 0-16,1 1 0 0,-1-1 0 0,0 3-128 15,1-2 128-15,-1 1 0 0,0 1-144 0,0 0 144 16,0 1-192-16,-1 0 48 0,0 0 0 0,-2 1 0 16,-1 2 144-16,-3-2-160 0,-1 1 160 0,0 3-160 15,-4 1 160-15,0 0 0 0,-1 4-144 0,0-2 144 0,0 3 0 32,0 2 0-32,-2-1 0 0,-1 0 0 0,-1 3 0 0,-1-3 0 0,-1 4 0 0,-2-4 0 0,-1 0 0 0,-2 0 0 15,1 0 0-15,-2 1 0 0,-1-3 0 0,-2 1 0 31,0 0 0-31,-3-2 0 0,-2 1 128 0,-1 2-128 16,-1-4 192-16,-2 2-64 0,-4 1-128 0,0 0 0 16,1-1 0-16,0-2-176 0,3-1 176 0,-2-1 0 15,0-1 128-15,-2-1-128 0,-1-2 0 0,-2-1 128 16,1 1-128-16,-2-1 0 0,1-1 0 0,-5-1 0 0,0 0-160 16,-6 1 160-16,-4-4 0 0,0 3-128 0,-1 0 128 15,2 0 0-15,0 1 0 0,0 0 0 0,-3 1 0 0,-3 0 144 16,-2 1-144-16,-3-1 0 0,1 5 0 0,-4-2-176 15,-1 1 176-15,-4-2 0 0,-2 0 0 0,0 0 0 16,1 6 0-16,-3-3 0 0,-1 0 0 0,-1-2 0 16,-1 1 0-16,6-1 0 0,4 0 0 0,-5 1-128 15,-3-4 128-15,-2 1 0 0,1 2 0 0,-1-4 0 16,0 1 0-16,-2-1 0 0,1-1 0 0,1 4 0 16,3 2-240-16,2 1-64 0,-1-3-16 0,2 3 0 15,1 0 128-15,3-1 32 0,2-2 0 0,1 0 0 16,3-4 160-16,0 1 0 0,3 1 0 0,-1-1 0 15,0 0 0-15,2-3 0 0,-2 1 128 0,3-3-128 0,4-1 0 0,2 0 0 16,1 1-192-16,-1 0 64 0,-1 0-48 0,2 2 0 16,4 0 0-16,1 3 0 0,2-1 176 0,-7 3 0 15,0-1 0-15,0 4 0 0,-1 1 0 0,2 0 0 16,2 0 0-16,1 0-128 0,2 0 128 0,1 0 0 16,-1 1 160-16,3 2-160 0,4 0 0 0,1 0 0 15,1 0 0-15,1 1 0 0,2-3 0 0,1 2 0 16,-2 1 0-16,2-1 144 0,1 0-144 0,3 0 0 15,2 0 0-15,1 1-176 0,0-3 176 0,0 3 0 0,1-2 0 16,0 2 0-16,-1 1 0 0,1 1 0 0,-1-1 0 16,1-1 0-16,3 2 0 0,1-1 0 0,2 0 0 0,-1 0 0 15,3 1 0-15,0-1 0 0,-2 0 0 0,-1 0 0 16,2 1 0-16,-2-4 0 0,-1 3 0 0,-1-1 0 16,1 0 0-16,2-1 0 0,1 2 0 0,-2 0 0 15,0 1 0-15,2-1 0 0,1 2-192 16,0-3 64-16,0-1 128 0,-2 1 0 0,2-4 0 0,-1 1-128 15,-2 0 128-15,0 2 0 0,-1-3 0 0,-1 0 128 16,-1 2-128-16,-2 2 144 0,0-1-144 0,0 2 160 16,-1 0-160-16,-2 2 0 0,0-1 0 0,-2 0 0 0,-2 1 0 15,1-3 0-15,2 1 0 0,2-1 0 0,1 1-160 0,2 1 160 16,0-1 0-16,-1-3-144 16,-2 3 144-16,-2-1 0 0,0-2 0 0,-5 2 0 0,-1-3 0 0,1 3 0 15,3-1 0-15,4-2 128 0,1 1-128 0,4-2 176 16,4 0-176-16,-3 0 192 0,2-2-16 0,-6-1 0 15,1 3 0-15,-3-5 0 0,-3 2-176 0,3 0 160 16,4 4-160-16,1 1 160 0,0 0-160 0,2 1 0 16,2 0 0-16,1-1 0 0,2 1 0 0,0 1 0 15,3-2 0-15,0 3 128 0,1-1 16 0,0 0 0 0,3 1 0 16,-2 0 0-16,2-2-144 16,-1 2 0-16,0 4 0 0,-1-4 0 0,0 1-192 0,2 0-32 0,-1 0 0 15,2 4 0-15,0-2-80 0,-1 2-16 0,-1 1 0 0,-2 1-12096 16,2-1-2416-16</inkml:trace>
  <inkml:trace contextRef="#ctx0" brushRef="#br0" timeOffset="107377.9">16684 11364 36863 0,'-4'-5'3264'0,"0"1"-2608"0,2 2-528 0,-1 2-128 0,2 0 864 16,-2-4 144-16,-1 3 16 0,-4-6 16 0,-2-1-912 0,-3-1-128 0,0 2 0 0,-2 1-192 0,2 2-1280 0,-2 0-240 0,1 3-48 0,-2 1-16 16,1-3-1424-16,1 3-272 0,-2 3-64 0,-2-3-16 0,1 0 2656 0,0 1 512 15,-2 0 128-15,2 2 0 0,1-3 1344 0,0-3 256 16,0 3 48-16,-2-2 16 0,1 2 704 0,-2-5 160 16,2 0 32-16,-3-2 0 0,0-2-912 0,-3-5-176 15,-1-1-48-15,-4-2 0 0,0-1-528 0,-7-3-128 16,-2 1 0-16,-4 0-16 0,2 3-496 15,-6-1 0-15,-6 2 0 0,-7 1 0 16,-6 2-320-16,-4 4-176 0,0 3-16 0,-1 2-16 16,2 4 16-16,-4 0 0 0,-2 4 0 0,-2-1 0 0,0 0 336 0,-1 2 176 0,4 1-160 0,1-2 160 15,5 0 0-15,-3-1 0 0,-3-1 0 16,0-1 0-16,2-2 192 0,-3 1-32 0,-1 1 0 0,-3-2 0 16,-2-1 144-16,-5 2 16 0,0-2 16 0,-5 2 0 15,3 2-208-15,-5 0-128 0,-7 3 128 0,1-3-128 16,0 3 0-16,-2 0 0 0,3 0 0 0,-3 0-128 15,-1 1 128-15,-2-1 0 0,1 2 0 0,2 3 0 16,3 1 0-16,0 1 0 0,0 0 0 0,3 0 0 0,4 4 0 16,3-2 0-16,0 3 0 0,5-1 0 0,0 0 144 0,6-2 64 15,4 0 16-15,5-6 0 0,0 5 32 0,-1 0 0 16,-2 1 0-16,-2 1 0 0,2-3-128 16,2 2-128-16,-1-1 176 0,-1 5-176 0,-3 4 0 0,0-2 0 15,-1 3-240-15,2 2 80 31,4-4-544-31,3 4-96 0,1-1-32 0,2 5 0 0,4-1 224 0,2 4 32 0,5-1 16 0,3 4 0 0,4 1 400 0,4-5 160 16,5-2-128-16,3 2 128 0,4-2 0 0,2 0 0 16,3 4 0-16,3-4 0 15,6 1-448-15,4 0-96 0,6 1-32 0,5-2 0 0,3 1 176 0,7 2 16 16,7-3 16-16,6 1 0 0,4 1 368 0,8 0 256 0,5 1-32 16,7-3-16-16,3 2-16 0,3-5 0 0,0-3 0 15,5-2 0-15,5-1-192 0,7 0 0 16,10-2 0-16,1 0 0 0,3-5-160 0,5-2 160 0,3-1-128 0,7-2 128 15,10-1 224-15,6 1 128 0,0-1 32 0,8-2 0 16,6 1-192-16,4-3-16 0,2-3-16 0,5 0 0 16,8 0 0-16,2 0 0 0,-6 0 0 0,4 0 0 15,4-3-864-15,4 2-192 16,3-3-16-16,-1 0-16 0,-3 4-336 0,-3-3-64 0,2 2-16 16,0-4 0-16,3 0 736 0,-4-2 144 0,-5 0 16 0,0-4 16 0,1 0 432 0,0-4 0 31,-2 1 0-31,-1-2 128 0,2 4-128 0,-6-5 0 15,-3-3 0-15,-5 0 0 0,-3-2 0 0,-4-2 128 0,-2 0-128 16,-6-2 128-16,-5-3-128 0,-5 1 176 0,-6-6-176 0,-7 0 192 0,-5-1 832 0,-9-2 192 16,-6 0 16-16,-7-3 16 0,-6-2 336 0,-11 0 64 15,-11 3 16-15,-9 0 0 0,-9 2-384 0,-9 1-64 0,-8 2 0 16,-9-1-16-16,-9-1-688 0,-7 2-128 0,-7 0-16 16,-10 0-16-16,-12-4-224 0,-12 1-128 15,-11-2 160-15,-12-1-160 0,-8 2 0 0,-7-2 0 0,-4 0 0 16,-7 1 0-16,-4 3 0 0,0-2 0 15,3 2 0-15,-2-2-160 0,-1-1-160 0,-4 4-48 16,0 0 0-16,-5 5-17600 0</inkml:trace>
  <inkml:trace contextRef="#ctx0" brushRef="#br1" timeOffset="-194894.03">24986 828 19343 0,'-1'5'1728'0,"1"-1"-1392"0,0-3-336 0,0 1 0 0,0 1-288 15,0-1-128-15,0 3-32 0,-2 4 0 0,2 2 240 16,-2 1 32-16,1 1 16 0,-2 3 0 0,2-3 352 0,-2 2 80 0,2-1 16 0,0 1 0 16,1 1 752-16,1 1 160 15,0 4 16-15,2 1 16 0,1 6 320 0,1 1 64 0,2 8 16 0,0 4 0 0,3 10-736 16,0 4-160-16,0 4-32 0,0 1 0 0,1 9-336 15,0 7-80-15,0 7-16 16,-1 2 0-16,0 3-272 0,0 1 160 16,-4-1-160-16,-1 4 128 0,-1 4-128 0,-3-1 0 15,0-4 0-15,-2 1 0 0,0-3 0 0,-3 1 0 16,-2 2 0-16,-3-3 0 0,1-3 0 0,-4 0 0 16,1 0 0-16,-1 3 0 0,0-1 0 0,-2-3 0 0,2-2 0 15,-2-7-176-15,2-3 176 0,-2 2-128 0,2 4 128 16,-2-2-128-16,3-2-2128 15,1-2-432-15,0-5-64 0,4-5-8592 0</inkml:trace>
  <inkml:trace contextRef="#ctx0" brushRef="#br1" timeOffset="-193803.99">28082 232 6447 0,'4'-3'576'0,"-2"0"-576"0,1 0 0 0,-2 0 0 0,0 1 4400 0,-1 1 768 0,1 1 144 0,2 0 48 0,-1-2-3280 0,2-1-656 0,1 3-128 0,1 0-16 0,-1 1-672 0,0 6-128 0,0 1-32 0,-1 6 0 0,-3 4-272 0,0 7-176 0,-2 5 192 0,-3 4-192 15,1 5 0-15,-5 6 0 0,1 7 0 16,-3 5 0-16,-1 6 0 0,-2 7 0 0,0 4 0 0,0 2 0 16,1-10 0-16,0 8-176 15,1 9 176-15,-2 7-208 0,1 7-80 0,-1 0-16 0,2 0 0 16,0 3 0-16,-1 3 304 15,-1 2 0-15,0 0 0 0,-3-5 0 0,-2 1 288 0,-3 5-32 16,0 4-16-16,-3-4 0 0,-1-3 720 0,-2-7 128 0,-2 1 48 0,1-10 0 16,1-1-720-16,1-8-144 15,2-9-16-15,1-4-16 0,0-8-368 0,1 0-80 0,0-2-16 0,-2-2-15840 16</inkml:trace>
  <inkml:trace contextRef="#ctx0" brushRef="#br1" timeOffset="-193150.03">23450 1813 32255 0,'-1'-4'2864'0,"1"-3"-2288"0,2 5-576 0,3-1 0 15,1 2 176-15,2-3-176 0,4 0 160 0,7-8-160 0,10-1 0 0,11-5-336 16,8 1 48-16,7 0 16 0,3 1 528 0,6-2 96 0,6 7 32 0,6-2 0 0,4 0 288 0,4 5 64 0,5-2 16 0,3 2 0 0,-1 3-416 0,8 2-80 15,11 0 0-15,4-2-16 0,1 2-240 0,5 0 0 0,9-3 0 0,3 1-160 0,-8-1 160 0,12 1 0 0,12-4 0 0,3 1 0 16,-6-4 0-16,8 1 0 0,11-1 0 0,7-2 0 16,5 1 0-16,0-2 0 0,5 0 0 0,8 0 0 15,7 2 240-15,5 1 16 0,7-1 16 0,3 2 0 16,3-2 80-16,0 1 16 0,-2 0 0 0,-3 1 0 0,0-1-368 16,-3 2 0-16,-4 4 0 0,-8-1 128 0,-1 1-128 15,1 1 0-15,0 0 0 0,-10 1 0 0,-8 2 0 0,-9-2 0 16,-3 1-144-16,-4 1-11312 15,-6 0-2240-15</inkml:trace>
  <inkml:trace contextRef="#ctx0" brushRef="#br1" timeOffset="-192364.61">23111 3268 25791 0,'-9'-5'2304'0,"3"0"-1856"0,4 4-448 0,2-3 0 0,1 3-192 0,-1-2-128 0,-2-1-16 0,-1-4-16 16,1-1 848-16,0-2 160 0,5 0 48 0,2 2 0 0,3 2 256 0,5 1 48 0,4 1 16 0,4 1 0 0,5 0-400 0,5 2-80 0,4 1-16 0,3-1 0 16,4 4 32-16,5-2 0 0,4 3 0 0,4-2 0 0,6 4-368 0,6-2-64 0,6-1 0 0,3-2-128 15,4 3 0-15,0-2 0 0,3-1 0 16,9-1 0-16,7-2 448 0,5-2-32 0,3 2 0 0,1-2 0 15,1 0 80-15,10-1 16 0,8 2 0 16,9-3 0 0,9 0-272-16,3 1-48 0,3 1-16 0,3-1 0 0,4 0-176 0,8-2 0 0,5 3 0 0,5-1 0 15,2 1 0-15,3-1 0 0,5 0 0 0,9 0 0 16,6 1 0 0,8-1 0-16,7-1 0 0,2 0 0 0,-2 0 0 0,0-1 0 0,-1 2 176 0,4-5-176 15,6 2 384-15,0 1 0 0,-5 3-16 0,4-4 0 0,3 4-224 31,0 1-144-31,-2-1 192 0,-3 4-192 0,1-1 0 16,-6 2 0-16,-1 2 0 0,-6-1 0 16,-5 1-1296-16,-6 1-272 0</inkml:trace>
  <inkml:trace contextRef="#ctx0" brushRef="#br1" timeOffset="-191101.42">27616 3135 15663 0,'-4'-1'1392'0,"2"0"-1120"0,0 1-272 0,1 0 0 0,0 0 288 16,-1 0 0-16,-2 0 0 0,-1-1 0 0,-3 1 480 0,0-4 80 0,-1 3 32 0,0 0 0 0,3-2 368 0,0 1 80 0,0-3 16 0,2 1 0 0,2 1 192 0,1-3 64 0,1 1 0 0,2-3 0 31,0 1-448-31,3 0-96 0,2 1-16 0,0 0 0 0,2-1-656 0,-1 3-144 0,2-1-32 0,0 1 0 16,0 1 32-16,-1 3 0 0,-1 0 0 0,0 0 0 15,-2 0 144-15,0 3 16 16,-2 1 16-16,0 1 0 0,-3-1 96 0,0 3 0 16,-1 1 16-16,-1 1 0 0,-2 2-240 0,1-2-48 0,-1 1-16 0,0 1 0 0,-1 0-224 0,0 1 128 31,2 3-128-31,1-1 0 0,1 3 144 16,1-1-144-16,2 3 128 0,1 0-128 0,1 0 0 0,0 2 0 15,1 3 128-15,0 3-128 0,2-1 0 0,-1 5 0 0,1 3 0 0,-1 3 0 0,1 0 0 0,-2 4 0 31,0 6 0-31,0 5 0 0,-1 1-144 0,-1 1-64 16,-1 2-16-16,1 0 0 16,1-3-1040-16,-1-5-208 0,0-2-32 0,-1-6-16 15,2-7-1072-15,0-3-224 0</inkml:trace>
  <inkml:trace contextRef="#ctx0" brushRef="#br2" timeOffset="-184830.83">26216 2981 17503 0,'-4'1'1552'0,"1"2"-1232"0,1-3-320 0,1 1 0 0,1 0 480 16,-1 1 32-16,-1-2 16 0,-2 3 0 0,-1 2 976 0,-1-1 192 0,1 2 32 0,1 0 16 0,2-1-816 0,0-1-160 0,2-1-48 0,-1 2 0 0,1 0-336 0,0 1-80 0,0-1-16 0,-1 2 0 16,1-3-160-16,-1 0-128 0,-1 2 192 0,1 2-192 15,0-2 544-15,0 1 0 16,-1 2 0-16,1-3 0 0,0 2 256 0,1 2 48 16,0-3 16-16,1 3 0 0,0-4-288 0,2 0-64 0,2 2-16 0,0-3 0 15,1-2-256-15,1 2-48 0,3-5-16 0,0 0 0 0,3-2-48 0,0-1-128 16,2-3 192-16,0 1-64 0,0-3-128 0,1-1 0 15,0-2 144-15,1-2-144 0,-3 3 0 0,2-2 0 16,0-1 0 0,1 0-192-16,-1 0-32 0,-2 1-16 0,-1 1 0 0,-3 3 0 0,-1-1 240 0,-3 3-176 0,-1 1 176 15,-2 0-160-15,-3 4 288 16,-3-3 64-16,-2 4 16 0,-1 1 0 16,-1 2 176-16,-5 2 16 0,0 1 16 0,-3 0 0 15,0 0-288-15,-3 4-128 0,-1-1 128 0,1 1-128 16,0-1 0-16,1-1 0 0,1 2 0 0,-1-3 0 0,2 4 0 0,0-1 0 15,3-1 0-15,1 0 0 16,3-3 0-16,2 0 0 0,4-1 0 0,0 0 0 0,2-3 0 0,3 2 0 0,2-4 0 0,0 1 0 0,2-1-256 0,2-1 64 31,1-1 0-31,1-1 16 0,1-1-144 0,0 2-16 0,2-4-16 0,1 1 0 0,0-1 64 0,1-4 16 32,0 2 0-32,-1-2 0 0,0 3 80 0,-1-3 0 15,2 0 16-15,1-1 0 0,-1 0 176 0,-3 0 0 16,0 0 0-16,-2-1 0 0,-1 4 0 0,-2-1 0 15,-3 1 0-15,-1-1 128 0,-3 1-128 0,-2 4 0 16,-3 1 0-16,-2-2 0 0,-1 1 0 0,-4 3 128 16,-1 1-128-16,-1 1 128 0,-2 3-128 0,0 1 192 15,-2 1-64-15,-2 2 0 0,2 2-128 0,-2-2 0 16,0 3 0-16,0 0 0 0,0 3 0 0,2-4 0 0,0 1 0 16,2 0 0-16,0-1 336 0,2 0 0 0,-1 1 0 15,2-3 0-15,2 1 64 0,0-2 16 0,2-1 0 16,2-1 0-16,3-3-16 0,0 1 0 0,2-2 0 15,2-2 0-15,2 1-256 0,0-4-144 0,2 2 160 0,3-3-160 16,-1-2 0-16,2-1 0 0,2-1 0 16,0-2 0-16,3 0 0 0,0 0 0 0,1 0 0 0,0-4 0 15,-1 4 0-15,-1-2 0 0,1 3 0 0,-3 2 0 16,-2 1 0-16,-2-1 0 0,-2 3 0 0,-3 2 0 16,0 0 0-16,-2 3 0 0,-2 0 0 0,-1 3 0 15,-1 0 208-15,-1 2 0 0,-2 1 0 0,1-1 0 0,-2 1-48 0,1 0-16 16,0 0 0-16,0-1 0 0,2 0-144 0,-1 0 0 15,0 0 0-15,0 0 0 0,1-2 0 0,0 0 0 16,0 0 0-16,0-1 0 0,1-2 0 0,0 0 192 16,2 0-192-16,-1 0 192 0,0 0-64 0,0-3-128 15,1 1 192-15,-2-3-64 0,2 4-128 0,-1-4 0 16,1 4 0-16,-1-4 0 0,1 0 0 0,-1 0 0 16,3 1 0-16,-1 1 0 0,1-1 0 0,1 2 0 15,0-1 0-15,1 2 0 0,0 0 0 0,1 1 0 16,0 0 0-16,2 0 0 0,0 0 0 0,3-3 0 15,-1 3 0-15,2-1 0 0,1 0 0 0,0-1 0 16,1 2 0-16,0-2 0 0,-1 1 0 0,0 0 0 0,-2-2 0 16,1 2 0-16,-2 1 0 0,-1 0 0 0,-1-1 0 15,-1 1 0-15,-1 0 208 0,-2 0-32 16,0 0-16-16,-2-2 0 0,0 2 112 0,-2 0 32 0,1 0 0 0,-2 0 0 16,1 0-16-16,0 2 0 0,-2-1 0 0,1 3 0 15,0-4-288-15,1 4 0 0,-2-1 0 0,0 3 0 16,1-1 0-16,-1 1 0 0,1 0 0 0,2 1-144 15,-1 0-96-15,1-3-16 0,0 2 0 0,0-1 0 16,0 0 64-16,1 0 16 0,-1-4 0 0,0 1 0 0,1 0 32 0,-1-1 0 16,0 0 0-16,-1-1 0 15,0-1 16-15,0-2 0 0,1 1 0 0,-2-3 0 0,2-1-192 16,-1-3-48-16,2-1 0 0,0-2-18064 16</inkml:trace>
  <inkml:trace contextRef="#ctx0" brushRef="#br3" timeOffset="-179803.74">26335 1673 1839 0,'-1'-2'160'0,"-1"0"-160"0,1 1 0 0</inkml:trace>
  <inkml:trace contextRef="#ctx0" brushRef="#br3" timeOffset="-177339.02">26363 1609 3679 0,'2'-3'320'0,"-2"1"-320"15,1 1 0-15,-1-1 0 0,1 2 848 0,-1 0 112 0,0 0 0 0,0-1 16 16,0-1-320-16,0 2-64 0,0 0-16 0,0 0 0 16,0 0 0-16,0 0 0 0,0 0 0 0,0 0 0 15,0 0-240-15,0 0-48 0,0 0-16 0,0 0 0 16,0 0-272-16,0 0 0 0,0 0 0 0,0 0 0 16,0 0 144-16,0 0-16 0,0 0-128 0,0 0 192 0,0 0 640 0,0 0 112 15,0 0 16-15,0 0 16 0,0 0 128 0,0 0 32 16,0 0 0-16,0 0 0 0,0 0-304 0,0 0-64 15,0 0-16-15,0 0 0 0,0 0-432 0,0 0-64 16,0 0-32-16,0 0 0 0,0 0-96 0,0 0-128 16,0 0 176-16,0 0-176 0,0 0 912 0,0 0 80 15,0 0 16-15,0 0 0 0,0 0-176 0,0 0-48 16,0 0 0-16,0 0 0 0,-17 19-144 0,12-15-48 16,0 2 0-16,0-1 0 0,0 1-16 0,0-1 0 0,0 1 0 15,0-2 0-15,-1 3-96 0,0-1-32 0,-2 1 0 16,0 0 0-16,0 2-224 0,-2-1-48 0,-1 2-16 0,-2 2 0 15,-2 1 96-15,-3 2 0 0,0 1 16 16,-2-3 0-16,-1 3-32 0,0-2-16 0,-1 1 0 0,0 1 0 16,-1-4 128-16,0 4 32 0,-2-2 0 0,-1 1 0 15,0-2-144-15,-1 2-32 0,-2 3 0 0,2-2 0 16,-1-3-208-16,1 2 0 0,-3-1 0 0,0 1 0 16,1-4 0-16,-1 1 0 0,1-1 0 0,2-2 144 15,1 0-144-15,0 2 128 0,3-4-128 0,-1 2 128 16,0-1-128-16,0 3 160 0,1-1-160 0,0 2 160 15,2-4-160-15,2 1 0 0,0 2 0 0,-1-5 0 0,4 2 0 0,1 0 0 16,0-3 0-16,3 1 0 0,1-3 160 0,0 1-160 16,1-2 192-16,1 0-192 0,2 1 208 0,1 1-64 15,-2-3-16-15,3 0 0 0,0 2-128 0,2-2 0 16,-1 0 0-16,0 0 0 0,2 2 0 0,-1 0 0 16,2 0 0-16,1 2 0 0,-1-4 0 0,1 2 0 15,1-1 0-15,-1 1 0 0,0-1 0 0,1 1 0 0,1 0 0 16,-2-2 0-16,1 2 0 0,0 1 0 0,-1-1 0 15,0 0 0-15,0 1 0 0,0-2 0 0,-1 2 0 16,-2 1 0-16,2 0 0 0,-1-3 0 0,-1 2 0 0,-1-2 0 16,-1 2 0-16,2-2 0 0,-2 1 0 0,1-2 0 15,0 0 0-15,1-1 0 16,0 2 0-16,1-2 0 0,-1 0 0 0,1 0 0 0,1 2 0 0,-2-2 0 16,1 0 0-16,-1 0 0 0,1 3 0 0,-1 0 0 15,-1-1 0-15,1 1 0 16,-1-2 0-16,-1 2 0 0,1-1 0 0,1 0 0 0,-2-1 0 0,1 1 0 15,0-2 0-15,1-2 0 0,0 2 0 0,1-1 0 16,-1-1 0-16,1 2 0 0,0 0 0 0,1-2 0 16,0 2 0-16,0 0 0 0,1 0 0 0,0 0 0 0,0 2 0 0,0-2 0 15,0 0 0-15,0 0 0 0,0 0 0 0,0 0 0 16,0 0 0-16,0 0 0 0,0 0 224 0,0 0 16 16,0 0 0-16,0 0 0 0,-5 20-240 0,5-17 0 15,0-3 0-15,1 2 0 0,-1-1 0 0,0 2 0 16,1-2 0-16,1 3 0 0,-1-3 0 0,1 0 0 15,-1 3 0-15,2-3 0 0,1 3 224 0,-1-3 0 16,1 4 0-16,0-4 0 0,1 2-224 0,0-1 0 16,0 1 0-16,0 0 0 0,2 2 0 0,-1-2 0 0,2 2 0 15,-1-1 0 1,3 2 0-16,0-1 0 0,0 1 0 0,2-1 0 0,2 2 0 0,-1-1 0 0,1 2 0 16,1-1 0-16,1 1 128 0,1-1-128 0,0 2 176 15,1 2-176-15,0-4 320 0,2 3-32 16,0-2-16-16,0 2 0 0,1-2-272 0,1 2 0 0,0 0 0 0,-1 1 0 15,-1-3 0-15,0 0 0 0,-2 2 0 0,1-1 0 16,-2 1 0-16,-2-2 0 0,-1 2 0 0,0 0 0 16,-1-1 0-16,-1 1 0 0,1-1 0 0,-2 3 0 15,1-4 0 1,-1 2 0-16,2 0 0 0,-2-1 0 0,0-1 0 0,1 1 0 16,-1 0 0-16,0-2 0 0,1 3 0 0,-1-4 0 0,0 3 0 0,0-2 0 15,1 2 0-15,1 0 0 0,0-3 0 0,3 0 0 0,0 0 0 16,0 2 0-1,1-2 0-15,0-3 0 0,-1 2 0 0,2 0 0 0,2 0 0 0,0-1 0 0,-1 1 0 0,-1 0 0 16,-1 1 0-16,2 0 0 0,1 0 0 0,-2 2 0 16,1-2 0-16,-3 0 0 0,1 0 0 0,-1-1 0 15,-1 2 0 1,0-3 0-16,-3-2 0 0,1 0 0 0,-1 1 0 0,0-3 0 0,0 1 0 0,-1 0 0 16,-1-1 0-16,1 0 0 0,-1 3 0 0,-2-3 0 15,2 2 0-15,-1 2 0 16,1 1 0-16,-2-4 0 0,1 4 0 0,0-1 0 15,-2-1 0-15,-1 1 0 0,1 0 0 16,-1 1 0-16,-3-2 0 0,2 2 0 0,-2-2 0 0,-1 1 0 16,0 0 0-16,-2 0 0 0,0 0 0 15,-2 1 0-15,1 0 0 0,-3 1 0 0,2-4 0 16,-2 3 0-16,-1 0 0 0,-1 2 0 0,0-3 128 0,0 1-128 16,-1 0 0-16,1 2 0 0,0-6 0 0,1 2 0 15,0-1 0-15,2 0 0 0,0 1 0 0,1-2 0 16,-1 1 0-16,1 1 0 0,0-1 0 0,1 1 0 15,0 1 0-15,1 0 0 0,-1 0 0 0,-1 1 0 0,2 1 0 16,-1-1 0-16,1 1 0 0,0-1 0 0,-1-2 0 16,1 1 0-16,0-3 0 0,0 0 0 0,-1 2 0 0,1-2 0 15,-1-1 0-15,-1 0 0 0,1 0 0 0,-1 0 0 16,-2 1 0-16,0-1 0 0,0 0 0 0,-1 0 0 16,-1 0 0-16,0 1 0 0,1-1 0 0,-1 0 0 15,1-1 0-15,-1 1 0 0,2-1 0 0,-1 0 0 16,3-2 0-16,-2 2 0 0,3 0 0 0,0-2 0 15,-1 2 0-15,2-2 0 0,0 3 0 0,3-2 0 16,-2 1 0-16,3-1 0 0,-1-3 0 0,2 2 0 16,3 0 0-16,0-3 0 0,2 0 192 0,1-3 48 15,2 2 0-15,0-3 0 0,1 3-64 0,1-5-16 0,3 0 0 16,2-3 0-16,2 2-160 0,2-3 0 0,1-1 0 16,2 1 0-16,1 0 0 0,3-1 0 0,3 2 0 15,-1-2 0-15,2 1 0 0,1-2 0 0,-1-1 0 16,1 1 0-16,0 0 0 0,1 0 0 0,2 1 0 0,-1 0 0 15,-1 2 0-15,0-2 0 0,1-1 0 0,-1 1 0 16,-1 0 0-16,-5-1 0 0,1 1 0 0,-3 1 0 16,-3 2 0-16,-1-2 0 0,-2 4 0 0,1-4 0 15,-2 0 0-15,0 4 0 0,2-3 0 0,-3 2 0 16,0 0 0-16,0 2 0 0,0-1 0 0,0 1 0 0,0 0 0 16,1 1 0-16,-1 0 0 0,1 2 0 0,-1-2 0 0,-1 2 0 15,0 0 0-15,-2 0 0 0,2 2 0 16,-1 0 0-16,-2-3 0 0,0 3 0 0,-1 0 0 0,-1 0 0 15,0 1 0-15,-3 0 0 0,1 2 0 0,-2-3 0 16,0 4 0-16,-2-1 0 0,-1 0 0 0,-1 0 0 16,-1 1 0-16,-3-1 0 0,1 2 0 0,-3 1 0 15,1 0 0-15,-2 0 0 0,0-3 0 0,-2 3 0 16,0 3 0-16,1-3 0 0,-2 0 0 0,1 0 0 16,2 0 0-16,0 0 0 0,0 0 0 0,0 0 0 0,0 0 0 15,0 0 0-15,0 0 0 0,0 0 0 0,-21 0 0 16,18 0 0-16,1 0 0 0,1 1 0 0,-2 0 0 0,2-1 0 15,-2 4 0-15,2-4 0 16,0 3 0-16,-2-1 0 0,1-1 0 0,-1 2 0 16,0 0 0-16,-1 0 0 0,0-1 0 0,-1 1 0 15,0-1 0-15,-1 1 0 0,0 1 0 0,-1-4 0 16,-2 2 0-16,0 1 0 0,-1-2 0 0,1 0 0 0,-1 0 0 0,-1-1 0 16,-1 3 0-16,0-3 0 0,1 0 0 0,-1-3 0 15,-1 1 0-15,1 2 0 0,-2-5 0 0,1 1 0 16,-1 0 144-16,0-1 0 0,-2-1 0 0,-1 0 0 0,-2-4 64 15,0 2 16-15,-2-1 0 0,-3-2 0 0,-1 0-32 0,1-1 0 16,-1 0 0-16,0-2 0 0,-1 1-192 0,0 1 0 16,2-5 0-16,-2 3 0 0,3 0 0 0,0 2 0 15,2-1 0-15,-3-2 0 0,1 3 0 0,-1-4 0 16,1 4 0-16,-1-3 0 16,2 1 0-16,1 2 0 0,1 1 0 0,3 0 0 0,-3 1 144 0,0 0-144 15,1 1 128-15,-1-2-128 0,0 2 0 0,2 1 0 16,-1-2 0-16,0 0 0 0,3 1 0 0,0-2 0 15,0-2 0-15,1-1 0 16,3-1-128-16,2-2 128 0,0-1 0 0,2 0 0 0,1-1 0 0,1-3 0 16,1 5 0-16,0-1 0 0,3 1 0 15,-2 1 0-15,-1 1 0 0,1 2 0 0,1 0 0 0,-3 2 0 16,-1 1 0-16,0 0 0 0,0 4 0 0,-2 0 0 0,-2 0 0 0,0 1 0 16,-2-1 0-16,1 2 0 0,-3 0 0 0,1 1 0 15,1-1-128-15,-1 1 128 16,1 2 0-16,0-3 0 0,2 2 0 0,0-2 0 0,2 1 0 0,2-1 0 15,1 0-224-15,1-1 80 0,0 0 16 0,1-1 0 32,2-3-320-32,-1 1-48 0,2-1-16 0,0-1 0 0,1 2-144 0,1-1-48 0,1-1 0 0,2 3 0 15,1-3-352-15,1 2-80 0</inkml:trace>
  <inkml:trace contextRef="#ctx0" brushRef="#br3" timeOffset="-176798.26">26175 2053 28559 0,'-5'2'2544'0,"0"-2"-2032"0,3 1-512 0,1-1 0 0,-1 2 640 0,1-2 16 0,-1 2 16 0,-3 1 0 0,-1 1 208 0,-3 3 32 0,3 1 16 0,0 2 0 0,1 2-736 0,2-1-192 0,1 5 0 0,0-2 0 16,4 3-192-16,-2 2-64 0,0 2 0 0,1 1-16 16,-1 2-528-16,0 1-96 15,-1 0-32-15,-1 2 0 16,0-2 48-16,1-3 16 0,-2-1 0 0,0-1 0 0,-1 1 608 0,-1 0 256 0,1-3-192 0,1-1 192 16,0 0 0-16,-2-1 0 0,3-3 0 0,-2-2 128 0,1-3-320 15,2-1-80-15,0-2-16 0,0-3-11360 16</inkml:trace>
  <inkml:trace contextRef="#ctx0" brushRef="#br3" timeOffset="-176448.82">26133 2092 12895 0,'-7'-4'576'0,"1"3"112"0,1 1-560 0,0 0-128 15,2 0 0-15,1 1 0 0,-1-1 960 0,0 1 144 0,-4 2 48 0,-1-1 0 16,-3 2 1472-16,0 1 288 0,1-3 64 0,2 2 16 16,3-2-880-16,2 2-160 15,1-4-32-15,2 0-16 0,2 0-832 0,3-4-176 0,2 2-16 0,4-3-16 16,3-1-448-16,2 0-96 0,-1-2 0 0,3 1-16 0,4-1-112 0,6-1-32 15,1-3 0-15,2 1 0 0,0 0-160 16,0 0 0-16,0 2 0 0,-1-2 0 0,1 3 0 0,-4 0 0 16,0 2 0-1,-1 0 0-15,-3 3-576 16,-2 1-64-16,-2-1 0 0,-2 2 0 0,-3 1-1856 0,-2 0-384 0,-3 4-80 16,-3-4-10528-16</inkml:trace>
  <inkml:trace contextRef="#ctx0" brushRef="#br3" timeOffset="-176150.18">26001 2345 22111 0,'-6'0'976'0,"1"0"208"0,1 0-944 0,3 0-240 0,1 0 0 0,0 0 0 0,1 0 512 15,0 0 64-15,2 0 16 16,1 0 0-16,3-1 1040 0,-7 1 208 0,22 0 32 0,-6-1 16 0,4 1-1120 0,4 0-208 16,4-1-48-16,5-3-16 0,7 3-496 0,2-4 128 15,4 0-128-15,1-2 0 16,-1 1 0-16,2-4 0 0,2 1 0 0,1-4-14656 0</inkml:trace>
  <inkml:trace contextRef="#ctx0" brushRef="#br4" timeOffset="-167721.25">25118 377 7359 0,'1'-7'656'0,"1"2"-528"0,-1 0-128 0,0 4 0 0,0-1 960 0,2 1 176 0,0-6 16 0,2 1 16 0,3 0-496 0,0-3-96 0,2 3-32 0,-1 4 0 16,0 3 896-16,-3 4 176 0,-2 1 48 0,-1 4 0 16,0 2-240-16,-3 4-32 0,0 2-16 0,-3-1 0 15,1 0-352-15,-2 3-80 0,0 1-16 0,-2 1 0 16,0 6-288-16,-1-4-64 0,0 2-16 0,0 3 0 16,1-5-432-16,1 4-128 0,0-4 0 0,1 2 0 15,0-1 0-15,2 1 0 0,1-2 0 0,2 2 0 16,1 1 0-16,1 1 0 0,2 2 0 0,0 1 0 0,1 2 128 0,0 2 128 15,2 2 32-15,-2 2 0 16,1 0 192-16,-1 2 32 0,3 7 16 0,0 1 0 16,-1 7-224-16,-1 1-48 0,-1-2-16 0,-1 1 0 0,0-4-64 0,-3 1-16 0,2 2 0 15,-2-2 0-15,0 1-160 0,-1 1 0 0,0-1 0 16,-1-3 0 0,0-3 0-16,0-4 0 0,0 1 0 0,1-2 0 0,0 3 0 0,1 0-144 15,0 6 144-15,-1 3 0 16,2 6 0-16,-2-2 0 0,0-2 0 0,1-1 0 0,-2-4 544 0,0 5 64 0,-2 2 16 0,-1 2 0 15,0-2-96 1,-2 0-16-16,2-4 0 0,-2-2 0 0,-2-2-256 16,0-2-48-16,0 1-16 0,-2-1 0 0,0-3-192 0,-2-4 144 15,1 1-144-15,-1-3 128 0,1-4-128 0,0 1 0 16,0-5 0-16,1 2 128 0,1 0-128 0,1-1 0 16,1 1 144-16,1 1-144 0,1 1 128 0,-1-1-128 15,2 4 128-15,0-1-128 0,0-1 0 0,1 0 144 16,-1 0-144-16,2 2 0 0,-1-4 0 0,0 0 0 15,2-1 0-15,0 0 0 0,-1-5 128 0,1 0-128 0,1-1 0 16,-1-2 0-16,2-4 0 0,-1 2 0 16,1-2 0-16,1-3 0 0,-1 2 0 0,2-3 128 0,0 3-128 15,-1-3 0-15,2 0 128 0,0 0-128 0,0-1 0 16,0-1 0-16,1 0 128 0,-1-4-128 0,1 0 0 0,1-1 0 16,-1-6 0-16,0 1 0 0,1-5 0 0,0-2 0 15,0-3 0-15,0-2-176 0,1-2 176 16,-1-5-160-16,-1-4 160 0,2-3 0 0,-2-4 0 0,0-4 0 15,0-3 0-15,-1-2 0 0,0 0 0 0,0-4 0 16,1-4 0-16,-1 1 0 0,-1 3 0 0,1-7 0 16,1-11 0-16,0-8 0 0,1-4 128 0,-2 0-128 15,1 1 0-15,-1 1 0 0,0-1 0 0,0-2-128 0,0-3 128 16,-1 0 0-16,3-2 0 0,-2-1 0 0,0 4 0 0,-2-5-128 16,3 4 128-16,-1-6 0 0,0 0 0 0,-1 4-128 15,0 5 128-15,-2-1 0 0,2-3-192 0,-2-3 64 16,1-3 0-16,-1 3 0 0,2 3 128 0,0 1-128 15,0 1 128-15,0 1-128 0,4-1-192 0,1 1-48 16,2 2 0-16,0 4 0 0,-1 8 96 0,0-1 16 16,1-1 0-16,2-2 0 0,1-2 256 0,2 2 0 15,-1 2 0-15,0 0 0 0,-1 1 0 0,0 4 0 16,-2 0 0-16,1-1 0 0,-1 1 0 0,-2-1 0 16,0 3 0-16,-1-2 0 0,-2 3 0 0,0 2 0 0,-2 4 0 15,0 2 0-15,-1 5 0 0,-1-2 0 16,-2 2 0-16,-1 2 0 0,-1 0-256 0,-2 0 0 0,-1 0 0 0,1 0 0 31,-2 0-1216-31,0 0-256 0,-1-1-32 0,1 2-16 16,1 4 336-16,-1 1 64 0,1-1 16 0,1 1 0 15,-1-1-240-15,0 1-32 0,0-1-16 0,1 2 0 16,0 4-16-16,1-1-16 0</inkml:trace>
  <inkml:trace contextRef="#ctx0" brushRef="#br0" timeOffset="-161272.83">28212 149 8287 0,'-5'6'736'0,"1"0"-592"0,2 1-144 0,-1-4 0 0,3 1 400 0,-2 0 48 0,-2 6 16 0,-3 1 0 0,-2 7 464 0,-2 2 96 0,1 0 0 0,0-4 16 0,1-1 704 0,1-4 144 15,0-1 32-15,2-4 0 0,0-1-1168 0,0-1-240 0,2-3-32 0,-1 0-16 16,3-1-336-16,-2 0-128 0,2 0 0 0,-1 0 144 0,2 0-144 15,0 0 0-15,1 1 144 0,-2 2-144 16,2-3 240-16,0 2-32 0,2 2 0 0,-2 1 0 16,1 1 496-16,0 3 80 0,-1 1 32 0,1 2 0 0,-1 0 16 0,0 2 0 15,0 3 0-15,0 1 0 0,0 1-496 0,-1 4-80 16,0 1-32-16,0 1 0 0,-2 4-224 0,1 0 0 16,-2 3 0-16,0 2 0 0,-1 0 0 0,0 2 0 15,0 3 0-15,0 1 0 0,-1 1 0 16,0 1 0-16,0 2 0 0,-2 0 0 15,2 1-144-15,0 4 144 0,0-1 0 0,1 4-144 16,0 1-400-16,-1 2-80 0,1 2-16 0,0 2 0 16,0-2-368-16,-1 4-80 0,1 4 0 0,0 4-16 0,0 3 720 0,-1 2 160 0,-2 0 32 0,0 1 0 15,-2-1 192-15,0 1 160 0,-1 2-32 0,0-3 0 16,-2-1 400-16,2-6 80 0,-2-2 16 0,0 0 0 16,1 0-416-16,0-2-80 0,-1-1 0 0,1-4-128 15,-1 3-288-15,2-7-160 16,-1 1-48-16,0-7 0 0,0 0 288 0,1-2 48 0,1 1 16 0,1 0 0 15,0 2 400-15,-1 3 96 0,1 0 16 0,2 1 0 16,-2-2 368-16,2 1 80 0,-1 5 16 0,0 1 0 0,0-1-336 16,0 0-64-16,-1 1-16 0,0-1 0 0,1-4-416 15,0-6 0 1,1-3 128-16,-1 2-128 0,2 5 0 0,-1-5 0 0,1-1 0 0,2-5 0 0,0-7 0 0,3-7 0 16,-1-3 144-16,3-4-16 0,0-1 208 0,3-5 48 15,1-2 16-15,0-3 0 16,0-3-400-16,1-3 0 0,0-2 0 0,0-3 0 0,0-1 0 0,2-5 0 15,-1-1 0-15,-1-3 0 0,2-3 0 0,-2-4 0 16,1-4 176-16,2-4-176 0,0-5 0 0,-1-6 0 0,2-5-128 16,0-7 128-1,1-1 0-15,0-10 0 0,3-5 0 0,-2-3 0 0,3-3 0 0,0-5 0 0,0 1 0 0,0-2 0 32,1-2 0-32,0-1 0 0,0-2 0 0,1 2 0 15,-1-1 0-15,2-2 0 0,1-3 0 0,1 1 0 0,-1 5 0 0,-1-3 0 0,3-2 0 0,-1-3-160 16,0 4 160-16,-2 1 0 0,1 0-144 0,1-5 144 15,1-6 0-15,0 0 0 0,1-2 0 0,0 0 0 16,1 4-144-16,-1 0 144 0,1-6-192 0,1-1 192 0,-1 3-144 31,0 5 144-31,-1 3 0 0,0 0-144 16,0 5-304-16,-1-1-64 0,0 6-16 0,2-2 0 16,-1 6 48-16,-1 6 16 0,-1 6 0 0,-1 3 0 15,1-3 160-15,-1 5 48 0,-1 3 0 0,-2 3 0 0,-1 7 256 0,-1 2-128 16,-3 4 128-16,-2 6 0 15,-2 3-1088-15,-3 5-128 0</inkml:trace>
  <inkml:trace contextRef="#ctx0" brushRef="#br2" timeOffset="-155810.34">25156 2334 25791 0,'4'-4'2304'0,"0"-1"-1856"0,-2 3-448 0,0 2 0 0,-1 0 896 0,0 0 64 0,3-1 32 0,-1-2 0 0,2 1 1168 0,-1-1 224 0,-1 3 48 0,-2 0 16 0,-2 2-1296 0,-1 1-272 0,-1-3-48 0,0 3-16 16,-1-2-352-16,1 1-64 0,3-2-16 0,0 0 0 15,0 0-176-15,-24 5-32 0,18-5-16 0,-1 2 0 16,0-2-160-16,-1-2 0 0,-1 2 0 0,-1-3 0 16,2 1 0-16,0-3 0 0,1 4 0 0,2-4 0 15,-1 4 0-15,1-3 0 0,1 3 0 0,-1 1 0 16,1 0 0-16,-1 0 0 0,0 1 0 0,0 3 0 0,1-1 0 0,-3 1 0 16,2 1 0-16,0 2 0 0,2 0 0 15,-2 2 0-15,0-1 128 0,1 2-128 16,0 0 0-16,2 1 0 0,-2-2 0 0,2 0 0 0,-1-1-144 0,2 1 144 15,1-3 0-15,0-1 0 0,0 1 0 0,3-3 0 16,0-1 0-16,0 1 0 0,0-3 0 0,2-2 0 16,0 1 0-16,1-4 0 0,1 0-160 0,0-2-32 15,2-4 0-15,-1 0 0 0,1-3 192 0,0-1-208 16,-1-1 80-16,1 0 128 0,0-1 0 0,-2 1 0 16,1 0 0-16,-1 2 0 0,-2 2 0 0,0 0 0 15,0 3 0-15,-2 1 0 0,0 3 192 0,-1 1 16 16,0 2 0-16,-1 2 0 0,-1 0-48 0,0 1-16 0,0 3 0 0,0-3 0 15,-1 2-144-15,1 0 0 0,-2 1 0 0,0 2 0 16,-1-2-224-16,0 3 80 16,-2 0 16-16,-1-1 0 0,-2 1 0 0,-2 2 0 15,0-1 0-15,-2 1 0 0,0 2 128 0,-2-2 0 16,1 2 0-16,-1-1 0 0,0 1 0 0,2 0 176 0,1 2-16 0,1-2 0 16,1-1-160-16,3-2 0 0,2 2 0 0,2 0 0 15,2-4 0-15,2 0 0 0,3 1 0 0,3-4 0 0,0 1 0 0,5-2 0 16,0-2 0-16,3-2 0 15,2 0-336-15,0-2 0 0,3-1 0 0,0-1 0 0,0-2 336 16,0 1-176-16,-2-3 176 16,-2-1-128-16,-1 1 128 0,-3-1 0 0,-3-3 0 0,-2 2 0 0,-3 1 0 0,-2-3 0 15,-2 2 0-15,-2-1 0 16,-2 2 128-16,-2 0 16 0,-1 4 0 0,-1-2 0 0,-2 4 80 0,0 3 16 16,-2 0 0-16,1 4 0 0,-1 3-240 0,0-1 0 15,-1 5 0-15,-2 1 0 0,2 2 0 0,-2 1 0 16,2 2 0-16,-1 1 0 15,2-4 0-15,0 2 0 0,2-1 0 0,0 1 144 16,1 1-144-16,1-3 0 0,-1 0 0 0,2-2 0 0,2 1 0 0,2-3-176 0,-1-2 48 16,3-1 0-16,0-1 128 15,0-3 0-15,2 0 0 0,0-2-128 0,2 0 128 16,1-2-192-16,0 1 192 0,1-4-192 0,0-2 192 0,0 0 0 16,-1-2 0-16,1 0 0 0,-1 0 0 0,-1-1 0 15,-1 0 160-15,-1-1-160 0,-1 1 192 0,1 0-64 16,-2-1-128-16,0 1 192 0,0 0-192 0,0-1 128 0,1 4-128 15,-1 0 0-15,0 2 0 0,1 0 0 0,-1 2 0 0,0 3 0 16,0 0 0-16,-1 1-240 0,1 0 80 0,-3 1 16 16,2 0 144-16,-1 3-208 0,-1-3 80 0,-1 3 128 15,4-4 0-15,0 0 0 0,0 0 0 0,-21 17 0 0,14-14 0 0,0 0 0 16,-2-1 0-16,-1 1 0 16,-1-3-352-16,0 0 0 15,0 0 0-15,-1-3-17856 0</inkml:trace>
  <inkml:trace contextRef="#ctx0" brushRef="#br2" timeOffset="-154081.89">27977 2212 13823 0,'-3'-3'1216'0,"2"2"-960"0,0 0-256 0,0 1 0 0,1 0 752 0,-1-2 96 0,-2 2 32 0,-1-3 0 0,-1-2 320 0,-1 2 64 0,-1-3 16 0,-1 1 0 0,1-1 64 0,0 1 0 0,-1-1 16 0,1 1 0 16,2 0-112-16,-1 0-32 15,1 0 0-15,0 0 0 0,1 1 128 0,2 0 0 16,-2 2 16-16,1-3 0 0,1 5-416 0,-1-2-96 0,2 1-16 0,-3 1 0 16,2 0-400-16,-2 1-96 0,1 1-16 0,-2 1 0 15,-2 1-128-15,-1 2-16 0,-3 1-16 0,-3 2 0 0,0 2-160 0,-3 0 0 16,2 0 144-16,-3 3-144 15,-1 2 128-15,-2 1-128 0,1 2 160 16,1-2-160-16,1-1 128 0,3-1-128 0,3-1 0 0,3-3 144 16,4-1-144-16,3-2 0 0,2-2 0 0,2 2 0 0,3-4 0 0,2-1 128 15,3 2-128-15,1-4 0 0,2-1 0 0,3 0 128 16,3 0-128-16,1-1 0 0,1-3 0 0,-2 2 0 16,2-3 0-16,-2 1 0 0,-2-1 0 0,-1-1 0 0,-2 0 0 15,-2 1 0-15,0-2 0 0,-4 0 0 0,0 1 0 16,-2-2 0-16,-1 0 0 0,-2 1 0 15,0-2 0-15,-3 0 128 16,0 1 48-16,0 0 0 0,-3-1 0 0,1 1 0 0,-2 2-32 0,-1-2 0 0,0 2 0 0,0 3 0 16,0-1-144-1,-1 3 192-15,0 1-192 0,-1 0 192 16,-1 2-192-16,0 4 0 0,-1 3 144 0,-1 0-144 0,0 4 0 0,-1 0 0 0,0 3 0 0,0 1-128 0,1 0 128 16,1-1 0-16,2 2 0 0,1-5 0 15,-1 2 0-15,4-3 0 0,0 0 0 16,2-4-128-16,1 2-48 0,0-1 0 0,2-3 0 0,2-2 0 0,1-2-16 0,1-1 0 31,2 1 0-31,2-5 0 0,0 1 192 0,2-2-192 16,0-5 192-16,2 2-192 0,-3-2 192 15,1 1 0-15,1-2 0 0,-1-1 128 0,-1-2-128 0,0 1 0 16,-1 1 0-16,0-4 0 0,-1 3 0 0,-1-1 128 16,-1 2-128-16,-1 1 0 0,-1 1 0 0,-2 5 0 15,0-3 0-15,-2 4 0 0,-1 1 0 0,-1 0 0 16,-2 2 0-16,1 0 0 0,-2 2 144 0,-1 0-144 15,-1 1 192-15,-1-1-192 0,1 0 144 0,-2 2-144 0,1-1 0 16,-2 0 144-16,0 1-144 0,2 1 0 0,-2-3 0 0,1 2 0 16,0-2 0-16,1 2 0 0,1-2 0 15,-1 1 0-15,3-1 0 0,0 0 0 0,1 0 0 0,1-2 0 16,2 0 0-16,0 0-176 0,0 0 176 0,1 0-128 16,2 0 128-16,0 0-128 0,2 0 128 0,0 0-128 15,0 0 128-15,1 0 0 0,-1 0 0 0,1-2-128 16,2 0 128-16,-1 1 0 0,2 0 0 0,1-3 0 15,1 3 0-15,1-4 0 0,2 1 0 0,0 2 0 0,-1-2 0 16,-2 2 0-16,0-3-176 0,0 3 176 0,-1-2-272 16,0 1 32-16,-1 1 16 0,-2 0 0 15,0 2-480-15,-1-2-80 0,-3 1-32 0,0 1-10624 16,-1 0-2128-16</inkml:trace>
  <inkml:trace contextRef="#ctx0" brushRef="#br5" timeOffset="-134707.64">26324 1388 7359 0,'10'-6'656'0,"-4"0"-528"0,1 2-128 0,-2 3 0 0,0 1 1184 0,-1 0 208 0,0-3 32 0,3 2 16 0,3 0-1216 0,2 0-224 0,2-3 0 0,-2 3-144 15,-4-2 1392-15,-3 2 288 0,-3 0 48 0,-4-1 16 0,-3 4-800 0,-5-2-160 16,-4 1-16-16,-4 0-16 16,-2 2-1040-16,-5-2-208 0,-1 3-32 0,-2-3-16 15,-1 0-368-15,2 3-80 0,5-4-16 0,-3 0 0 0,-2 1 912 0,0 0 240 16,-1-1 0-16,2 3 0 0,0-2 288 0,2 1 144 15,-2 2 16-15,-1 1 16 0,2-4 576 0,-1 3 112 16,0 0 32-16,-3 1 0 0,2-2-64 0,0 2-16 16,1-3 0-16,0 0 0 0,0 1-720 0,0-3-128 15,0 0-48-15,1 0 0 0,1-3 80 0,-2 3 16 16,0 0 0-16,-3 0 0 0,-2 3 544 0,-3-3 112 16,-1 1 32-16,-2 0 0 0,-5 3-352 0,0 1-64 0,-1-3 0 15,1 1-16-15,1-2-240 0,3 1-64 0,3 1 0 16,0-2 0-16,2 0 96 0,-2 0 16 0,2 2 0 0,-1-3 0 15,4 1-240-15,-3 0-128 16,3 2 128-16,-3-2-128 0,1 0 336 0,-1-1 0 0,-1 0 0 0,-1 0 0 16,-1 0 384-16,-3-2 80 0,-4 2 16 0,-4-3 0 15,-2 3-192-15,-7 3-48 0,-5-3 0 0,0 2 0 16,-4 0-256-16,2 0-64 0,5-2-16 0,-1 3 0 16,-4-1-240-16,-4 1 0 0,-2 3 0 0,-2-1 0 15,4 1-624-15,1-1-208 16,1-2-64-16,0 1 0 0,2 1 64 0,-2 1 0 0,-1 3 0 0,-1-2 0 15,3 0 640-15,-1-2 192 0,6-2 0 0,0 1 0 0,-1 1 368 0,0-1 192 16,-3 2 32-16,2-1 16 0,9 0 176 0,-1-2 48 16,-2 1 0-16,0 0 0 0,2 0-416 15,-2-1-80-15,-2 2-16 0,-1 0 0 0,3 1-320 0,-1-1 0 16,0-1 0-16,-1 1-128 0,2 0 128 16,-2 0 0-16,-2 0 128 0,-1 1-128 0,1-1 0 0,1 0-128 15,1 1 0-15,1-2 0 16,8 1 128-16,3-2 0 0,3 0 0 0,-1-1 0 0,-3 1 0 0,-1-1 0 15,0-2 0-15,0 0 0 16,3 0-576-16,-1 2-64 0,2-1-32 0,1 0 0 16,1 1 32-16,0-2 16 0,1 3 0 0,-1 1 0 0,-1-4 624 0,1 2 128 0,-1 1 32 0,1-3 0 15,2 2 432-15,0 2 96 16,2-3 16-16,3 3 0 0,1-2-288 0,1 3-48 16,1 0-16-16,3-2 0 0,1 3-352 0,-1-3 0 0,1 2 0 15,3 0 0 1,-1 0-704-16,0-2-48 0,3 0-16 0,0 1 0 15,2 0 96-15,0 0 16 0,3-3 0 0,2 1 0 16,2 1-208-16,2-2-32 0,4 0-16 0,2-1 0 0,5 0 128 0,1 3 16 0,5-3 16 0,3 0 0 16,3 0 368-16,4 1 64 0,3 0 0 0,2 0 16 0,3 2 528 15,2-3 96-15,3 0 32 0,5 0 0 0,-1 1 192 0,4-1 32 16,3 0 16-16,3-1 0 0,3 1-432 0,3-3-160 16,4 0 0-16,2 0 144 0,-1 1-144 0,2-3 0 15,2 0 0-15,4 0 0 0,4-2-336 0,4 0 0 16,3-3 0-16,0 3 0 0,-3 1 80 0,4-3 32 15,4 2 0-15,3-4 0 0,1 1 224 0,1-1 0 16,-1 3 0-16,0-4 0 0,0 2 992 0,5-1 96 16,1 0 0-16,1 0 16 15,2-1-224-15,1 1-48 0,3 1-16 0,-2 2 0 0,-2-3-368 0,1 1-64 16,0-3 0-16,1 6-16 0,-1-2-48 16,-2 2-16-16,0 1 0 0,-2-4 0 0,-3 2-304 0,4-2 128 15,4 6-128-15,0-4 0 0,1-1 0 0,-3 1 0 16,1 2-240-16,-1-2 80 0,2 6-96 0,1-3 0 0,-1-3-16 0,-2 2 0 15,3-1 128-15,-2 3 144 0,1-1-208 0,-4-1 80 16,-3 0 128-16,1-2-160 16,2 5 160-16,-1-2-160 0,1-2 160 0,-3 1 0 15,-2-2 0-15,-2 0 0 0,-2 2 0 0,-3 0 0 0,-2-3 0 0,-2 2 0 16,-4 1 0-16,-2-3 0 0,-1 2 0 0,-1 0 128 0,1-1 288 0,-1-1 64 31,-2 0 16-31,-1 2 0 0,-1 1-112 0,-2-3 0 16,2 2-16-16,-4-1 0 0,-2 0-368 0,1-1 0 15,-3 0 0-15,-2 2 0 0,-4 1-448 0,-3-1-96 0,1 3-32 0,-6-3 0 32,-1 4-1760-32,-1-1-352 0,-1 0-80 0,-1 2-16 15,-1-1 816-15,-1 3 176 0,-3-1 16 0,0-1 16 16,-2 4 880-16,-2-2 176 0,-3 1 48 0,0-1-8064 0</inkml:trace>
  <inkml:trace contextRef="#ctx0" brushRef="#br5" timeOffset="-133082.64">22037 1785 21183 0,'-7'3'1888'0,"1"0"-1504"0,3 0-384 0,0-1 0 0,3-1-512 0,-4 2-160 0,-2 3-32 0,-4 1-16 0,-3 5 544 0,-1 0 176 0,0 0 0 0,2 1 0 0,0-1 0 0,2 2-128 0,1-3 128 0,1 2 0 15,-1 2-400-15,1-2-32 0,0 3 0 0,-1-1 0 16,0 4-480-16,-2 1-112 0,-1 5 0 0,-3 3-16 0,-2 4 736 0,-4 10 160 16,-4 5 144-16,-6 12-208 0,-6 12 208 0,-6 5 0 15,-4 7 0-15,-8 4-3792 16,-3 14-752-16</inkml:trace>
  <inkml:trace contextRef="#ctx0" brushRef="#br5" timeOffset="-133011.34">21258 3007 2239 0,'-238'293'0'0,"226"-277"192"0,9-12-192 0,0 1 0 0,-7 3 0 0,-14 13 0 31,-17 18 2064-31,-19 13 368 0,-14 12 80 0,-1-1 16 15,12-7-2912-15,11-14-576 0,9-13-112 0,10-16-16 0</inkml:trace>
  <inkml:trace contextRef="#ctx0" brushRef="#br5" timeOffset="-132711.31">23702 1723 17503 0,'-17'18'1552'0,"1"-2"-1232"0,0 1-320 0,2-3 0 0,4-2 832 0,2-1 96 0,-5 4 32 0,-9 13 0 16,-13 18-960-16,-13 18-432 0,-11 19 48 0,-8 14 0 47,-1 2-1424-47,2 3-288 0,0 5-48 0,-4 8-16 0</inkml:trace>
  <inkml:trace contextRef="#ctx0" brushRef="#br5" timeOffset="-132347.41">24340 2135 20271 0,'-22'51'1792'0,"0"-3"-1424"0,4-9-368 0,6-10 0 31,0 3-416-31,-11 24-160 0,-19 44-16 0,-22 51-16 0,-19 45 608 0,-7 20 0 16,3-15 0-16,5-24 0 0,1-21-128 0,5-18 128 0</inkml:trace>
  <inkml:trace contextRef="#ctx0" brushRef="#br5" timeOffset="-131762.2">25109 1763 18431 0,'-11'15'1632'15,"3"-1"-1312"-15,1-1-320 0,2-2 0 0,1-2 976 0,-3 8 128 0,-6 13 32 0,-7 20 0 0,-10 21-432 0,-9 23-64 0,-8 13-32 0,-5 7 0 0,-3-5 208 0,-5 6 32 0,-11 11 16 0,-7 6 0 16,-3 1-480-16,-9 9-112 0,-8 16-16 0,-2-4 0 31,7-13-1840-31,-3 7-368 0</inkml:trace>
  <inkml:trace contextRef="#ctx0" brushRef="#br5" timeOffset="-105249.64">25782 1669 15663 0,'0'-3'1392'0,"0"-3"-1120"0,1 2-272 0,1 1 0 0,0 0-2320 0,-1 0-528 16,3-5-96-16,0-2-32 0,3-5 1744 0,1-1 336 0,1-1 80 0,0 0 16 0,-1 2 2080 0,-1 2 432 0,0 1 80 0,1 1 0 0,-2 2 736 0,1 1 144 15,0 1 16-15,-1 0 16 0,1 3-608 0,-1-1-128 16,2 5-32-16,-1 0 0 0,-1 3-1296 0,-1 3-272 16,0 5-48-16,-1 5-16 15,-3 5-1008-15,-3 8-208 0,-6 4-48 0,-4 10 0 16,-7 8-720-16,-5 10-160 0,-8 7-16 0,-11 5-16 0,-4-3 2240 16,-4 7 448-16,-9 8 80 0,-4 4 32 0,-5 4 1504 0,-4 3 320 0,-2 1 48 15,-2 1 16-15,-3 3-496 0,3-5-80 0,7-9-32 0,2 0 0 16,0 2-1248-16,3 1-256 0,0-1-64 0,4-1 0 15,2-9-640-15,5-4 0 0,2-1 0 0,6-2-11792 32,7-4-2352-32</inkml:trace>
  <inkml:trace contextRef="#ctx0" brushRef="#br5" timeOffset="-104824.22">26445 1334 34095 0,'-10'2'1504'0,"1"-1"320"0,2 2-1456 0,2-1-368 0,2 1 0 0,1 1 0 0,1 0 160 0,-4 3-32 16,-1 5-128-16,-5 7 192 0,-1 7 512 0,-2 3 112 0,-4 10 16 0,0 5 0 0,-2 3-512 0,-5 9-80 0,-4 7-32 0,-6 2 0 0,-2 7-208 0,-4 1-192 0,-2 1 48 0,-4 5 0 0,0 3 144 0,-4 2-128 0,-1 6 128 0,-1-2-128 15,-1 5 128-15,-1-2 0 0,1 1 0 0,1-1 0 16,4-7 0-16,-1 8 0 0,-1 1 0 0,1 4 128 15,2 2-128-15,2-2 0 0,1-6 0 0,1-4 0 16,4-9 0-16,0-2 0 0,3 2 0 0,1-6 0 16,5-3 0-16,3-7 0 0,4-5 0 0,3-6 0 15,5-3-1168-15,4-10-160 16,4-4-16-16,5-11-14000 0</inkml:trace>
  <inkml:trace contextRef="#ctx0" brushRef="#br5" timeOffset="-104539.34">27616 1424 8287 0,'-9'11'736'0,"1"-1"-592"0,-2 2-144 0,1-1 0 0,3-1 6976 0,0-1 1376 15,-1 5 272-15,-5 5 48 0,-6 15-6896 0,-12 16-1392 16,-6 17-256-16,-6 10-128 0,-3 7 384 0,0 6 32 16,-5 7 0-16,-2 5 0 0,-5 11-256 0,-2 1-160 0,1-3 192 15,-4 8-192 1,-1 8 0-16,-2 2 0 0,-1 1 0 0,2-4 0 0,1-5 0 16,6-7 0-16,4-12 0 0,2 1 0 0,4-2 0 15,4-7-192-15,4-2 16 0,3-7 16 16,4-8-1392-16,1-8-288 0,3-2-48 0,1-4-14416 15</inkml:trace>
  <inkml:trace contextRef="#ctx0" brushRef="#br5" timeOffset="-104160.98">29133 1283 27647 0,'-12'48'1216'0,"2"-12"256"0,0-1-1168 0,1-4-304 0,3-12 0 0,0 2 0 0,-3 7 1968 0,-7 17 336 15,-10 31 64-15,-11 28 0 0,-10 19-576 0,-10 16-112 0,-5 6-16 0,-8 2-16 0,-5-5-928 0,-10 8-176 0,-6 12-32 0,-7 4-16 0,-3 10-336 0,-2 5-160 16,6-8 160-16,-1 10-13216 15,3 12-2624-15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04:46.3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9706 12480 27647 0,'-4'0'2448'0,"0"0"-1952"0,2 0-496 0,1 1 0 16,-1-1-1952-16,0 0-480 15,-3 2-112-15,-4-2-16 0,-2 0 2016 0,0-2 400 0,0 1 144 0,3-3 0 16,2-1-176-16,1-1 176 0,3 0-208 0,1-2 208 16,3-1 3264-16,2 2 768 0,2 1 160 0,0-3 48 0,2 2-1616 0,-1 1-320 15,0-1-64-15,1 2 16 0,-2 2-1488 0,-2-1-320 16,-1 4-48-16,-1 0 0 0,-2 0-544 0,-2 0-112 31,1 0-32-31,-4 3 32 0,0 0-48 0,-3 1 0 0,-2-2 0 0,-3 2 32 0,1 2 496 0,-3-3 96 16,-1 3 32-16,0-2 32 0,2-1 16 0,3 1 16 31,1-1 0-31,2-1 32 0,3 2-224 0,1-4-32 0,3 2-16 0,1-1 16 0,1 2-192 0,2-1 0 16,2 2-192-16,1 0 192 15,1 0-432-15,1 0 0 0,1 0 0 0,1 2 16 16,0-2-80-16,0 2-16 0,-1 0 0 0,-1 1 32 16,-1-1 80-16,-1-4 16 0,-1 3 0 0,-2 0 16 0,1-4 192 0,0 2 48 0,-2-1 0 0,0-4 128 31,-1 2 0-31,0-3 0 0,0 2 160 0,-1-4-32 15,2 0 352-15,-1-3 80 0,1-1 16 0,2-1 0 16,0 0-176-16,1-2-16 0,1-1-16 0,0 4 0 16,1-4-224-16,1 3-144 0,0 0 192 0,1 2-192 15,-1 0 0-15,-2 2 0 0,1 0 0 0,-2 0-192 16,-1 2-192-16,-2 4-48 0,-1 0 0 0,-2 0 0 16,-2 0 80-16,-4 4 16 0,0 0 0 0,-3-1 0 0,-2 2 336 0,-2-1-176 15,0 2 176-15,2-3-128 0,2 0 432 0,3-2 80 16,1 2 32-16,1-3 0 0,3 0 16 0,2 0 0 15,0 2 0-15,2-2 0 0,0 2-176 0,1 0-48 16,2 1 0-16,-2 0 0 0,2 1-368 0,-1 1-80 16,0 2-16-16,-2 0 0 15,1-1-160-15,-1 2-32 0,-2-3-16 0,0 0 0 0,-1 1 80 0,0-2 32 0,-2 0 0 16,1-2 0-16,-1 1 352 0,2-3 208 0,0 0-16 0,-1 0-16 16,2-3 208-16,2 0 64 0,0-2 0 0,2-1 0 15,1 2-224-15,1-4-32 0,3 0-16 0,1 2 0 16,-1-3-304-16,1 1-64 0,0 5-16 0,-1-2 0 31,-2 4-336-31,-2-2-64 0,-1 3-16 0,-2 3 0 0,-2-2-896 16,-1 4-176-16,-3-2-32 0,0 1-8832 0,-3 2-1776 0</inkml:trace>
  <inkml:trace contextRef="#ctx0" brushRef="#br0" timeOffset="902.79">6799 12386 23039 0,'-4'0'2048'0,"0"0"-1648"0,3 2-400 0,0-2 0 16,-1 3-2944-16,-1-3-656 0,-3 3-144 0,-4-2-32 0,0 4 2992 0,-3-3 592 0,3 0 192 0,1-2 0 15,2 0-144 1,2-4 144-16,2 2 0 0,2-2-128 0,-1 1 288 0,2 0 64 0,0-1 16 0,0 2 16 16,0-1 1568-16,-1 2 320 0,0 1 64 0,-2 0 32 15,1 1-192-15,-2 2-16 0,-1 1-16 0,-2 1 0 16,-1 2-528-16,0 2-96 0,-1 0-32 0,-2 1 0 15,1 3-992-15,-1-1-208 16,0 0-32-16,1 1-128 0,1-3-160 0,3-4-144 16,2 0-16-16,1 0-16 0,1-4 336 0,2 0 0 0,0 2 0 0,2-2 0 0,0-2 0 0,2 0 0 31,1 0 0-31,-2 1 128 0,2-1 176 0,0 0 16 0,2 0 16 0,-1 0 0 0,-1 3-336 0,1-3 128 31,0 0-128-31,0 0 0 0,0 0 0 0,1-3 0 0,-1 3 0 0,-1-1 0 16,0-4 496-16,0 0 80 0,1-1 0 0,0-3 16 0,-1 0 256 0,0-1 48 31,0-3 16-31,-1 1 0 0,-1 2-400 0,-2-2-64 16,-1 2-32-16,0-1 0 0,-2 3-288 0,1-2-128 15,-3 2 0-15,-1-1 128 0,1 2-128 0,-1 0 0 0,1 1 0 16,-3 0 0-16,1 4 0 0,-1 0 0 0,-1 2 0 0,0 0 0 16,0 0 128-16,0 4-128 0,-1 5 0 0,-1-3 128 15,0 4-128-15,-1 2 0 0,-1-2-192 0,2 2 192 31,-1 1-512-31,2-3 32 0,-1 2 0 0,3-2 0 0,0-3 128 0,1 2 32 0,3 0 0 0,-2-3 0 16,1 1 320-16,1-3 0 0,2 1 0 0,0-1 0 16,0-2 288-16,-1-1-32 0,2-1 0 0,0 0 0 15,2-1 64-15,0-1 0 0,1-2 0 0,0-1-16672 16</inkml:trace>
  <inkml:trace contextRef="#ctx0" brushRef="#br0" timeOffset="1348.25">6802 15211 15663 0,'-7'16'1392'0,"1"-6"-1120"0,-1 3-272 0,3 1-4592 16,2-6-976-16</inkml:trace>
  <inkml:trace contextRef="#ctx0" brushRef="#br0" timeOffset="1919.66">6717 15386 26719 0,'-7'6'1184'0,"0"-3"240"0,1 2-1136 0,1-5-288 0,3 2 0 0,1-2 0 16,-1 2-1328-16,0-2-320 0,-1 3-64 0,1-3-16 0,1 0 1344 0,2-3 384 15,3-1-144-15,1 2 144 0,-1-4-192 0,1 2 16 16,-1 0 0-16,0-2 16 0,-2 4 2272 0,0-2 448 16,-1 1 80-16,-2 1 48 0,-1 1 544 0,0-2 112 15,-2 2 32-15,0 1 16 0,1-2-1344 0,-2 2-288 16,1-4-48-16,-1 1 0 0,3 1-1008 0,-2-2-208 16,0-2-48-16,0-1 32 0,2 0-480 0,1 1 0 0,1 0-176 15,-1 0 176-15,2 2-416 0,-1 2 32 0,0-1 0 16,0 6 16-1,0-1-64-15,-1 2-16 0,-2 2 0 16,-2 6 32-16,0-2-320 0,-2 6-64 0,-2 3-16 0,-3 0 16 16,-1 3-64-16,-1-2-16 0,-1-1 0 0,0-1 32 0,1-2 848 0,2-4 320 0,1 2-16 0,1-6 16 15,2 0 64-15,5-3 0 0,0-2 16 0,6-5 32 16,3-1-672-16,3-1-128 0,5-3-16 0,2-1 0 16,1 0 48-16,1 0 16 0,4-1 0 0,-1 2 32 31,0-6 144-31,0 3 144 0,-2 2-208 0,0 0 80 0,-3 2 0 15,-4 0 0-15,2 1 0 0,-5 0 0 0,0 2 128 16,-3 0 0-16,-2 0 0 0,-2 1 0 16,0 1 0-16,-2 1 224 0,-2-3-32 0,-1 1 0 0,-1 0 256 0,-1-4 64 15,-1 3 0-15,-1-4 0 0,-1 1-80 0,1-3-16 16,-1 0 0-16,0 0 0 0,0 2-192 0,2-3-32 16,1 3-16-16,-1 1 0 0,1 4-176 0,0-2 0 15,0 2-192-15,0 2 192 16,-1 2-544-16,-2-1 16 0,1 4 0 0,-2 3 0 15,0 2 0-15,-3 1 0 0,1 2 0 0,-1 2 0 0,-2-1 384 0,-1 1 144 16,2 2 0-16,-2 0-144 0,3-1 384 0,-1-2 80 0,3 1 0 0,0-5 16 16,4-2-48-16,1 0-16 0,3-2 0 0,2-4 0 15,2-2-48-15,3-2-16 0,4-2 0 0,5-2 0 16,3-4-368-16,4-1-80 0,4 0-16 0,2-2-12128 16,4 1-2432-16</inkml:trace>
  <inkml:trace contextRef="#ctx0" brushRef="#br0" timeOffset="2599.96">9491 15398 12895 0,'-4'2'1152'0,"0"0"-928"0,-1 0-224 0,0 1 0 0,3-3 1216 0,-1 0 192 16,1 0 32-16,-3 0 16 15,-1 0-624-15,-3 0-128 0,3 0-32 0,0-5 0 0,3 1 2880 0,2 0 576 16,1-2 112-16,1 0 32 0,0 0-2416 0,2 2-464 15,-1-1-112-15,1 4 0 0,1-3-928 0,-1 4-176 16,0 1-48-16,-1 5 0 16,1 1-128-16,-3 1-224 0,0 3 48 0,-2 7 16 15,-1 2-608-15,-2 2-128 0,-1 0-32 0,-2 3 0 32,-2 0-320-32,0-2-64 0,-1-2-16 0,1-4 0 0,3-2 1504 0,2-2 288 0,1-6 64 0,2-1 16 0,2-1 960 0,1-1 192 0,3-4 32 15,1 0 16-15,2-3-1280 0,2 0-256 0,3-1-48 0,1-2-16 16,0-3-144-16,1-1-192 0,-1 0 32 0,0 0 16 15,-1 2-176-15,-2-2-16 0,-1 0-16 0,-3 1 0 16,-1 1 352-16,-3 1 0 0,1 3 0 0,-2-1 0 16,-1 3 384-16,-1 0 80 0,-1-2 32 0,0 4 0 15,-2-2 16 1,1 2 16-16,-2-3 0 0,-2 2 0 0,1 1-144 0,-1-2-48 0,-1-1 0 0,1 2 0 16,-3-3-336-16,1-1 0 0,0 1 0 0,1 1 128 15,1-3-128-15,-1-3 0 0,3 1 0 0,2 0 0 0,-1-2-192 16,1 0 0-16,2-2 0 0,1-3 0 31,1-1-304-31,2 0-64 0,1-4-16 0,-1-2-18176 0</inkml:trace>
  <inkml:trace contextRef="#ctx0" brushRef="#br1" timeOffset="56791.12">22091 10918 13823 0,'-2'-3'1216'0,"0"1"-960"16,2 1-256-16,0 1 0 0,0 0 544 0,0-4 64 15,2 4 16-15,-1-6 0 0,0-3 320 0,0 0 64 16,3-1 16-16,-2 1 0 0,2-1-864 0,-1 0-160 16,-1 1 0-16,-1-1 0 0,1 0 0 0,-2 2 0 0,-2-2 0 0,0 0 0 15,-2-1 640-15,-1 0 128 0,0 0 0 16,-2-2 16 0,-1 2 400-16,0-1 80 0,-3-1 16 0,1 3 0 0,-1 2-240 0,-2 0-32 0,2 0-16 0,-3 1 0 15,1 1-464-15,-2 0-80 0,1 0-32 0,-2 2 0 16,2-2-32-16,-3 4 0 0,3 0 0 0,-2 2 0 15,1 2-128-15,0 0-48 0,0 4 0 0,0 0 0 0,0 3-48 16,1 1-16-16,-3 4 0 0,1 2 0 0,0 5-144 16,-1 1 192-16,1 3-192 0,0-2 192 15,2 2-192-15,2 0 0 0,-1 1 144 0,4-4-144 0,0-1 0 0,2 1 0 32,0 2 0-32,2-3-192 0,3-5 192 0,-1 2 0 0,3 5 160 0,2-1-160 0,0 2 480 0,2 2 0 15,2-1 0-15,1 1 0 0,2-1-48 0,1 1-16 16,0-1 0-16,1-3 0 0,1-4-64 0,2 2-16 15,1-4 0-15,1 0 0 0,0-1-144 0,1-2-48 16,-1-2 0-16,0-3 0 0,2-1-144 0,-2-1 0 16,2-4 0-16,1 2 0 0,-1 0 0 0,1-4 0 31,1-3 144-31,1 2-144 0,0-3-208 0,0 2-112 0,0-2-32 0,0-1-17296 0</inkml:trace>
  <inkml:trace contextRef="#ctx0" brushRef="#br1" timeOffset="57171.33">22457 11342 24879 0,'-2'4'1088'0,"-1"1"256"0,1-2-1088 0,-1 1-256 0,1 2 0 0,0-2 0 15,1 2 1104-15,-1 5 176 0,-2 5 16 0,0 7 16 16,1 2-480-16,1 4-112 0,2-4-16 0,0-2 0 16,3 2-560-16,1 0-144 0,-1-3 0 0,1-2 0 15,1 1 208-15,-3-2 16 0,2 2 0 0,0-3 0 16,-1-1-224-16,1-1 144 0,-1 0-144 0,-1-3-9728 16,-1-1-2048-16</inkml:trace>
  <inkml:trace contextRef="#ctx0" brushRef="#br1" timeOffset="57625.73">23303 10808 31327 0,'-4'0'2784'0,"0"0"-2224"0,2 0-560 0,1 0 0 0,1 0 608 15,0 0 16-15,-3 0 0 0,-1 0 0 0,1 2-624 0,-1-1 0 16,-1 4 0-16,1 3 0 16,-1 4-512-16,-1 3-64 15,0 7 0-15,-4 2-16 0,-1 3 352 0,-3 5 80 0,-2 3 16 0,-2-1 0 0,-3 2 144 0,-1 1 176 16,1-2-48-16,-2 0 0 0,2-1-128 0,3-4 192 15,0-2-192-15,2-3 192 0,3-3-192 0,0-3 0 16,1-3 0-16,1-3-14032 16</inkml:trace>
  <inkml:trace contextRef="#ctx0" brushRef="#br1" timeOffset="57871.88">22777 10921 26719 0,'3'-9'1184'0,"-1"0"240"0,3 3-1136 0,0 2-288 0,-1 4 0 0,0-2 0 0,2 0-176 0,2 0-80 16,7-2-32-16,4 0 0 0,3 2 144 0,3 4 144 16,-2 6-208-16,1 4 80 0,-2 2 608 0,-1 7 128 15,1 1 32-15,2 3 0 0,-2 3 784 0,3 1 176 16,-2-3 16-16,3 2 16 15,-1 1-1216-15,0-3-240 0,1 4-48 0,-2 1-128 0,0 1 0 0,-2 3-272 32,-1-3 16-32,-2 3-14560 0</inkml:trace>
  <inkml:trace contextRef="#ctx0" brushRef="#br1" timeOffset="58310.92">23835 11437 40543 0,'-7'6'3600'0,"2"0"-2880"0,3-2-576 0,2 1-144 0,1-4 0 0,-1 4 160 0,-2 3-160 0,-1 7 160 15,1 4-336-15,-2 4-64 0,3 5-16 0,0-2 0 32,1 2-1024-32,-2 3-224 0,1-2-32 0,0 2-16 15,0 1 448-15,1-1 80 0,0-3 32 0,1-2 0 16,0-4-800-16,3-2-144 0</inkml:trace>
  <inkml:trace contextRef="#ctx0" brushRef="#br1" timeOffset="59309.92">25148 10571 39615 0,'-4'9'3520'0,"0"-3"-2816"16,3 3-560-16,1-4-144 0,1 0 192 0,-1 2 16 16,2 9 0-16,-2 9 0 0,1 12-208 0,0 4-160 15,2 4 32-15,-2-1 0 16,1 1-304-16,-2-2-48 0,-1-1-16 0,0 0 0 16,-2-1 32-16,0-2 0 0,-2 0 0 0,1-5 0 15,-1-5-240-15,0-3-32 0,1-2-16 0,-2-4-14704 0</inkml:trace>
  <inkml:trace contextRef="#ctx0" brushRef="#br1" timeOffset="59558.31">24694 10997 40543 0,'-9'0'1792'0,"3"0"384"0,1 0-1744 0,3 0-432 0,2 0 0 0,2-3 0 16,2 1 0-16,2-2 0 0,4-3 0 0,6-6 0 15,7-3-128-15,5-2-128 0,0-1 0 0,3-1-16 16,4 2 272-16,-1-1 0 0,3 6 176 0,-2 0-176 16,0 1 336-16,-1 6-32 0,0 2-16 0,-1 4 0 15,0 0-112-15,1 0-32 0,0 1 0 0,1 2 0 0,0-3-144 0,-2 0 0 16,0 0 0-16,0 2 0 16,-2-2-1264-16,-1 2-176 0,-1 0-32 0,-3 4-16 15</inkml:trace>
  <inkml:trace contextRef="#ctx0" brushRef="#br1" timeOffset="60097.8">26787 10716 18431 0,'4'-12'1632'0,"-3"2"-1312"0,1 1-320 0,-1 2 0 16,-1 3 1712-16,0-1 272 0,1 1 48 0,-1-3 16 16,1-5-1104-16,-1-4-224 0,0-2-32 0,-1 2-16 15,0 3 800-15,-3 0 144 0,-1 1 48 0,0 3 0 16,-1 2-64-16,-1 1 0 0,-2 2 0 0,-2 1 0 0,0 3-832 0,-3 0-192 15,-1 3-16-15,-1 3-16 0,-2 4-352 0,-2 4-192 16,-2 4 192-16,-3 2-192 0,1 5 0 0,0-1 0 16,0 2 0-16,1 2 0 0,0-2-176 0,2 0 176 0,3 1-192 15,1-1 192-15,3-2 0 0,2 0 0 0,2 3 0 0,1 2 0 16,4-1 0-16,0 0 192 16,4 1-16-16,2-1-16 0,2 1-160 0,0-5 192 15,5 2-192-15,0-3 192 0,3 1-192 0,4-4 128 16,0 0-128-16,2-1 128 0,3-3-128 0,1 1-272 0,4-3 64 0,1-2 16 31,1 0-704-31,0-2-128 0,2 0-16 0,1-1-16672 0</inkml:trace>
  <inkml:trace contextRef="#ctx0" brushRef="#br1" timeOffset="60588.59">27089 11285 36863 0,'1'0'1632'0,"-1"-2"336"0,-1 0-1584 0,1 0-384 0,1-1 0 0,2 2 0 16,-1-3 512-16,2-1 32 0,2-1 0 0,4-4 0 15,1-2-128-15,3-2-32 0,1 2 0 0,0 0 0 16,1-1-256-16,-2 3-128 0,1 1 128 0,-1 0-128 31,1 1 320-31,-2 2 0 0,1 1-16 0,-2 2 0 0,1-1-112 0,-2 1 0 0,1 2-16 0,-2 1 0 32,-1 1-176-32,-3 2 0 0,0 1 0 0,-1-1 0 0,-1 4 0 0,-2 1 0 15,-1 0 0-15,-1 3 0 0,-2 1 0 0,-2 2 0 16,-1 1-160-16,-1 1 160 0,-3 3-128 0,0 4 128 15,-3 1 0-15,0 1-144 0,0-1 144 0,-2 3 0 0,2-1 0 0,-2 2 0 16,3-2 0-16,1 1 176 16,1-1-48-16,1-3 0 0,2-2 128 0,2-2 0 0,1-5 16 0,3-2 0 15,2 0-48-15,1-3-16 0,1-1 0 0,1-2 0 16,2 0-208-16,2 0 144 0,2-2-144 0,2 1 128 16,0 1-128-16,2 0 0 15,2 2 0-15,2 0 0 0,-1 0 0 0,2 1 0 16,1 0-192-16,2 0 192 15,-2 1-672-15,0 0-16 0,0 0 0 0,-2-2-11856 0,1 2-2384 16</inkml:trace>
  <inkml:trace contextRef="#ctx0" brushRef="#br1" timeOffset="61286.99">28702 10507 37775 0,'0'-4'3360'0,"0"4"-2688"0,1 0-544 0,0 0-128 0,0 2 528 0,-1 0 80 16,2 1 16-16,-1 3 0 0,-1 1-432 0,-3 6-192 0,-2 3 160 0,-6 2-160 15,-5 5 0-15,-2 2 0 0,-6 4 0 0,-6 4 0 16,-3 2 0-16,-5 1 128 0,-2-2-128 0,-1 1 144 15,-2 1 112-15,0-1 32 0,-2-1 0 0,2 0 0 16,2-2-32-16,3-4 0 0,-2 1 0 16,3-1 0-16,1-2-128 0,3-4-128 0,2 1 192 0,4-5-192 31,3-3-304-31,5-4-160 0,2 0-48 0,3-5-17984 0</inkml:trace>
  <inkml:trace contextRef="#ctx0" brushRef="#br1" timeOffset="61524.67">28206 10438 44223 0,'-4'6'3936'0,"0"0"-3152"16,3 0-624-16,4 1-160 15,1-4 0-15,1 4 128 0,3 7-128 0,4 9 128 16,9 5-368-16,4 10-80 0,3 3 0 0,2 5-16 0,-3 1-32 0,-1-2 0 15,-1 2 0-15,-5-4 0 0,-2-1 368 0,-2-1 0 0,-1-1-144 0,-1 1 144 16,-1-2 0-16,0-1 0 0,-1-3 0 0,-2-3 0 16,0-1-160-16,0 0 32 0,0-3 0 0,-2 0-18336 31</inkml:trace>
  <inkml:trace contextRef="#ctx0" brushRef="#br1" timeOffset="62014.42">28934 11234 35007 0,'6'-3'1552'0,"-3"-2"320"0,-1 1-1488 0,1-2-384 0,-1 2 0 0,2 2 0 16,0-2 272-16,1-2-16 0,3-7 0 0,6 1 0 16,1-2-128-16,1 0-128 0,0 4 144 0,-3 0-144 15,-2 4 208-15,-1 2-48 0,-1 1-16 0,-2 3 0 16,1 3 624-16,-1-3 112 0,1 4 16 0,-1-1 16 15,3 3-528-15,-3 3-96 0,1-3-32 0,-2 4 0 16,0 0-256-16,-1 2 160 0,-1 2-160 0,-3 1 128 0,-1 3-128 0,-2 1 0 16,-3 1 0-16,-3 2 0 15,0 3 0-15,-5 1 0 0,-2 2 0 0,-2 1 0 0,-3 3 0 0,1-4 0 16,-1 1 176-16,-1 2-176 0,1-3 0 0,0 0 0 16,4-3 0-16,1-3 0 0,4-2 128 0,1-1 144 15,4-6 32-15,1 0 0 0,3-2-32 0,2-1 0 16,0-4 0-16,2-2 0 0,2-1-16 0,1 2-16 15,2-3 0-15,1 1 0 0,0 2-240 0,3-1-128 16,2-2 128-16,0 2-208 0,3-1 208 0,2 0 0 16,0 0 0-16,3 0 0 15,3 1-720-15,1 0-112 0,0-2 0 0,4 2-17760 0</inkml:trace>
  <inkml:trace contextRef="#ctx0" brushRef="#br1" timeOffset="158407.34">11256 4507 35935 0,'-21'-10'3200'0,"4"2"-2560"16,1 1-512-16,4 4-128 0,4-1 192 0,3 2 32 15,-2-2 0-15,-7 0 0 0,-7-4-432 0,-9-7-96 0,-4-1-16 0,-2 0 0 32,3-1-1696-32,-1-1-352 0,2 2-64 0,0-3 0 15,0 2-672-15,-2-2-128 0,2-2-32 0,-2 4 0 16,-2 2 64-16,-3 5 16 0,2 4 0 0,-2 4 0 0,-2 2 2496 0,-1 5 496 0,-3-2 192 0,0 4-128 31,-2-1 3824-31,0 4 768 0,0-3 144 0,-3 2 48 0,-1 1-1232 0,1-2-240 0,-1 0-48 0,-1 0-16 16,0-2-1488-16,2 1-288 0,1 3-64 0,-1-4-16 0,-1 4-896 15,-4 0-176-15,1 1-48 0,-5-1 0 0,-1-1-432 16,0 4-96-16,-1-1 0 0,-6 4-16 31,-4 4-816-31,-2 5-176 0,2-3-16 0,4 3-16 0,1 0 432 0,1 2 96 0,2 6 0 0,3-1 16 0,0 3 1072 16,0 2 192 0,0 5 64-16,4-1 0 0,2 1 1072 0,7-1 208 15,3-1 64-15,3 4 0 0,3 0-976 0,-1 7-192 16,2 6-48-16,1 3 0 0,1 6-432 0,2-4-144 15,4 0 0-15,0-2 0 0,2 0 0 0,2-4 0 16,2 5 0-16,1-2 0 0,-1 2 0 0,1 0 0 16,2-2 0-16,2-2-144 0,2-3 144 0,0 3 0 0,1 4 0 15,4 1 0-15,3-2 0 0,7 0 0 16,5-6 0-16,6-1 0 0,6-5 0 0,8-1 0 0,7-2 0 0,9-1 128 16,7-3 128-16,4 0 16 0,5 0 16 0,8 1 0 15,4-1 32-15,5-1 0 0,1 2 0 0,4-1 0 16,1 3-320-16,-6-6 0 0,-5-2 0 0,8 5 0 15,12 6 0-15,6 0-272 0,4-7 48 0,1-4 16 16,-3-5-720 0,3-2-144-16,4-1-16 0,2-3-16 0,-1-8 320 15,1-2 64-15,4-1 16 0,2-6 0 0,5 1 256 0,-2-5 64 0,-6-7 16 0,3-1 0 0,4 1 368 0,-1-6 0 16,-3-3 0-16,3 2 0 0,2-3 0 0,-1-3 0 16,1-3 0-16,-1-6 0 0,0-4 0 0,-1 1 0 15,-3-3 0-15,-3-1 128 0,-4-3 288 0,1-3 48 16,1-7 16-16,-5-4 0 0,-2-2-288 0,-6-3-48 15,-4-2-16-15,-6-2 0 0,-8-5-128 0,-8 0 0 16,-2-3 0-16,-6-4 0 0,-2-7 288 0,-4-1 80 16,-4-5 16-16,-3-2 0 0,-3 0 128 0,-4-3 48 15,-5 1 0-15,-5 2 0 0,-6 3-560 0,-5 7 0 16,-7 2 0-16,-4 0 0 0,-6 1 0 0,-7 4 0 16,-5 3-208-16,-9-2 80 0,-3 4 256 0,-11 0 48 0,-6 2 16 15,-7 2 0-15,0 2 192 0,-8 3 64 0,-8-3 0 16,-6 1 0-16,-6 4-224 0,-8 2-32 0,-4 6-16 0,-7 2 0 15,-9 1-176-15,-8 3 128 0,-6 7-128 0,-6-3 128 16,2 1-384-16,-6 5-64 0,-4 3-32 0,-2-1 0 16,4-1-32-16,-3 1 0 0,0 0 0 0,4 3 0 15,13 5 240-15,-8 0 144 0,-4-1-192 0,-1 7-10496 16,8 4-2112-16</inkml:trace>
  <inkml:trace contextRef="#ctx0" brushRef="#br1" timeOffset="162023.87">7997 13915 15663 0,'-8'3'1392'0,"2"-2"-1120"0,2 1-272 0,3-2 0 16,0 0 144-16,0 0-16 16,-3 3-128-16,-3-3 192 0,-1 0 256 0,2 0 64 0,2-3 0 0,2-3 0 15,3-1 624-15,2-2 128 0,1 1 16 0,3-2 16 16,-1 2-1296-16,1 0 0 0,-1-1-192 0,-1 3 0 16,-1 2 64-16,0 3 128 0,-3 1-208 0,-1 1 80 15,-2 4 128-15,-2 2-192 0,-1 2 192 0,-2-2-192 0,-1 6 352 0,-3-1 64 16,2-2 16-16,-1 2 0 0,2-3 656 0,-1 1 144 15,0 0 32-15,2-1 0 0,1-2 528 0,2-3 128 16,2-2 0-16,2-2 16 0,0 0-208 0,2-4-32 16,2 2-16-16,1-2 0 15,2-2-832-15,1 2-160 0,2-1-48 0,-2 2 0 16,2 0-448-16,-1 2 0 0,-1-1 0 0,1 0 0 0,-2 4 0 0,1-2-240 16,-3 2 32-16,-3 2 0 15,1 2-624-15,-3 0-128 0,0 0-32 0,-3 2 0 16,0 3-384-16,-4-1-80 0,0 0-16 0,-2-2 0 0,1 0 1200 0,-1 0 272 0,2-2 0 0,-1 1 0 15,3-4 1680-15,0 0 368 0,3-3 64 0,1-3 0 16,1 1-848-16,1-2-176 16,0-4-48-16,2 0 0 0,0-2-672 0,1 2-144 0,0-5-32 0,-1 3 0 15,1 0-192-15,0 1 0 0,-1 0 0 0,-1-1 0 16,-2 1 0-16,0 2 0 0,-3-2-128 0,0 1 128 16,-1 0-320-16,-1 2 64 0,-1 0 0 0,-2-2 0 15,1 3-16-15,-1 2 0 0,2-1 0 0,1 2 0 16,0-1 272-16,2 2 0 0,0 1 0 0,2-3 0 15,0 6 240-15,1-3 144 0,0 0 48 0,0 0 0 16,0 4-240-16,0-2-64 0,0 2 0 0,0 2 0 0,1 1-304 0,-2 2-64 31,1 1-16-31,0-1 0 16,-2 0-160-16,2 1-32 0,0 3-16 0,-1-1 0 16,1 0-80-16,1-2-16 0,1 0 0 0,0-4 0 0,2 1 288 0,0-4 48 0,2 0 16 0,1-1 0 0,1-2 208 0,2-2 0 15,-1-2-160-15,1 2 160 16,-1-1 0-16,0 2 0 0,-1-2 0 15,1 0 0-15,-3-1 0 0,0 1 0 0,-1 0 128 0,0-3-128 0,-1 1 480 0,0-2 16 0,-1 3 0 16,1-5 0 0,0-1-80-16,-1 0-16 0,2-2 0 0,2-1 0 15,-2 1-208-15,1-2-64 0,2 2 0 0,0 0 0 0,-1-1-128 0,1 5 0 16,-1 1 0-16,-2 4 0 16,-1 0 0-16,-2 2 0 0,-2 1 0 0,-1 1 0 0,0 4-384 0,-4-1-16 0,-1 2 0 0,-2 0 0 15,-1 0-240 1,-2 4-64-16,-3-1 0 0,-1 1 0 15,0-3 160-15,-1 2 32 0,1-3 0 0,1-2 0 0,3 0 512 0,3-3 0 16,1 0 0-16,2-3 144 16,4 0 752-16,1-4 128 0,1 2 48 0,2-2 0 15,2-2-1072-15,1 1 0 0,1 1-256 0,2 0-16480 16</inkml:trace>
  <inkml:trace contextRef="#ctx0" brushRef="#br1" timeOffset="166494.84">8026 13919 8287 0,'-1'2'736'0,"0"1"-592"0,1-3-144 0,0 0 0 15,1 0 1072-15,-1 0 176 0,1 0 32 0,2-3 16 16,2 3-192-16,2-3-32 0,4-2-16 0,2 0 0 31,3-1-1184-31,0-3-256 0,1 3-32 0,1-3-16 0,-2 2-768 16,0 1-144-16,-3-1-48 0,0 1 0 0,-5 4 128 15,-3 0 32-15,-1 2 0 0,-3 0 0 0,-2 3 1984 0,-1 1 400 0,-2 2 64 0,-2 0 32 0,-1 1 1696 16,-1 2 352-16,-2-3 64 0,1 0 16 0,3-4-576 0,0 0-112 16,1-2-32-16,1-4 0 0,1 2-832 0,1-4-160 15,2-3-48-15,2-1 0 0,1 0-976 0,1 0-192 16,1-2-32-16,0 0-16 15,0 2-656-15,0 0-144 0,0-1-32 0,-3 3 0 16,1-1-16-16,-2 2 0 0,0 1 0 0,-2 2 0 0,-2 2 448 0,0-1 0 16,-1 2 0-16,-1-1 176 0,0-1 592 0,0 2 128 15,0 1 32-15,-1-2 0 0,1 2-320 0,-1-4-64 16,1 4-16-16,0-4 0 16,-1 2-208-16,1-1-64 0,-1 0 0 0,-1 0 0 0,1 2-256 15,1 1 128-15,2-3-128 0,-1 1 0 0,0 1 0 0,2-2 0 0,-1 1-160 0,3 0 160 16,0 0-304-16,0 1 64 0,1 1 16 0,1-3 0 15,-2 3 224-15,1 0-144 0,-1-2 144 0,0 1-128 16,-1 2 128-16,1 1 0 0,-2-2 0 0,1 0 0 16,-1 0 0-16,-1 3 128 0,0-3-128 0,-1 3 176 15,-1-1-48-15,-1 0 0 0,2 1 0 0,-1-3 0 16,1 0-128-16,2-3 0 0,1 3 0 0,-1-4 0 16,2-2 0-16,2 0 128 0,0 0-128 15,2-3 192-15,0 2-192 0,-1 1 192 16,2-1-192-16,0 1 192 0,0 0-192 0,-1 2 0 0,-2 1 0 0,1 0 0 0,-2 3 0 0,-1 0 0 15,-1 0 0 1,1 0 0-16,-1 0 0 0,-2 0 0 0,-1 0 0 0,1 0 0 0,3 0 144 0,0 0-144 16,0 0 160-16,-19-10-160 0,14 5 192 0,0-2-64 31,0 1-128-31,2-4 192 0,-1 1 176 0,1-1 16 0,1 0 16 0,-1-2 0 0,2 0-144 0,-3-1-16 16,1 1-16-16,-1 2 0 0,0 0-224 0,-2 0 0 15,-1 4 0-15,-1-3 0 0,0 3 0 0,-3-1 0 16,-1 1 0-16,-1 1-160 15,-2 0 160-15,0-1-192 0,0-1 192 0,0 1-192 0,1-2 192 0,0 0 176 0,0 2-48 0,0 0 0 32,0-3 96-32,0 2 16 0,1-2 0 0,-2-1 0 0,1 0-80 0,1-2-16 0,0 0 0 0,1 2 0 15,1-3-144-15,0 1 0 0,1-2 0 0,-1-4 0 16,0-5 288-16,-2 2-32 0,1-1 0 0,-2 2 0 16,2 2-256-16,-2-1 128 0,1 6-128 0,-2-6 0 15,0 3 0-15,-1 0 0 0,-1 0 0 0,-2 1 0 16,1-3 0-16,-1-1 0 15,0 2 0-15,0-2 0 0,0-3 128 0,-1 0-128 0,2-1 144 0,0 1-144 16,1 0 0-16,0-2 0 0,0 5 0 0,-1-4 0 16,1 5-144-16,0-1 144 0,-2 2 0 0,-1-2-144 0,3 1 144 0,-4 2-128 31,-1 0 128-31,-1 0-128 0,2-2 128 0,0 2 0 0,0-1-144 0,-1-2 144 0,1 1 0 16,1-2 0-16,3 1 0 0,-4-3 0 0,0-3 0 0,0-3 0 31,0 2 160-31,0-2-160 0,-1-1 0 0,-1-2 0 0,2 3 0 0,-1-3 0 0,2 2 0 0,0 0 0 15,1 0 0-15,0 2-192 0,2 1 192 0,-2 0-192 16,1 1 192-16,-2 3-192 0,1 0 192 0,1 3 0 31,-3 0 0-31,0-2-144 0,0 1 144 0,-1 1 0 0,-1-1 0 16,0 2 0-16,-1-3 0 0,2 4 128 0,1-2-128 0,0 0 176 16,-1 0-176-16,-1 0 0 0,0-3 0 0,1 0 0 15,-1-3 0-15,1 0 0 0,0 2-160 0,0-2 160 16,1-1 0-16,-2-1 0 0,0 1 0 0,-2-1 160 15,3-1-160-15,-2 0 192 0,1 1-192 0,-2 1 192 16,3 1-192-16,-2 3 0 0,0 0 0 0,0-1 0 16,0 2 0-16,0 4 0 0,-1-2 0 0,1 1 128 15,0-1-128-15,1-1 0 0,0-1 0 0,2 2 0 16,0-4 0-16,1 1 0 0,2 1 0 0,-1 1 0 16,1-2 0-16,-1-3 0 0,1 3 0 0,-2 0 0 0,1 2 0 15,0-2 0-15,-1 0 0 0,1 3 0 0,2 0 0 0,-3 0 0 16,-1 0 0-16,1 1 0 0,1 1 0 0,-1 3 0 15,1 0 0-15,2 2 0 0,-2-2 0 0,2 3 0 16,1 1 0-16,0 0 0 0,1 2 0 0,0 0 0 16,0-1 0-16,2 3-176 0,-1 0 176 0,2 2 0 15,-2-2 0-15,2 2 0 0,0 1 0 0,-1-3 0 16,2 3 0-16,0-3 0 0,0 2 0 0,0-2 0 16,1 0 0-16,1 0 0 0,0-1 0 0,0 0 0 15,0 1 0-15,0-3 0 0,2 3 0 0,-1-1 0 0,2 2 0 16,-1-2 0-16,1 4 0 0,-2-1 0 0,2-1 0 0,0 4 0 15,0-2 0-15,-1 1 0 0,3 1 0 0,-3 1 0 16,2-3 0-16,0 3 0 0,0-1 0 0,-1 1 0 16,1-2 0-16,0-1 0 0,2 2 0 0,0-2 0 15,0 0 0-15,-1 0 0 0,1-1 0 0,0-1 176 16,0 1-176-16,-1-3 0 0,1 2 0 0,0-1 0 16,1 0 0-16,-1 1 0 0,1-1 0 0,-1 0 0 0,1 0 0 15,-1-1 0-15,2 1 0 0,-1 2 0 0,-1-2 0 0,1 4 0 16,1-4 0-16,-2 2 0 0,1 0 0 0,-2-1 0 15,1 2 0-15,1-1 0 0,-2 1 0 0,1 0 0 16,-1-1 0-16,0-1 0 0,2 1 0 0,-2 1 0 16,1-4 0-16,0 5 0 0,0-4 0 0,0 2 0 15,0-2 0-15,1 2 0 0,-1-2 0 0,1 0 0 16,-1 2 0-16,1-2 0 0,0 0 0 0,0 1 0 16,0 1 0-16,-1 0 0 0,1 1 0 0,-2 0 0 15,1-1 0-15,0 2 0 0,0 0 0 0,1 0 0 16,-1 0 0-16,0-1 0 0,0 2 0 0,1 1 0 0,-1-2 0 15,-1-2 0-15,2 0 0 0,-1 2 0 16,1-2-176-16,-2-2 176 0,2 1 0 0,-2 0 0 0,0 2 0 0,1-3 0 16,-1 3 0-16,0-4 0 0,1 2 0 0,-1 2 0 15,0-1 0-15,0-2 0 0,-1 0 0 0,1 2 0 16,-1-2 0-16,0 0 0 0,-2-1 0 0,0 4 0 16,1-3 0-16,-2 1 0 0,2 1 0 0,-1 0 0 15,-2 4 0-15,2-4 0 0,-1 2 0 0,2-1 0 16,0 2 0-16,0 1 0 0,1-2 0 0,0 2 0 0,0 0 0 15,1-3 0-15,2 3 0 0,-2-1 0 0,3 1 0 0,0 0 0 32,-1-2 128-32,1 2-128 0,1-4 0 0,-1 4 0 0,1-4 0 0,-1 3-128 0,1 0 128 0,0-2 0 15,-2 2 0-15,2-1 0 0,-1 2 0 0,1-3 0 16,-1 3 0-16,0-1 0 0,-1 1 0 0,1 0 0 16,0 0 0-16,0 0 0 0,1 1 0 0,-1-1 0 15,-1 0 0-15,2 0 0 0,0 0 0 0,0 0 0 16,0 0 0-16,0 0 0 0,0 0 0 0,0 0 0 15,0 0 0-15,0 0-128 0,0 0 128 0,0 0 0 16,-1 21 0-16,1-15 0 0,-1 0 0 0,1 4 0 0,-1 0 0 16,1 0 0-16,-2 5 0 0,1-3 0 0,0 4 0 0,0 0 0 15,-1 1 0-15,2-1 0 16,-1 5 0-16,1-2 0 0,-1 4 0 0,1 1 0 0,0-4 0 0,0 2-128 31,0 3 128-31,1-3 0 0,-1 3 0 0,0-3 0 16,0-2 0-16,1 1 0 0,-1-3 0 0,2 0 0 0,-1 1 0 0,0-6 0 0,0 2 0 0,1-3 0 15,0 1 0-15,-1-3 0 16,2-3 0-16,-1-1 0 0,1-1 0 0,-1-1 0 0,-1-2 0 0,1-2 0 16,-1 0 0-16,0 0 0 0,-1 0 0 0,0-2 0 0,0 2 0 0,-1-4 0 15,0 2 0-15,-1-4 0 0,2 6 0 0,0 0 0 16,-6-23 0-16,4 13 0 0,1-2 0 0,1-2 0 16,0 0 0-16,0-6 128 0,0-2-128 0,1-3 0 15,0 3 0-15,0-6 0 0,2 2 256 0,-1-4-32 16,2 0 0-16,0-1 0 0,-2 0-224 0,1 3 0 15,0 2 0-15,0 1 0 16,0 5 0-16,0 0 0 0,-1 3 0 0,0 3 0 0,0 5 0 0,-2-1 0 31,0 5 0-31,-1 1 0 0,0 0 0 0,-2 4 0 16,1-2 0-16,-2-1 0 0,1 2 0 0,0 1 0 16,-2 0 0-16,0-2 0 0,-1 2 0 0,0 0 0 0,-2-3 0 15,1 2 0-15,-1-2 0 0,1 2 0 0,-1-1 0 0,2-1 0 16,-1 2 0-16,2-1 0 0,0-2 0 0,0 1 0 15,1 3 0-15,2-2 0 0,1 2 0 0,-1-1 0 16,2 1 0-16,0 0 0 0,0 1 0 0,2 1 0 16,1-2 0-16,1 3 0 0,1 1 0 0,-5-4 0 15,0 0 0-15,17 12 0 0,-9-8 0 0,0 2 0 16,2-3 0-16,1 2-128 0,3-3 128 0,1 0 0 16,2-2 0-16,2-4 0 0,2 2 0 0,2-7 0 15,2 2 0-15,1-3 0 0,2-1 0 0,0 0 0 0,-1 2 0 0,0-3 0 16,0 2 0-16,-1 1 0 0,-2 3 0 0,-2 0 0 15,-1 1 0-15,-3 2 0 0,0 0 0 0,-5 3 0 16,0-3 0-16,-2 3 0 0,-3 0 0 0,0 0 0 16,-1-2 0-16,-1 2 0 0,1-2 0 0,-2 2 0 15,0-2 0-15,0 0 0 0,-2 0 0 0,1 0 0 16,0-1 0-16,1 2 0 0,-2-3 0 0,1 2 0 16,0 2 0-16,-2-3 0 0,-1 2 0 0,2 1 0 15,-2-2 0-15,0 2 0 0,1 0 0 0,-2 0 0 16,0 0 0-16,-2-3 0 0,1 6 0 0,-1-3 0 0,0 2 0 15,0-1 0-15,-1 2 0 0,1-1 0 0,0-2 0 0,-1 2 0 16,1-2-128-16,0 0 128 16,1 0 0-16,0-2 0 0,0 2 0 0,1 0 0 0,-2-2 0 0,1 2 0 15,0 0 0-15,0-3 0 16,-1 2 0-16,2 1 0 0,0 0 0 0,0 0 0 0,0 0 0 0,0 0 0 16,0 0 0-16,0 0-128 0,0 0 128 0,0 0 0 15,0 0 0-15,0 0-192 0,0 0 192 0,-19 11-160 16,16-6-96-16,1-1 0 0,-2 2-16 0,-1 0 0 15,0 1 272-15,-2 2 0 0,-1 0-128 0,-2 2 128 16,1 4 0-16,-3-3 0 0,0 5 0 0,-2-1 0 0,2-2-128 0,-3 4 128 16,2-1-192-16,-1 0 192 0,2-1-128 0,-1 2 128 15,2-2 0-15,-1 0 0 16,2 0 0-16,-1 0 0 0,0 0 0 0,-1 0 0 0,3-1 0 0,-3 1 0 16,1 3 0-16,-1-1 0 15,0 2 0-15,-2 0 0 0,0 1 0 0,0-3 0 0,-1 5 0 0,-1-4-240 16,1 0 48-16,0 0 16 0,3-3 176 0,-1-3-160 15,2 0 160-15,2-4-160 0,1 0 160 0,2-5 0 16,1 1 0-16,1-5 0 0,3 0 0 16,-1 0 0-16,2 0 0 0,-1-5 0 0,1 1 0 0,1 0 0 15,1-2 0-15,-1-2 0 0,1 0-128 0,1-1-112 0,1 0-16 0,1-1 0 16,-2-1 64-16,3-1 16 0,1 0 0 0,1 0 0 16,2-1 176-16,1-2 0 15,2 2-144-15,2-3 144 0,-2 3 0 0,3-3 0 0,4 0-144 0,1-2 144 16,0 2 0-16,0-3-128 0,0 1 128 0,0-1 0 15,-1 3 0-15,-3-1 0 0,-1 2 0 0,-1-1 0 16,-3 1 0-16,0 1 0 0,-4 2 0 0,-2 2-160 16,1 0 160-16,-5 1 0 0,1 0 0 0,-2 0 0 0,0 2 0 15,-1-2 0-15,-1 1 0 0,1 2 0 16,-1 0 0-16,-1 4 0 0,1 2 0 0,-1 0 0 0,-1 0 0 0,-1 2 0 16,-1 4 0-16,-1 4 0 0,0 0-208 0,-3 5 32 15,0 1 16-15,-3 0 0 0,0 3 160 0,-2 0-128 16,1 1 128-16,-4 4-128 0,-2-2 128 0,0 1 0 15,0 2-144-15,-1-3 144 0,0-1 0 0,2-3 0 16,3-3 0-16,0-3 0 0,3-2 0 0,0-4 0 16,3 0 176-16,1-5-176 0,2-1 128 0,1-1-128 15,4-5 0-15,-1 0 144 0,4 0 0 0,-1-7 0 16,4 0 0-16,1-6 0 0,4 1-144 0,0-5 160 0,1 1-160 16,3-4 160-16,0-1-160 0,4-2 0 0,0 3-160 15,0 0 160-15,0 3 0 0,-2 3 0 0,0 2-128 0,0 4 128 16,-1-1 0-16,-1 5 0 0,-2 0 192 0,-1 1-192 15,0 2 0-15,-3 5 0 16,-1-2-192-16,-1 2 48 0,-1 2 144 0,-2 0 0 0,-2 0 0 0,-2 2 0 16,0-1 0-16,-3 4 0 0,-2 2-144 0,-2-1 144 15,0 1 0-15,-3 2-144 0,-2-2 144 0,1 2 0 0,-2 1 0 16,1 0 0-16,0 0 128 0,1 1-128 0,1-1 144 0,1-1-144 16,1 0 128-16,3 1-128 0,1-3 0 0,0 2 0 15,3-3 0-15,-1 2 0 16,2 0 0-16,1-1 0 0,0-1 0 0,1 0 0 0,-1 0-320 0,1-2 64 31,1 2 16-31,-2-2 0 0,1 1 48 0,-1-4 0 0,1 1 0 0,-1 0 0 16,0-2 192-16,0 0 0 0,0-2 0 0,-1 2 0 31,1-3 128-31,-1-2 0 0,1 1 16 0,0 0 0 0,1-2 80 0,-1 0 16 16,2 0 0-16,0-3 0 0,1 2-112 0,0-3-128 15,1 1 176-15,-1-1-176 0,1 0 0 0,0 4 0 0,-2 0 0 0,1 0 0 16,-3 6 0-16,0-3 0 0,-2 6 0 0,-1-2 0 15,-1 4-256-15,-2 1 64 0,0 0 0 0,-2 0 0 16,-1 2 16-16,1 1 16 0,-1-2 0 0,1 2 0 16,0-2-16-16,1-1 0 0,0 0 0 0,1-3-18320 15</inkml:trace>
  <inkml:trace contextRef="#ctx0" brushRef="#br1" timeOffset="-179061.88">9907 11177 41471 0,'-29'-3'3680'0,"4"3"-2944"0,9 1-592 0,7 1-144 15,3-2 320-15,-8 3 48 0,-15-3 0 0,-17 6 0 16,-9 2-368-16,4 1 0 0,7 7 0 0,8 5-128 31,8 4-880-31,3 7-160 0,5 7-48 0,4 4 0 0,5 5-2288 16,0 5-464-16,4 8-80 0,2 6-32 15,2 4 1072-15,2 6 224 0,1-1 32 0,4 9 16 0,2 8 2176 0,5 7 560 0,3 4-128 0,5-7 128 0,6-1 0 0,7-20 0 16,3-9 0-16,6-10-144 0,5-8 144 16,2-10 0-16,4-7 0 0,2-4 0 0,3-3 1808 0,2-9 352 15,3-4 64-15,5-5 16 0,1-11 320 0,0-8 80 16,-1-7 16-16,-1-7 0 0,-1-5-736 16,0-7-128-16,2-7-48 0,-3-4 0 0,-3-4-992 0,-4-4-208 15,-4-4-32-15,-6-3-16 0,-4-5-320 0,-7-3-176 16,-7 3 192-16,-7-6-192 0,-7-9 0 0,-8-1 0 15,-8-1 0-15,-10 0 0 0,-5 5 208 0,-9 1-64 16,-8-2-16-16,-9 4 0 0,-5 7-128 0,-8 6 0 16,-5 4 0-16,-6 7 0 0,2 8 0 0,-10 4 240 15,-9 1-16-15,-8 4 0 0,-3 7 144 0,-1 6 16 0,-4 4 16 0,4 10 0 16,7 4-192-16,3 6-32 0,3 1-16 0,4 4 0 16,5-4-160-16,8 5 0 0,4 3-192 0,7 3-18704 15</inkml:trace>
  <inkml:trace contextRef="#ctx0" brushRef="#br1" timeOffset="-178350.58">6346 15455 41471 0,'-15'-4'3680'0,"3"4"-2944"0,4 0-592 0,3-2-144 16,2 0 144-16,-6 0 0 0,-6-4 0 0,-8-4 0 31,-7-6-784-31,-3-5-176 0,2-8-16 0,0-3-16 16,4 0-192-16,-1-3-48 0,4 1 0 0,0 5 0 16,1 5-448-16,-2 4-80 0,0 4-32 0,-1 7 0 15,0 5-448-15,-2 4-80 0,-3 7-32 0,-4 6 0 16,-1 6 1184-16,-4 9 256 0,-5 10 32 0,-3 3 16 15,-3 6 176-15,-2 5 32 0,-1 5 16 0,-1 5 0 0,1 6 496 0,-4 12 0 0,-4 11 128 0,3 0-128 0,5 1 624 16,7-2 16-16,5 3 0 0,9-2 0 16,9 3 0-16,11 1 0 0,12 3 0 0,10 1 0 0,14 5-144 0,11 0-32 15,13 5 0-15,8-6-7184 16,2-5-1424-16</inkml:trace>
  <inkml:trace contextRef="#ctx0" brushRef="#br1" timeOffset="-178160.64">5751 17671 11967 0,'74'-9'528'0,"-48"5"112"0,-15 1-512 0,-6 0-128 16,0 0 0-16,9-7 0 0,29-21 1408 0,30-30 240 15,24-28 48-15,9-25 16 0,-6-11-576 0,-11-6-112 16,-10-7-32-16,-14-2 0 16,-13 4 976-16,-13 7 192 15,-10 6 32-15,-10 0 16 0,-6 3-48 0,-7 5-16 0,-5 5 0 0,-5 3 0 0,-3 3-1120 0,-7 6-240 0,-4 12-32 16,-9 0-16-16,-5 8-464 0,-11 4-80 0,-2 5-32 0,-6 8 0 16,3 12-160-16,-8 11-176 0,-6 1 48 0,-6 8 0 31,-6 9-368-31,-5 4-64 0,-6 11-16 0,-13 8-16688 0</inkml:trace>
  <inkml:trace contextRef="#ctx0" brushRef="#br1" timeOffset="-123032.14">20877 12640 25791 0,'-10'0'2304'0,"2"-2"-1856"0,5 2-448 0,1-3 0 0,1 3 992 16,0-1 96-1,-4-1 32-15,-2-2 0 0,-2-2 592 0,2 0 112 16,0-1 32-16,5 1 0 0,2 0-512 0,2 0-112 16,2 2-16-16,3-2 0 0,2 2-512 0,1-2-128 15,4 4 0-15,0-2-16 0,4 1-224 0,-1 2-32 16,3 0-16-16,1 0 0 0,1 1-288 0,3 0 160 16,3 0-160-16,3 0 128 0,3 0-128 0,-1-4 0 15,0 2-160-15,3-1 160 0,-2-1 0 0,0 1 0 0,-2 0-128 0,1-1 128 16,-3 1 0-16,0 0-192 0,-3 0 192 0,-2 3-192 31,-1-3-464-31,-5 6-96 0</inkml:trace>
  <inkml:trace contextRef="#ctx0" brushRef="#br1" timeOffset="-122385.77">21709 12376 41471 0,'-12'-9'1840'0,"4"4"368"0,2-1-1760 0,5 0-448 16,2 1 0-16,1 1 0 0,3-3 192 0,3-6-64 16,5-9 0-16,7-5 0 0,5-3-384 0,3-3-96 0,1 4-16 0,-2 3 0 31,0 4-64-31,0 2-16 0,-1 5 0 0,-1 2 0 0,1 0 592 0,0 5 112 0,0 0 32 0,0 2 0 16,-1 4 96-16,1 2 32 0,-2 0 0 0,0 6 0 15,-2 0-208-15,-2 4-32 0,-3 2-16 0,-2 7 0 16,0 1-160-16,-4 2 0 0,-1 9 0 0,-3 1 0 15,-2 9 0-15,-2 1 0 0,-4 5 0 0,-6 2 0 16,1-4 0-16,-5 2 0 0,-5 4 0 0,-3-1 0 16,-3 2 0-16,-1-1 0 0,-3 0 0 0,-4-6 0 15,0 0 0-15,-1-4 0 0,1-3 0 0,-3 0 0 16,2-3 0-16,-1 1 0 0,-2 1 176 0,-3-2-176 0,-2-1 0 0,0-3 0 16,-3-1 0-16,0-3-160 0,2-5-160 0,2-6-48 15,1-2 0-15,3-5 0 16,6-6-96-16,3-3-32 0,3-2 0 0,4-3 0 0,5-1 496 15,3-5 0-15,6-1 0 0,3 0 0 0,5 0 0 0,3-1 0 16,7-2 128-16,3 2-128 0,7 1 208 0,5-5-64 16,5 4-16-16,0 0 0 0,-2 2 160 0,9 1 32 15,7 1 0-15,4 0 0 0,0 3-16 0,-1 4 0 16,0 2 0-16,-3 2 0 0,-2 3 144 0,-2 1 16 16,-1 4 16-16,-3 2 0 0,-2 4-160 0,-4 0-16 0,-3 4-16 0,-4 1 0 15,-2 1 48-15,-4 1 16 0,-3 1 0 0,-2-1 0 16,-1 1-128-16,-3 0-32 0,1 1 0 0,-3 0 0 15,0 4-192-15,-2 2 0 16,1 3 0-16,0 1-160 16,-1-3-608-16,2 3-128 0,4-1-32 0,-1-3-18800 0</inkml:trace>
  <inkml:trace contextRef="#ctx0" brushRef="#br1" timeOffset="-121041.47">26571 12455 35935 0,'-4'0'3200'0,"2"-3"-2560"0,1 2-512 0,1 1-128 16,1-2 0-16,0 0 0 0,-1-4-128 0,1-2 128 0,1-2 768 0,1-6 256 15,3-3 32-15,2 1 16 16,2-5-496-16,1 3-112 0,2-2-16 0,2 4 0 0,3-1 0 0,-1 3 0 15,1 0 0-15,1 4 0 16,0-1-144-16,-2 3-48 0,0 4 0 0,-1 2 0 0,0 2-96 0,-1 2-32 16,-1 4 0-16,-2 1 0 0,-1 2-128 0,0 2 0 15,1-3 144-15,-1 1-144 0,0 2 128 0,0 1-128 16,0-4 160-16,1 4-160 0,0-4 0 0,-1 3 0 16,-1 1 0-16,1-3 0 0,-3 4 0 0,1 5 0 15,0 0 0-15,-1 9 0 0,0 1 0 0,-3 5 0 16,-2 2 0-16,-1 4 0 0,-2 4 0 0,-4 4 0 15,-1-1 0-15,-2 3 0 0,-2 0 0 0,-2-2 0 0,-2 2 0 16,0-5-160-16,-3 1 160 0,0-3 0 16,-2-1-144-16,0-7 144 0,0-1 0 0,1-5 0 0,0-7-144 0,1-3 144 15,0-4 0-15,-2-2 0 0,2-2 0 0,0-3 0 16,-1-2 0-16,1 0 0 0,1-3 0 0,0-5 0 16,0 0 0-16,2-4 0 0,2-1 0 0,-1-2 0 15,4 0 0-15,0-3 0 0,3 4 0 0,4-1 0 16,1 5 0-16,3 1 0 0,2 2 0 0,1 2 0 15,2 2 0-15,4 2 0 0,2 2 0 0,5 2 0 16,5 4 176-16,1 0-16 0,5 2 0 0,1 3 0 0,-1-1 288 0,3 2 48 16,4 2 16-16,3 2 0 0,-2-1 64 0,2-1 32 15,1 1 0-15,-2 0 0 16,1 0-96-16,-2 1-32 0,-2 1 0 0,-2-5 0 0,-1 0-224 0,-6-1-64 16,-1-2 0-16,-4 0 0 15,-2-1-192-15,-3 1 0 0,-1-4 0 0,-2 1 0 16,-3-1-640-16,-1-2-64 0,-3 0 0 0,-2-2-14016 15,-1-2-2784-15</inkml:trace>
  <inkml:trace contextRef="#ctx0" brushRef="#br1" timeOffset="-119728.56">23190 12097 19343 0,'2'-3'1728'0,"-1"0"-1392"0,-2 3-336 0,1-2 0 15,0 2 1280-15,1-1 192 0,0 1 48 0,1-4 0 16,2-2 1104-16,0 1 208 0,2 1 48 0,-1 0 16 16,2 2-1440-16,1-1-304 0,1 2-48 0,2-1-16 15,-1 0-656-15,2 0-144 0,3 2-32 0,0-4 0 16,2 4-128-16,1-2-128 0,2-2 192 0,1 2-192 16,1-2 128-16,3 1-128 0,1 0 0 0,-1 3 0 15,-2-3 0-15,0 2 0 0,-2 2 0 0,-3 2 0 0,-2 0 0 0,-2 1 0 16,-3 2 0-16,-1 0 0 0,-3 3 0 0,-2 1 0 15,-1 2 0-15,-3 1 0 16,-1 3 0-16,-2-3 0 0,-3 5 0 0,1-2 0 0,-3 0 0 0,-1 0 0 16,0 0 0-16,-1-1 0 0,-1 1 0 0,1-4 0 15,0-1 0-15,-3 1 0 0,4-1 0 0,-1-3 0 16,3 1 0-16,-2-3 0 0,1-1 0 0,0 4 0 16,0-3 0-16,3 3 0 0,0-2 0 0,0 5 0 0,-1 1 0 15,1-1 0-15,1 1 0 0,-1 0 0 0,0-1 0 0,2 1-144 16,1-3 144-16,-2 2 0 0,1-2 128 0,-2 2-128 15,1 1 0-15,-1-3 128 0,0 2-128 0,0 0 0 16,0-2 0-16,1-2 128 0,0 0-128 0,1-4 0 31,1-1-432-31,1-1-144 0,1-2-48 0,0 0-16848 0</inkml:trace>
  <inkml:trace contextRef="#ctx0" brushRef="#br1" timeOffset="-119491.41">23591 13128 35935 0,'-15'9'3200'0,"4"-2"-2560"0,0-1-512 0,3-2-128 0,3-2 1600 0,4-2 288 16,0 0 64-16,-3 1 16 0,-1 2-1680 0,0-3-288 0,4-4-144 0,2-1-12528 31,4-2-2512-31</inkml:trace>
  <inkml:trace contextRef="#ctx0" brushRef="#br1" timeOffset="-118645.53">28506 12044 38703 0,'-1'-3'3440'0,"1"-1"-2752"16,0-1-560-16,1 4-128 0,0-3 480 0,2 1 64 0,-1-3 16 0,3-4 0 15,3-4-272-15,2 0-48 0,2-1-16 0,0 2 0 16,1 6-96-16,-1-1-128 0,2 4 176 0,-1 0-176 16,2 4 0-16,1 0 0 0,2 0-160 0,1 4 160 15,2 0 0-15,0 1 0 0,3 2 0 0,-1 3 0 16,0 1-128-16,-5-1 128 0,-1 0 0 0,-2 2 0 16,-2 1 0-16,-3-1 0 0,-3 2 0 0,-2-2 0 15,-3 0 0-15,0 1 0 0,-4-2 0 0,0 0 0 16,-3 1 0-16,0-2 0 0,-2 3 0 0,-1-4 0 15,0 1 0-15,-4 3 0 0,0-1 0 0,-2-2 0 16,0 4 0-16,-4 0 0 0,0 0 0 0,-2 1 0 0,0-2 0 0,-1 2 0 16,-1 1 0-16,1-3 0 0,1-1 0 0,0 0 0 15,3 0 0-15,1 0 0 0,2-1 144 0,1 0 48 16,2-2 16-16,1 0 0 0,4-5 16 0,1 1 0 16,2-1 0-16,2-1 0 15,1 0-224-15,1-3 144 0,3 3-144 0,0 0 128 0,0 0-128 0,3 1-176 16,0-1 48-16,2 4 0 15,2-1-880-15,1 2-160 0,1 2-48 0,1 3-16576 0</inkml:trace>
  <inkml:trace contextRef="#ctx0" brushRef="#br1" timeOffset="-118431.34">28787 13087 46991 0,'-11'16'2080'0,"1"-4"432"0,0-3-2000 0,3-2-512 0,2-3 0 0,2 1 0 0,1-1 368 0,-2 2-32 16,-3 1 0-16,-1 4 0 15,3 0-560-15,4-2-112 0,5-5-32 0,11-8-20688 16</inkml:trace>
  <inkml:trace contextRef="#ctx0" brushRef="#br1" timeOffset="-114137.09">23687 14025 23951 0,'-10'0'2128'0,"4"0"-1696"0,1 2-432 0,3-2 0 0,2 2 1824 0,0-2 288 16,1 0 48-16,0 0 16 0,1 0-240 0,3 0-32 15,1 2-16-15,2-2 0 0,4 0-1104 0,-1 0-208 16,2 2-64-16,0 0 0 0,-2 4-336 0,-3 1-176 16,1 2 160-16,-4 4-160 0,-1 3 128 0,-3 2-128 15,-2 5 0-15,-3 5 0 0,-1 1 288 0,-1 5-32 0,-2 1-16 16,1-1 0-16,0 2-80 0,0-1-16 0,2 0 0 15,2-1 0-15,2 3-144 0,-1 3 192 0,2 3-192 0,2 4 192 16,1 4-192-16,2 3 0 0,1 3 0 0,1-4 0 16,1-8 0-16,-2 3 0 0,2 3 0 0,-1-1 0 15,1 0 0-15,-1-3 0 0,-2-5 0 0,-1-1 0 16,-1-4 0-16,-1-4 192 0,-1-4 0 0,-2-2 0 16,1-5 64-16,-3-2 32 0,1-2 0 0,-1-1 0 15,2-3-288-15,-1-4 0 0,0-2 128 0,1-3-128 16,0-2 0-16,0 0 0 0,1-3 0 0,0-3 0 0,0 1 0 15,0 1 0-15,0-3 128 0,1 1-128 0,1 0 208 0,-2 3-16 16,0 0 0-16,0 0 0 0,0 0-48 0,0 0-16 16,14-19 0-16,-9 16 0 0,-1 1-128 0,2 1 0 15,0 1 144-15,3 0-144 0,-2 1 128 0,4 1-128 16,3 1 128-16,2-3-128 0,1 4 0 0,3-4 0 16,1-3 0-16,4 2 0 0,-2-2 0 0,2 0 0 15,3-1 0-15,3-2 0 0,4 0 176 0,3 0-48 16,4 0 0-16,3-3 0 0,-1 2-128 0,7 0 0 15,5 1 0-15,4-3 0 0,5 6 0 0,4 0 0 16,5 2 0-16,1-1 128 0,-2-5-128 0,8 0-192 16,6-4 32-16,7 0 16 0,5-2 144 0,3-1-192 0,0 0 192 15,5-2-192-15,3 1 192 0,-3 1-192 0,0 3 192 0,0 1-192 16,6 3 0-16,1-4-16 16,3 3 0-16,-1-1 0 0,1 0 208 0,-5-3-192 0,-2 2 192 0,-12 0-192 15,-8 4 192-15,3-1 0 0,1 1 0 0,-3 0 0 16,-2 2 0-16,-7 2 0 0,-5 2 0 0,-7 0 0 0,-4 2 0 0,-5 0 0 15,0 0 0-15,-7 0 0 0,-3 2 0 0,-4 0 0 16,-2 0 0-16,-3 1 0 0,0-2 0 0,-1 3 0 16,-2-2 0-16,-1 1 0 15,-2 0 0-15,-2 1 0 0,-1 0 0 0,-1 1 0 0,-1 1 0 0,-1-2 0 16,0 1 0-16,-3-1 0 0,1 0-224 0,-1-2 48 16,1 3 16-16,-1-4 0 0,0 0 160 0,0 0 0 15,0-3 0-15,-1 2 0 0,-2-2 0 0,2 0 0 16,0-2 0-16,1 2 0 0,0-3 0 0,-1 2 0 15,1 1 0-15,-2-2-128 0,0 2 128 0,-3 0 0 0,0 0 0 0,-4 0 0 16,-2 2 0-16,-1-2 0 16,-2 1 0-16,-2-1 0 0,0 0 0 0,-2 0 0 0,-1-1 128 0,-1 1-128 15,-1-2 192-15,0-1-48 0,-1 2 0 0,-1-5 0 16,1 2-144-16,-1-2 0 0,-1-3 144 0,0 0-144 16,1 2 160-16,-2-5-32 0,0-1-128 0,1 1 192 15,-1-2 128-15,2 0 0 0,-1 0 16 0,0-2 0 16,0-3-144-16,0 3-48 15,2 0 0-15,-1 0 0 0,1-1-144 0,-1 1 192 16,1 2-192-16,-2-2 192 0,0 4-16 0,-1-4 0 16,1 3 0-16,-2-3 0 0,0 1 144 0,-1-1 48 0,0-4 0 0,0 2 0 0,0-4-240 0,-1-3-128 15,0-4 160-15,0-1-160 0,1-5 128 0,-2-1-128 16,2 1 0-16,2-5 144 0,-1-2-144 0,1 2 0 16,2 4 0-16,0 5 0 15,-1 5 0-15,1 4 0 0,1 1 0 0,0 4 0 0,-1 2 0 0,-1 1 0 16,1 2 0-16,0-1 0 0,0 1 0 0,-2 2 0 15,1 2 0-15,-1 0 0 16,-1-1 0-16,2 1 0 16,-1 3-128-16,1-4 128 0,-1 3 0 0,1 2 0 0,-1-2 0 0,1-3 0 15,-1 3 0-15,1-1 0 0,0-3 0 0,0 1 0 16,0-3 0-16,0 2 0 0,1 0 0 0,-2 0 0 16,1 2-320-16,-2 1 64 0,-1-1 16 0,0 0 0 0,-1 5-64 0,-2-4-16 0,1 5 0 0,-1 0 0 15,-1 2 32-15,-1 0 0 0,2 2 0 0,-2-2 0 16,0 2 288-16,-1 0 0 0,0 0-128 0,1 1 128 31,0-3 0-31,0 1 0 0,1 1 0 0,0-2 0 16,2 0 0-16,-1 0 0 0,2 0 0 0,-1 3 0 15,2-3 0-15,-3 1 0 0,1 2 0 0,-1 3 0 16,-1-3 0-16,0 6 0 0,-4 5-128 0,-1 1 128 16,0 2 0-16,-3 4-192 0,-1 1 192 0,-3 3-160 0,-2 1 160 0,-1 2 0 15,-4 3 0-15,0 1 0 0,-1 1 0 0,0-3 0 16,0 0 0-16,2-3 0 0,3-4 0 0,5-7 0 15,1-3 0-15,5-2 0 0,1-4 0 0,4-6 0 16,1 1 0-16,4-5 128 0,0-2-128 0,3-3 144 16,0-2-144-16,1-2 160 0,0-3-160 0,3-1 0 15,0-4 0-15,1-2 128 0,1-3-128 0,1 1 0 16,0-2 0-16,1-5 0 0,0 0 0 0,1 1 0 16,0-1 0-16,-2 5 0 0,-1 1 0 0,0 3 0 0,-1 2 0 15,-1 2 0-15,-2 2 0 0,1 0 0 0,0 1 0 0,0 1 0 16,0 2 0-16,-1 2 0 0,0-1 0 0,0 3 0 15,1-1 0-15,-1 0 0 0,1 3 0 0,-2 2 0 16,1-1 0-16,-1 1 0 0,1 3 0 0,-1-1 0 16,-1 2 0-16,0 0 0 0,1 0 0 0,0 2 0 15,1-1 0-15,1 4 0 0,1-1 0 0,2 3 0 16,0 5 0-16,2-3 0 0,3 5 0 0,2 1 0 16,0 3 0-16,2 0 0 0,1 0 0 0,0 1 0 15,1 1 0-15,2-2 0 0,-2 1 0 0,-1-3 0 16,0 0 0-16,-2 0 0 0,1 0 0 0,-3-1 0 15,-1 1-208-15,-2-4 16 0,-2 1 16 0,-3-3 0 16,-3-2-720-16,-4 0-160 0</inkml:trace>
  <inkml:trace contextRef="#ctx0" brushRef="#br1" timeOffset="-113236.68">24025 14088 35935 0,'0'-2'3200'0,"0"-1"-2560"0,0 3-512 0,0-1-128 0,1 1-1424 0,-1-2-304 0,1-1-64 0,1 0-16 32,0-1 832-32,-1-2 160 0,1-1 48 0,-4 1 0 15,1 3-64-15,-3 0 0 0,1 2 0 0,-3-2 0 0,-3 3 1568 0,-1 0 304 0,1 0 64 0,-4 3 16 0,-1 1 592 0,1-3 112 16,-2 4 32-16,0 1 0 0,0-2-512 15,0 4-80-15,-1 2-32 0,0 0 0 0,0 4-864 0,0 1-176 32,0 1-48-32,0 2 0 0,-2 2-144 0,1 1 0 0,0 1 0 0,-1-2 0 0,1 2 0 15,-3 1 0-15,1 1 0 16,-4 1 0-16,-1 1 0 0,-2 2 0 0,0 1 0 0,0-4 0 16,2-3 0-16,1-2 0 0,0-2 0 0,4-3 0 15,0-1 0-15,4-6 288 0,2-4-48 0,2-4-16 16,3-3 32-16,2 0 16 0,2-7 0 0,2 0 0 15,2-2-144-15,2-4-128 0,4-3 192 0,4-3-192 16,4-3 0-16,3-1 0 0,5-2-160 0,3-3 160 0,1 2-240 0,1-2 80 16,1 2 16-16,0-5 0 0,2 5 144 0,-3 0 0 0,0 3 0 0,-2 1 128 15,-3 3 32-15,-3 4 16 16,-3 5 0-16,-4 1 0 0,-2 6 64 0,-3 4 16 0,0 2 0 0,-4 4 0 16,1 2 0-16,0 1 0 15,1 2 0-15,1 4 0 0,0-1-256 0,1 4 0 16,3 0 0-16,1 4 0 0,3 4 0 0,5-1 0 15,2 8 0-15,5-1 0 16,3-1 0-16,3 4 0 0,2-5 0 0,-1 0 0 0,-1-5 0 16,5 1 0-16,6-1 0 0,-4-1 0 0,-6-6 0 15,1 0 0-15,-1-2 0 0,-2 1-19168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10:57.86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10403 9430 11967 0,'4'0'1072'0,"1"3"-864"16,-2-3-208-16,0 0 0 0,-1 2 928 0,1-2 144 15,3 4 16-15,3-2 16 0,4 4-416 0,2-2-96 16,0 2-16-16,-1-2 0 0,-1 2-96 0,0-3-32 16,-2 3 0-16,-1-2 0 0,-1-2-224 0,1 3-48 15,0 0-16-15,0 1 0 0,1 0 384 0,0-1 80 16,2 4 16-16,-1 0 0 0,1-2 192 0,1 3 64 0,1 1 0 0,0-1 0 16,1 2-208-16,0 1-48 0,0-3 0 0,3 2 0 15,-1-2-432-15,1 2-80 0,-1-2-128 0,0 0 176 16,-3-1 416-16,1 0 96 0,1 1 16 0,-1-1 0 15,1 1 128-15,-1 0 16 0,1-2 16 0,0 5 0 16,0-2-400-16,-1 0-80 0,2 3 0 0,-1-2-16 16,0 0-208-16,-1 2-32 0,2 1-128 0,-1-3 192 15,0-1-192-15,0 1 0 0,1 0 0 0,0-2 0 16,1 0 192-16,1-2-16 0,-1 2 0 0,0-4 0 0,1 4 48 16,-2-4 16-16,3 4 0 0,0-1 0 0,0 1 80 15,0 0 0-15,3 0 16 0,-1 2 0 0,0 0 32 0,0 2 0 16,1 1 0-16,-2 1 0 15,1-1-112-15,1-2 0 0,-1 3-16 0,0-1 0 0,-1 1-240 0,0 0 0 16,2 1 0-16,-2-1 0 0,-1-2 0 0,0 3 0 16,2-1 0-16,0-2 0 0,-1 3 0 0,0-4 0 15,2 3 0-15,0-1 0 0,1-1 0 0,4 0 0 16,0 3 0-16,1-1 0 0,2 2 144 0,-1 1 48 0,1-3 0 16,-1 0 0-16,1 0-192 0,2-1 128 15,-2 1-128-15,0-3 128 0,-2 2-128 0,-1-2 192 0,3 3-192 0,-2 0 192 16,1-3-192-16,-1 3-144 0,-1 2 144 0,0-2-208 15,-1 2 208-15,0 0 0 0,-1 0 0 0,1 1 0 16,-1 3 0-16,1 0 0 0,-1 1 0 0,1 1 0 16,-1-1 0-16,1-1 0 0,-2 0 0 0,-2-3 0 15,-1-3 0-15,1 2 0 0,1 5 0 0,1-4 0 32,0 4 0-32,-1-2 0 0,-1 1 192 0,0 0-192 0,-2 0 0 0,0-2 0 0,1 1 0 0,-4-1-192 0,2 1 192 15,-1-1 0-15,0 0 0 0,0-2 0 0,0 1 256 16,-2-1-64-16,1 1-16 0,-2-3 0 0,3 2-176 0,-2-2 0 31,1-2 0-31,-1 1 0 0,0-1 0 0,0 0 0 16,2 2 0-16,-1-2 0 0,-2 1 0 0,2 1 0 15,0 0 0-15,1 0 0 0,0 3 0 0,-3-3 0 16,1 0 0-16,-1 0 0 0,1 1 0 0,-2-1 0 16,1 0 0-16,-3-2 0 0,0 1 0 0,0-2 0 15,-1 3 0-15,1-1 0 0,-1 4 0 0,1-6 0 0,0 4 0 16,0-3 0-16,1 0 144 0,0 1 0 0,1-2 0 0,1 2 0 15,0-1-16-15,-1-2 0 0,1 1 0 0,-2-1 0 16,0-3 0-16,-2 1 0 0,1-1 0 0,-2 0 0 16,-1-2 0-16,0 2 0 0,-1 1 0 0,0 0 0 15,0-1-128-15,0 0 0 0,0 1 0 0,1 3 0 16,0-3 0-16,2 2 0 0,0 0 0 0,1 1 0 16,1 0 0-16,-2 0 0 0,2-3 0 0,0 2 0 0,1-2 0 0,1 2 0 15,1-2 0-15,0 1 0 0,2 3 0 16,-2-2 0-16,0-2 0 0,-1 2 0 15,0-2 192-15,2 3 48 0,1-1 16 0,-1 0 0 0,2 1-256 0,-1-2 0 16,0 0 0-16,0 1 0 0,0-2 0 0,-1 0 0 16,1 0 0-16,0 2 0 0,0-3 0 0,0 2 0 15,-2 0 0-15,2 2 0 16,1-3 0-16,0 2 0 0,-1 0 0 0,1 2 0 0,-1-2 0 0,1 1 0 16,0-1 0-16,0-1 0 0,0 2 0 0,1-1 0 0,1 3 0 15,0-4 0-15,-2 1 0 0,1 1 0 16,0 1 0-16,-1-1 0 0,-1-2 0 0,0 1 0 0,1 3 0 0,0-2 0 15,-3 3 0-15,0-4 0 0,-1-1 0 0,2 1 0 16,-2 3 336-16,0-2 32 0,0 0 0 0,0 2 0 16,0 1-368-16,1-3 0 0,0 3 0 0,0-3-128 15,2 6 128-15,0-7 0 0,1 2 0 0,-1-2 0 16,1 1 0-16,0-4 0 16,0 3 0-16,0-3 0 0,0 1 0 0,-1 0 0 0,-3-1 0 0,3 3 0 15,2-1 0-15,1 4 0 0,1 1 0 16,-2-3 0-16,0 3 0 0,1 0 0 15,0 0 0-15,1 1 0 0,-2 3 0 0,1-4 0 0,0 3 0 16,-1-3 0-16,-1-1 0 0,2 4 0 16,2 0 0-16,0 1-128 0,0-2 128 0,-2 1 176 0,2-2-48 0,-2 0 0 15,0-1-128-15,1 0 0 0,1 3 0 0,1-3 0 0,0 3 0 16,1-3 0-16,0 2 0 0,-1-2 0 0,0 2 0 0,-1-1 128 16,0-1-128-16,-3-2 128 0,0 2 0 0,2 0-128 15,1-1 192-15,-2 0-64 0,1 1-128 0,-2 0 0 16,1 0 0-16,0 2 0 0,-1 1 0 0,-1 1 0 15,0-2 0-15,0 2 0 0,1-2 0 0,0 2 128 0,2 1-128 0,1-1 192 16,-2 1-192-16,2-1 0 0,2 5 0 0,1-3-176 16,2 4 176-16,2-1 0 0,2-3 0 0,2 3-128 15,1-3 128-15,-2 0 0 0,0 0 0 0,1 1 0 16,0 1 0-16,-3 0 128 0,1 1-128 0,-3-3 176 16,-3-1-176-16,-1 1 0 0,2 0 0 0,-1 2-176 15,0 1 176-15,2-1 0 0,1 0 0 0,4 1-128 16,-2 2 128-16,0-1 0 15,2-2 0-15,1 2 0 0,1-1 0 0,0 1 0 16,0 0 128-16,0 3-128 0,3 1 0 0,-2-1 0 0,-1-1 0 0,0-3-128 0,3 1 128 16,2 2 0-16,3 1 0 0,-2-4 0 0,-2 1 0 0,-2-2 0 15,0-1 128-15,-2-1-128 0,-1 0 0 0,-3 0 0 16,-1-1 0-16,-1-1-128 0,1-1 128 0,0 3 0 16,0-2 0-16,-1 1 0 0,-1 1 0 15,3 2 0-15,4 4 0 0,2 3 0 0,0 4 0 0,2-3 0 31,1 2 128-31,0 1-128 0,2 2 0 0,-1-2 0 0,3 1 0 0,-2-4-192 0,1-4 192 0,-2-1 0 32,0 2 0-32,-1-3 0 0,0 1 0 0,-2-1 0 15,-3-1 160-15,-1 1-160 0,-2-2 0 0,1 0 0 16,1 1 0-16,1-1 0 0,0 2 0 0,3 3 0 0,0-1 0 0,1 1 0 16,1 3 0-16,-1 1 0 0,1-1 0 0,-1 4 0 15,1 1 0-15,0 0 0 0,1 2 0 0,1-3-160 16,-2 1 160-16,1-3 0 0,1 5 0 0,0-2 0 15,-2-3 0-15,-3-2 0 0,0 1 0 0,-3-2 0 16,-3-2 0-16,0-2 0 0,-1 2 0 0,-1-3 0 16,2-1 0-16,-1-1 0 0,1-1 0 0,2-1 0 15,1 1 320-15,1 2 0 0,2 0 0 0,2 1 0 0,1 0-128 16,-1 1-48-16,1-2 0 0,0 3 0 0,-1-2-144 16,-2 0-224-16,2-1 48 0,-3 0 16 0,1-6-160 0,-3 2-16 15,-2-1-16-15,1-1 0 0,-4-1 352 0,-3-2 0 16,-2-2-144-16,-2 1 144 0,-3-5 0 0,-3-1 0 15,0 0 0-15,-4-3 0 0,4 1 0 0,-3 0 0 16,-1-5 0-16,0 2 0 16,1-4-624-16,-4 0-64 0,1-6-16 0,-2-4-19392 0</inkml:trace>
  <inkml:trace contextRef="#ctx0" brushRef="#br0" timeOffset="843.4">9770 8863 21183 0,'0'-15'1888'0,"-1"2"-1504"0,0 3-384 0,-1 1 0 31,2 4 2640-31,-1 1 464 0,0 0 96 0,0-2 0 16,-3-6-944-16,0-2-192 0,-1 2-32 0,-1-1-16 16,-1 3-1376-16,-2 2-288 0,-3 4-48 0,-4 0-16 15,-3 2-288-15,-3-1 0 0,-6 3 0 0,-1 3 0 16,-2-1-208-16,-2 2-48 0,-1 2-16 0,1 2 0 16,2 0 16-16,2 2 0 0,3 0 0 0,3 2 0 0,3 3 256 15,5 1 0-15,5 0 0 0,5 0 0 0,5 3 0 0,4 0 0 16,5 0-128-16,6 0 128 0,4 6-144 0,9-3 144 15,4 0-208-15,6 0 80 0,5 1-160 0,2-7-32 16,-4-4 0-16,2-2 0 0,3-4 112 0,-5-2 16 16,-7-4 0-16,-4-1 0 0,-4-5-48 0,-5-6 0 15,-5-1 0-15,-5-3 0 0,-4-3 528 0,-4-3 96 16,-4 0 32-16,-3-1 0 0,-2-1 672 0,-2-1 128 16,0 1 16-16,-2 2 16 0,0 0-688 0,-1 1-144 0,1 1-32 15,-1 4 0-15,1-1-192 0,-1 3-64 0,-2 2 0 16,1 2 0-16,-2 0-128 0,0 4-176 15,-2 0 48-15,-1-1-19184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15:22.57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10888 5633 11967 0,'10'-13'1072'0,"-4"3"-864"0,-1 2-208 0,-1 4 0 15,-3 0 3312-15,0 2 608 0,0 2 128 0,2-4 32 16,2 0-2960-16,-2-2-592 0,2 0-112 0,-1 3-32 16,-1 1-384-16,-3 2 0 0,-2 5 0 0,-1-1 0 15,-2 4 0-15,-2 0 0 0,0 4 0 0,0 0 0 16,-2 5 176-16,-1 2-48 0,-1 6-128 0,-1 0 192 15,-2 3 688-15,-1 4 128 0,-1 3 16 0,-2 2 16 16,-2-1-720-16,-4 2-160 0,-2 6-32 0,-3-4 0 0,-4 5-128 16,-5-1 0-16,-4 1-160 0,-4 2 160 0,-3 0 0 15,-1-3 0-15,2-2 0 0,1-1 0 0,0-4 0 0,3-2 240 16,4 0-48-16,2-3-16 0,3 0 992 16,2-1 208-16,1-1 32 0,2-2 16 0,4-1-800 0,1 2-176 15,4-3-16-15,5-4-16 0,4-4-416 0,3-4 0 16,7-3-224-16,-1-1 80 0,3-3-160 0,1 0-16 15,1-1-16-15,-2-1 0 0,0-2 208 0,-2 4 128 16,2-7-160-16,-1 0 160 0,-1 0-400 0,-1-3 16 16,0-1 0-16,-1-2 0 0,0 0 384 0,-2 0 0 15,0-3 0-15,-2 4 0 0,1-1 0 0,-1 0 224 16,0 0-32-16,-1 0 0 0,0-1 208 0,1 1 48 0,2 0 0 16,-2-4 0-16,3 0-448 0,2 2 0 0,0-5 128 15,1 1-128-15,0-1 0 0,1 2 0 0,0-1 144 0,0-3-144 16,1-1 160-16,-2 0-32 0,2 0-128 0,-1-3 192 15,1 1 16-15,0-1 0 0,-1 2 0 0,1 1 0 16,-1-1-16-16,0 0 0 0,-1 4 0 0,0 1 0 16,-2-1-192-16,-1 6 176 0,-1-2-176 15,-1 3 160-15,-2 2-160 0,0 2 0 0,-1 2 0 0,-1 2 128 16,0 4-128-16,-1 1 0 0,1 4 0 0,-2 4 0 16,3 3 0-16,2 1 0 0,3 3 0 0,1 0 0 15,4 0 0-15,2 1 0 0,5 0 0 0,1 2 0 16,3 0 0-16,2-1 0 0,-1 2 0 0,2-1 0 15,-2 1 0-15,1-1 0 0,-2 1 0 0,-3-4 0 16,0-1 0-16,-2-4 0 0,-2 1 144 0,1-8-144 16,-2-1 320-16,1-2 0 0,1-5 0 0,1-2 0 0,3 0 128 15,3-9 32-15,5 0 0 0,6-8 0 0,5-7 128 0,6-7 32 16,3-1 0-16,6-7 0 0,9-8-208 0,10-3-48 16,8-5 0-16,11-4 0 0,11-2-192 0,7 2-64 15,8 4 0-15,-6 9 0 16,-7 8-432-16,-9 12-80 0</inkml:trace>
  <inkml:trace contextRef="#ctx0" brushRef="#br1" timeOffset="65139.43">19442 3739 43311 0,'2'3'3840'0,"0"-2"-3072"0,2 4-608 0,-1-4-160 31,1 4-1232-31,2-1-288 0,4 2-48 0,5 8-16 0,9 3 2000 0,5 3 400 0,7 2 80 0,1 3 0 16,3-3-448-16,2 0-112 0,1-2-16 0,3-1 0 15,3 0-320-15,6 2 144 0,4 2-144 0,4-1 0 16,3 3 0-16,3 1 0 0,4 0 0 0,4 4 0 16,2 1 0-16,0 2 0 0,2 1 0 0,2 2 0 15,0 5 0-15,1 0 0 0,-6-3 0 0,4 3 0 16,5 6 0-16,5 3 0 0,7 5 0 0,1 2 0 16,0-2 0-16,9 4 0 0,9 2 0 0,1-3 0 0,-8-8 0 15,7 4 0-15,11 3-128 0,4 6 128 0,0 0 0 0,5 4 0 16,11 2 0-16,-3 2 0 0,-8-6 0 0,4 11 0 15,2 3 0-15,2 10 0 0,-1 3 0 16,-4-1 0-16,-5 1 0 0,-2-1 0 0,1 8 0 0,-5 1 0 16,-3-2 0-16,0-2 0 0,-1 2 0 0,1 0 0 15,0 2 0-15,2-4 0 0,-1-5 128 0,2 0 80 16,1-2 16-16,6 3 0 0,4 0 224 0,2-4 64 16,-5-5 0-16,5 5 0 0,7 1-288 0,0 5-48 15,2-3-16-15,-5 1 0 0,-6-2-160 0,2 4 128 16,6 4-128-16,-8-3 128 0,-9-3-128 0,-1 3 0 15,1 5 0-15,-4 1 0 0,-5-3 0 0,-1 1 0 16,-1-5 0-16,-4-1 0 0,-3 1 0 0,1-9 0 16,5 0 0-16,0 2 0 0,4 3 0 0,5 2 0 0,9 0 0 15,-5-6 0-15,-3-10 352 0,-3-4 32 0,0-3 16 16,-4 1 0-16,-5-1-208 0,-1-1-64 0,1 0 0 0,-6-1 0 16,-6-4-128-16,-4 1 0 0,-1 2 0 0,-2 0 0 15,-1 0 0-15,-5 1 0 0,-6-4 0 0,-5-3 0 16,-5-3 0-16,-1 3 0 0,0 0 0 0,-6 1 128 15,-2-2-128-15,-3-4 0 0,-1-2 0 0,-2-6-176 16,-4-5 176-16,-3-1 0 0,2-1 128 0,-2-1-128 16,-3-5 0-16,-2-2 0 0,-1-1 0 0,-1-2-128 15,-1-4 128-15,-3 0 0 0,1-2 0 0,-3-3 0 16,-3 1 0-16,-1-3 0 0,-5-1 0 0,-2 1 0 16,-4-1 0-16,-3-1 0 0,-3-1 0 0,-5-1 0 15,-3-2 0-15,-2-1 0 0,-4 0 0 0,-4-2 0 16,0 0-336-16,-6-2-144 0,0 2-32 15,-6-3 0-15,-1-3-640 0,-2-3-144 0</inkml:trace>
  <inkml:trace contextRef="#ctx0" brushRef="#br1" timeOffset="95201.15">22336 5720 16575 0,'1'0'1472'0,"2"2"-1168"0,0 0-304 0,1-2 0 16,1 0-928-16,1 0-240 0,5 0-48 0,5-4-16 0</inkml:trace>
  <inkml:trace contextRef="#ctx0" brushRef="#br1" timeOffset="112133.68">4740 11458 26719 0,'0'0'2368'16,"0"0"-1888"-16,0 0-480 0,0 0 0 15,0 0-432-15,0 0-176 0,-2 1-32 0,1-1-16 16,-1 3 16-16,-3-3 16 0,-3 0 0 0,1 2 0 0,-2-2 1056 0,1 0 208 16,-1 0 32-16,0 0 16 0,1 0 0 0,-1-2 0 15,0 4 0-15,1-2 0 0,-2 2 416 0,0 0 96 16,0-2 16-16,-1 1 0 0,1 0-448 0,-1 1-64 16,-1-2-32-16,-1 0 0 0,0-2-160 0,-2 1-48 0,-1 0 0 0,-3-3 0 15,1 2 16-15,-3-2 0 16,-3 4 0-16,-2-2 0 0,-4-1-224 0,1 2-64 0,-1 1 0 0,0 1 0 15,1 2-16-15,-1-1-16 0,3 2 0 0,1 2 0 16,2-2 112-16,1-1 32 0,-1 2 0 0,3-3 0 16,0 0 32-16,2 1 16 0,1-3 0 0,2 0 0 15,3 1-352-15,-2 1 144 0,1 1-144 0,0-3 0 16,2 3 0-16,0-1 0 0,1 0 0 0,1 1 0 16,2 0 0-16,1 4 0 0,1-5 0 0,1 4 0 15,2-2 0-15,3 0 0 0,0-1 0 0,4 2 0 16,2 1-224-16,4-2-48 0,4 2-16 0,3 1 0 15,4-4-208 1,3 3-32-16,3-3-16 0,4 1 0 0,1-2 272 0,2-2 48 0,4-2 16 0,-1 2 0 0,1-4-96 16,3-2-16-16,-3 1 0 0,-1-1 0 0,-3 1 320 0,-1-2-192 15,0-1 192-15,1 0-160 0,-3 2 304 0,-2 0 64 16,-1-3 16-16,-3 3 0 0,0-1 0 0,-1 1 0 16,-5-3 0-16,-1 5 0 0,-3-2-224 0,-3 2 0 15,-3 2 128-15,-3-1-128 0,-2 3 224 0,-3 0 0 16,-2 0 0-16,-3 3 0 0,-2-3 16 0,-4 2 0 15,-4 2 0-15,-3-3 0 0,-3 4-112 0,-6-1 0 16,-4 2-128-16,-2-2 192 0,-1 1-192 0,-2-2 0 16,-1 4 0-16,-1-1 0 0,3 0 0 0,-2 0 0 15,-1 0 0-15,-3 2 0 0,-4 0 256 0,-1-1 16 16,2-2 0-16,0 1 0 0,-1 0-80 0,2-1-32 16,1-1 0-16,-1-2 0 0,-1-1-160 0,1-1 0 15,1 0 0-15,0-1 0 0,2 1 0 0,1-2 0 0,0 2 128 16,4-3-128-16,3 3 0 0,4 3 0 0,4-3-160 15,6 3-18112-15</inkml:trace>
  <inkml:trace contextRef="#ctx0" brushRef="#br1" timeOffset="113368.57">8148 11651 7359 0,'5'-2'656'0,"-3"2"-528"0,-1 0-128 0,-1 0 0 16,0 0 2208-16,0 0 416 0,0 0 64 0,0 0 32 15,-1-3-1984-15,0 2-400 0,0 1-80 0,1 0 0 16,0 0-256-16,0 0-160 0,-19-22 32 0,13 15 0 15,0-2 288-15,-1 0 64 0,1 0 16 0,-1 2 0 16,-1 1 368-16,0-1 80 0,0-1 16 0,-2 2 0 0,1 1 448 16,-3 0 112-16,1 1 16 0,-2 0 0 0,-1-1-208 15,-2 4-48-15,-1 1 0 0,-4-2 0 0,-2 4-160 16,-1-4-32-16,-5 4-16 0,-2 2 0 16,-2-2 128-16,-4 4 16 0,-1-2 16 0,-4 0 0 0,-2 2-272 0,1-2-48 15,1 1-16-15,2-2 0 0,1 1-208 0,0-1-48 16,1-1-16-16,1-2 0 0,2 0-144 0,3-2-32 15,1-2 0-15,3-2 0 0,2 1-192 0,1 1 0 16,4 0 0-16,3 2 0 0,0 2-160 0,3 0 160 16,2 2-128-16,1 2 128 0,2-1-144 0,1 0 144 15,3 3-160-15,2 1 160 16,2-4-624-16,3 4-16 0,3-1-16 0,2 2 0 16,4 2-896-16,4-2-176 0,4 0-48 0,3 1 0 15,-1-4 368-15,8 0 64 0,9-1 0 0,6-2 16 0,4-2 1648 0,3-2 320 0,3-2 64 0,3-2 0 16,1-1 176-16,-2-1 16 0,3 2 16 0,-1-1 0 15,-1 4-464-15,-2-1-80 0,1 0-32 16,-2 2 0-16,-4-2 32 0,-3 2 0 0,-1-2 0 0,-6 2 0 16,-2 2-176-16,-6-3-16 0,-4 3-16 0,-7-1 0 15,-4 1-160-15,-6 0 0 0,-4 0 0 0,-4 0 0 16,-5 0 224-16,-3 0 64 0,-4 0 16 0,-5 0 0 16,-7 0 128-16,-9 0 16 0,-10 1 16 0,-7 2 0 31,-6 0-1040-31,-10 2-224 0</inkml:trace>
  <inkml:trace contextRef="#ctx0" brushRef="#br1" timeOffset="167350.84">26470 8004 12895 0,'-2'0'1152'0,"1"0"-928"0,1 0-224 16,0 0-3776-16,0 0-816 15</inkml:trace>
  <inkml:trace contextRef="#ctx0" brushRef="#br1" timeOffset="171232.96">27746 1135 29487 0,'0'-4'2624'0,"0"1"-2112"16,0-1-512-16,0 1 0 0,0 0 256 0,0 0-64 15,0-3-16-15,0-4 0 0,0-5 128 0,-1-1 16 0,-1-1 16 16,0 2 0-16,-2-1-336 0,-1 1 0 0,-2 2 0 15,-1 3 0-15,-2-3 432 0,-1 3 64 0,-4 4 16 0,-2 0 0 16,-1 1 640-16,-5 4 128 16,0 2 16-16,-4 4 16 0,-3 5-672 0,-2 2-128 0,-2 2-16 15,-1 7-16-15,-4 1-240 0,2 3-48 16,5 1-16-16,-1-4 0 0,0 4 96 0,1 1 32 0,1 2 0 16,3-1 0-16,1 1-16 0,3-1 0 0,4 1 0 0,4-1 0 15,4-2-160-15,1-1-128 0,3-3 192 0,4 0-192 16,0-2 128-16,4 1-128 0,2-4 0 0,3 1 0 15,3-5 0-15,3-3 0 0,4 3 0 0,2-7 0 16,4-4 0-16,5-2 0 0,4-5 0 0,3-2 0 16,4-6 0-16,0-3 0 0,4-2 0 0,0-4 0 15,2-3 0-15,2-1 0 0,-1 0 0 0,-1-3 0 16,-1 1 0-16,-2 0 0 0,-2 0 0 0,-2 0 0 0,-5 2 0 0,-2 0 0 16,-5 1 0-16,-4-2 0 0,-3 4 0 0,-3 2 160 15,-4 1-160-15,-4 0 192 0,-1 3 96 16,-3 3 32-16,-2 2 0 0,-1 2 0 0,-2 4 48 0,-1-1 16 15,-1 4 0-15,-1 0 0 0,-1 3-176 0,3 0-16 16,0 0-16-16,0 3 0 0,3-2-176 0,-2 4 0 16,1-1 0-16,1 2 0 0,-1 1 0 0,1 2 0 15,-1-1 0-15,1 4 0 0,-1-1 256 0,0 5 32 16,-1 0 0-16,0 2 0 0,0 2 160 0,-1 5 16 16,1 1 16-16,-2 2 0 0,-1 1 48 0,1 2 16 15,1-2 0-15,1 0 0 0,3-2-208 0,2-3-32 16,0-2-16-16,3-1 0 0,1-5-160 0,0 2-128 15,3-4 144-15,0 1-144 0,1-3 0 0,1 1 0 16,0-3 0-16,0-1 0 0,1 0 0 0,0-1 0 0,0-2 0 16,2 0 0-16,-2-4 0 0,0 2 0 0,-1-4 0 15,-2 0 0 1,-2 0-448-16,-2-2-64 0,-1 0-32 0,-3 0 0 16,-2-2-512-16,-1 2-96 0,-3-2-32 0,-3 2 0 15,0 2 32-15,-2-3 0 0,0 2 0 0,-3 1-18112 0</inkml:trace>
  <inkml:trace contextRef="#ctx0" brushRef="#br1" timeOffset="172397.66">27372 666 5519 0,'-6'-2'496'0,"1"1"-496"0,1-2 0 0,3-1 0 0,0 4 864 0,1-2 80 16,0 1 16-16,0-2 0 0,-1-3 336 0,0 0 80 15,-1-2 16-15,1 2 0 0,0-2-432 0,-2 1-64 16,1 4-32-16,-3-2 0 0,1 4 112 0,-1-3 32 16,-1 1 0-16,-1 3 0 0,0 0 192 0,1 0 32 15,1 0 16-15,0 0 0 0,2 0 544 0,-1 0 96 0,2 0 32 16,-1 0 0-16,1 0-272 0,0 0-48 0,0 0-16 0,1 0 0 16,-2 0-624-16,1 0-128 0,-1 3-32 0,1-3 0 15,-1 0-432-15,2 0-96 0,-1 0-16 0,0 0 0 16,0 0-256-16,1 0 0 0,1 0 0 0,-2 0 0 15,2 0 0-15,0 0 0 0,0 0 0 0,0 0 0 16,0 0 240-16,0 0-64 0,0 0-16 0,0 0 0 16,18 10 16-16,-13-7 0 0,2 0 0 0,0-2 0 15,3 4 0-15,0-1 0 0,3-2 0 0,0 2 0 16,2-3 0-16,1 0 0 0,3 1 0 0,3-2 0 16,3-2 16-16,4 0 0 0,5-2 0 0,4-1 0 15,3 2-64-15,3-4 0 0,1 0 0 0,-1 1 0 0,0-3-128 16,-4 1 128-16,0 1-128 0,-2 0 128 0,-1 1 0 0,-2 0 0 15,-4-2 0-15,-1 3 0 0,-3 2 0 16,-2-1 0-16,-3 1 0 0,-2 0 0 0,-1 0 0 0,0 1 0 16,1 0 0-16,-3-1 0 0,-2 0-128 0,-1 3 0 15,-3-2-192-15,-1-2 192 0,-3 2-128 0,-2-2 128 16,-3 1 0-16,-2 0 0 0,-1-1 0 0,-3 0 0 16,-2 2 0-16,-1-2 0 0,-2-1 0 0,-3 1 0 15,-3 1 0-15,-4-3 0 0,1 2 0 0,-3 1 128 16,-3 0-128-16,0-2 192 0,-2 1-192 0,-2 0 0 15,1 2 0-15,-2-2 0 0,0 2 0 0,2 0 0 16,1 2 0-16,0-2 0 0,4-2 0 0,0 2 0 0,2-1-160 16,2 0 160-16,1-1 0 0,2 1 0 0,2-3 0 15,2 2 0-15,1 1 0 0,1-3 0 0,2-3 0 16,2 2 0-16,1 0 0 0,0-1 0 0,3 1 0 16,2 0 0-16,0-2 192 0,3 3-64 0,2 0 0 15,2 2-128-15,2 1 0 0,1 0 0 0,2 1 0 0,3 2 0 16,2 0-224-16,0 2-48 0,2 1-16 0,0 0 0 31,0 1-640-31,-1 2-128 0,2 0-32 0,0 1-18320 0</inkml:trace>
  <inkml:trace contextRef="#ctx0" brushRef="#br1" timeOffset="178685.43">29178 1130 18431 0,'1'-2'1632'0,"1"-1"-1312"0,1 2-320 15,-1 1 0-15,1 0 1328 0,1-3 192 0,2 1 32 0,4-2 16 0,4-2-240 16,6-1-48-16,5 0-16 0,1-1 0 0,1-1-512 15,2 2-112-15,1 1 0 0,3-3-16 16,-1 1-288-16,2 2-48 0,2 0-16 0,0 0 0 0,0 2-272 0,0 2 0 16,2 0 0-16,-2 1-9456 15,0 1-1824-15</inkml:trace>
  <inkml:trace contextRef="#ctx0" brushRef="#br1" timeOffset="179720.08">29257 1355 14735 0,'-6'0'1312'0,"1"1"-1056"0,3-1-256 0,1 0 0 0,1 0 576 0,-1 0 64 0,0-1 16 0,-3 1 0 16,-1 0 1200-16,1-2 256 0,3 0 32 15,1 0 16-15,4-2-112 0,0 2 0 0,3-2-16 0,3 2 0 16,2-1-192-16,4-1-48 0,2 2 0 0,1 1 0 16,4-3-896-16,3 2-176 0,3-2-32 0,2-2-16 15,4 3-496-15,1-1-176 0,2-1 0 0,-1 2 144 32,0-1-544-32,2 0-112 0,-2-1-32 0,-1-1 0 0,-1 0-2448 15,1 1-480-15</inkml:trace>
  <inkml:trace contextRef="#ctx0" brushRef="#br1" timeOffset="180466.49">31016 328 32255 0,'0'-3'2864'0,"0"1"-2288"16,2 0-576-16,-1 0 0 15,1 1-576-15,0-2-240 0,0-3-32 0,2-3-16 0,-2-1 864 0,1-3 192 0,-2 0 16 0,-2-3 16 16,-2 5 576-16,-3 0 112 0,-1 2 32 0,-4 1 0 15,-3 3-480-15,-2-1-80 0,-4 3-32 0,-1 0 0 16,-2 3-192-16,-3 0-32 0,-2 1-128 0,1 4 192 16,-1-2-192-16,-1 4 0 0,2-1 0 0,2 0 0 15,3 0 0-15,2 0 0 0,3 0 0 0,1-1 0 16,4 4 0-16,0-5 0 0,3 1 0 0,1 0 0 16,2 0 400-16,1-2 96 0,0 1 16 0,1 1 0 15,1-1 192-15,0-1 64 0,1 1 0 0,-1-1 0 16,2 0-416-16,0 0-80 0,1 1-16 0,1-2 0 15,0 4-256-15,2-3 0 0,-1 4 0 0,1-1 0 16,-1 0 0-16,2 4 0 0,0-1 0 0,-2 3 0 0,0-1 0 16,1 4 0-16,-2-1 0 0,0 1 0 0,1 3 0 15,-2 0 0-15,0 3 0 0,0 3 0 0,-2 2 0 0,1 5 0 16,0 5 0-16,0 5 0 0,-1 6 0 0,0 4 0 16,0 3 0-16,-1 2 0 0,2-2 0 0,-2-1 0 15,2 4 0-15,0 4 0 0,0-2 0 0,-1 2 0 16,2-1 0-16,0-3 0 0,-1 0 0 0,-1-4 0 15,-3-2 0-15,-1-4 0 0,-2-1 0 0,-3 3 0 16,-4 8 0-16,-3 0 0 0,-5 3 0 0,-1-5 0 16,-2-2 0-16,-2-6 0 0,0 0 0 0,1-5 0 15,0 1 0-15,1-4 0 0,0 2 0 0,1-3 128 16,1-4-128-16,5-4 0 0,0 1 160 0,2-2-160 16,1-4 128-16,1 0-128 0,4-4 0 0,2 1 0 15,2-4 0-15,3 0 0 0,4 1 128 0,1-4-128 16,4 1 0-16,5 0 128 0,2-4 80 0,4-1 16 0,6 1 0 15,0-5 0-15,2-1 0 0,4-1 0 0,0-1 0 16,3-3 0-16,-3 1-224 0,3-2 0 0,0 0 0 0,1 0 0 16,1-2 0-16,-2-2 0 0,2 1 0 0,-2-1 0 15,1-2 0-15,-1 0 128 0,2-4-128 0,-1 1 0 32,2 0-720-32,-2-2-192 0,-1-1-48 0,-3-3-17088 0</inkml:trace>
  <inkml:trace contextRef="#ctx0" brushRef="#br1" timeOffset="181117.96">31629 713 21183 0,'1'-6'944'0,"-1"2"192"0,1 0-912 0,0 0-224 0,2 0 0 15,-2 2 0-15,0-1 672 0,2-2 96 0,0-3 0 0,1-2 16 16,1-3 592-16,0-3 112 0,-1 1 32 0,-2 2 0 15,-2-3-1008-15,0 3-192 0,-2 1-32 0,-3 2-16 16,0 0-128-16,-3 4-16 0,0 4-128 0,-5-2 192 16,1 8 288-16,-4 2 48 0,-4 4 16 0,-2 2 0 15,0 4-160-15,-2 3-48 0,-2 3 0 0,-1 0 0 16,0 0-336-16,1 3 128 0,1-3-128 0,4 1 0 16,2-1 416-16,3-2 16 0,4-2 0 0,2-2 0 15,4 0 192-15,2-5 32 0,4 2 16 0,1-6 0 16,4-1-416-16,2-3-96 0,1 1-16 0,2-4 0 15,2-3-144-15,1 2 0 0,3-2 0 0,1-3 0 16,2-1 0-16,1 1 0 0,2-5 0 0,1 1 0 16,1-3 0-16,-2 1 0 0,0 1 0 0,-1-4 0 15,-2 3 0-15,-3-1 0 0,-1 2 0 0,-3-1 0 0,-2 1 0 16,0-1 0-16,-1 1 0 0,-2 0 0 0,0 3 0 0,0-2 0 16,-1 1 0-16,-2 3 0 0,-1 2 0 0,0 0 0 15,-1 2 128-15,-1-2-128 0,1 4 160 0,-2 0 0 16,0 1 0-16,-2 2 0 0,1 1-16 0,0 1 0 15,1 2 0-15,-1 2 0 0,-1 1 48 0,2-2 0 16,-1 6 0-16,0-2 0 0,0 1 0 0,0 0 0 16,-1 2 0-16,0-1 0 0,1 2-16 0,-1-2 0 15,2 0 0-15,-1 1 0 0,1-3-176 0,1-2 0 16,1 3 0-16,-1-4 0 0,1 0 0 0,2-3 0 16,0 4 0-16,-1-4 0 0,4-2-240 0,-1 2-16 15,1-3-16-15,1 0 0 16,2 1-2064-16,-1-4-416 0,1 3-64 0,1-3-12480 0</inkml:trace>
  <inkml:trace contextRef="#ctx0" brushRef="#br1" timeOffset="181373.24">31971 910 16575 0,'0'4'1472'0,"0"1"-1168"16,-1-2-304-16,1 1 0 0,0 1 2176 0,0-1 384 0,0-1 80 0,-1 6 16 0,-1 1-1168 0,-1 6-224 0,0 4-48 0,-2 1-16 0,-1 1-688 0,0 0-144 16,1 1-32-16,-1-5 0 0,0 2-336 0,-1-4 0 15,2 1 0-15,0-3-128 16,0-2-576-16,3 1-96 0</inkml:trace>
  <inkml:trace contextRef="#ctx0" brushRef="#br1" timeOffset="182056.04">31441 1914 24879 0,'-3'-6'2208'0,"1"1"-1760"0,2 1-448 0,0 2 0 0,-2 1 176 16,2-2-48-16,-1-3-128 0,-3-2 192 0,1-4 1328 0,-1-3 256 15,-1 3 48-15,0 2 16 0,-1 3-816 0,1 0-176 16,-2 2-16-16,-1 4-16 0,-1 2-96 0,0 2-16 15,-3-1 0-15,-2 5 0 0,-1 2-240 0,-3-1-48 16,1 3-16-16,0-1 0 0,1 2-176 0,-2-2-32 16,4 3-16-16,-1-1 0 0,0 2-176 0,1 0 0 15,3 0 0-15,0 2 0 0,1 0 0 0,3 3 0 16,-1 2 0-16,2-4 0 0,2 2 0 0,1-1 0 16,3 1 0-16,0-3 0 0,3-3 0 0,2 2 0 15,3-2 0-15,3-6 0 0,0 2 0 0,4-6 0 16,3 0 0-16,1-7 0 0,5-1-320 0,-1-1 64 15,4-1 16-15,0-6 0 16,-2 1-480-16,0-1-112 0,0-3 0 0,-2 0-16 16,-2-2 304-16,0-2 64 0,-4 1 16 0,0-2 0 0,-4 2 464 0,0-4 160 0,-2 4 0 0,-1-5 0 15,-2 4 864-15,-2-2 192 0,2 2 16 0,-3 3 16 16,-2 3-512-16,0-1-96 0,-2 8-32 0,0-2 0 16,-1 8-256-16,0 1-48 0,-1 4-16 0,1 0 0 15,-1 4-160-15,0 5-128 0,-1-1 192 0,2 4-192 16,2 1 0-16,-2 1 0 0,2 1 0 0,1 0 0 15,0 0 0-15,1 0 0 0,1 1 0 0,1 1 0 16,0 1 0-16,2-3 0 0,-1 1 0 0,1-2-144 16,0-2-128-16,0 3-32 0,3-3 0 0,-4 0-11968 15,2-1-2384-15</inkml:trace>
  <inkml:trace contextRef="#ctx0" brushRef="#br1" timeOffset="182470.34">31765 2249 26719 0,'-2'-2'2368'0,"2"-2"-1888"16,3 4-480-16,-2-2 0 0,1-2 704 0,1 1 64 15,1-3 0-15,3-1 0 0,2-6 944 0,3-1 192 0,2 0 32 0,-1-1 16 16,0 5-1408-16,0-2-288 0,0 2-48 0,-1 1-16 16,-1 2-192-16,0 1 0 0,-1 0 0 15,-1 2 0-15,-1-1 0 0,0 4 0 0,-2-2 0 16,0 6 0-16,-1-2 128 0,0 4-128 0,-1 1 176 0,-2 0-176 16,0 4 144-16,-2 0-144 0,-2 2 0 0,-1 1 144 15,-1-2 48-15,-2 4 0 0,0-3 0 0,-3 4 0 16,0-1 256-16,1 1 48 0,-2 0 16 0,0 4 0 15,0 1-176-15,-1-1-16 0,1-2-16 0,1 2 0 16,3 1-96-16,1-5-16 0,1 3 0 0,2-3 0 16,2 0-64-16,1-3 0 0,2 2-128 0,0-2 192 15,2-6-192-15,1-1 0 0,3-1 0 0,0-1 0 16,2-4-240-16,1 0-32 0,3-6-16 0,2 0 0 16,2-4-2000-16,1-2-400 0</inkml:trace>
  <inkml:trace contextRef="#ctx0" brushRef="#br1" timeOffset="183316.52">32084 226 28559 0,'-8'0'1264'0,"2"0"272"0,1 1-1232 0,0 2-304 0,3-3 0 0,0 0 0 16,1 0-192-16,-1 0-80 0,-2 2-32 0,-1 0 0 16,0 0 2112-16,1 0 432 0,2 0 64 0,1-4 32 15,2 4-848-15,1-5-160 0,2 2-48 0,2-1 0 16,0 0-736-16,4 2-160 0,1 0-16 0,3 0-16 16,2 2-352-16,4 0 0 0,5 4 0 0,4-2 0 15,6 5 0-15,4-3 0 0,6-1 0 0,2 1 0 16,4 3 0-16,2-3 0 0,1 0 0 0,1 1-128 15,-5 2-240-15,-1-3-32 0,-5 0-16 0,-6 1 0 16,-4 0-64-16,-7 2-16 0,-5-3 0 0,-4 0 0 0,-4-2 496 16,-4-2 0-16,-2 2 0 0,-2-2 0 0,-2 2 448 0,-2-4 16 15,-1 3 16-15,-2 0 0 0,0-3-224 0,-2 4-32 16,0-2-16-16,-2 5 0 0,0-1-208 0,-1 4 0 16,-3 0 128-16,-1 2-128 0,0 0 0 0,-1 4 0 15,-1 0 0-15,-1 1 0 0,1 1 0 0,0 1 0 16,-2 3 0-16,0 0 0 0,2 3 0 0,1 1 0 15,0 2 0-15,1 3 0 0,0-2 0 0,3 4 0 16,0 2 0-16,1-1 0 0,1 3 0 0,0-2 0 0,2 1 0 16,-1 1 0-16,4-1 0 0,-1 3 0 0,2 6 0 15,0-1 0-15,0 1 0 0,-1-1 0 16,0 3 0-16,-1-3 0 0,1 0 0 0,-1-4 0 0,0-1 0 16,1 2 0-16,-2 4 0 0,2-1 0 0,2 1 0 0,-1-1 0 15,3 0 0-15,-2-5 0 0,3 1 0 0,0-2 0 16,0-3 320-16,0-1-16 0,0 1-16 0,0-3 0 15,1-1-144-15,1 1-16 0,2 4-128 0,0 1 192 16,1-2-192-16,-2 1 0 0,2-3 0 0,-1-1 0 16,-3-3 0-16,-1 1 0 0,-1 0 0 0,-4 1 0 15,-2-5 0-15,0 1 0 0,-2-1 0 0,-1 0 0 16,0-1 144-16,-1 0-16 0,-1 1 0 0,-2-2 0 16,2-1 192-16,-2 1 16 0,0-1 16 0,1-1 0 15,-1-2-64-15,0-2-16 0,1-2 0 0,-1-1 0 0,3-1 0 0,0-4 0 16,-2-2 0-16,2 2 0 0,1-4 48 0,-1 0 16 15,1-2 0-15,-1 0 0 0,0 1-144 0,1-4-16 16,-2 2-16-16,0-3 0 0,0 2-160 0,-2-2 192 16,0-2-192-16,-2-1 192 0,0 2-192 0,0-4-176 15,-1 1 48-15,-2-2-14128 16,0 0-2816-16</inkml:trace>
  <inkml:trace contextRef="#ctx0" brushRef="#br1" timeOffset="190766.96">3710 6514 42383 0,'-20'-3'3776'0,"5"-2"-3024"0,8 1-608 0,3 1-144 0,0 2 0 0,-4-5 0 0,-10-3 0 0,-10-3 0 0,-9-5 0 0,-10-2 0 0,-4-2 0 0,-3 1 0 0,-7-1-192 0,-6 1-64 0,-11 4 0 0,-12-2-16 15,-8-2-1904-15,-9 5-368 0,-11 5-80 0,-9 4 0 16,-9 4 496-16,-6 4 96 0,-5 4 32 0,-2 3 0 0,6 2 2384 0,-3 6 496 16,2 3 80-16,5-1 32 0,9-1 1264 0,6-2 256 15,8 7 48-15,10-4 16 0,10 0-1104 0,12 0-208 16,11 0-48-16,4 4-16 16,7 1-688-16,7 5-128 0,4 2-16 0,8-2-16 0,6 6-224 0,4 2-128 0,4 4 160 15,3-2-160-15,5 1 0 0,1-4 0 0,3-2 0 0,3 1 0 16,3 0 0-16,2 7-160 0,3 5 160 0,4 6-128 15,0 8 128-15,2 4 0 0,4 2 0 0,2-4 0 16,2-2 0-16,2 2 0 0,4 6 128 0,4 6-128 16,0 8 0-16,0-1 0 0,-5-6 0 0,-2 2 0 15,-1 1 0-15,-4 10 144 0,-2 19-16 0,-1-3-128 16,0-3 256-16,0 0-64 0,0 6-16 0,1-1 0 16,0 1 80-16,0 3 0 0,1 3 16 0,-1 6 0 15,0 7-144-15,0-1-128 0,2-2 144 0,-2 1-144 16,1 5 0-16,1-6 0 0,4-7 0 0,2 0 0 15,3 2 0-15,2-14 0 0,2-11 0 0,1-2 0 0,1 3 0 0,-2-6 0 16,1-7 0-16,-4-7 0 0,-3-8 192 0,-1 0-48 16,-2 3-16-16,-3-1 0 0,0-1 32 0,-3-6 0 15,0-5 0-15,-4-1 0 0,0-2 32 0,-1 1 0 16,0 0 0-16,-2-2 0 0,2 2 80 0,-3-8 32 16,2-3 0-16,-1-3 0 0,1-6-128 0,-1-2-32 15,2 2 0-15,-3-2 0 0,1-4-144 0,-1-3 0 16,0-4 0-16,1-6 0 0,0-4 0 0,-1-2 0 15,1-4 192-15,-2-1-64 0,2-5 288 0,0 0 48 16,-1-2 16-16,1-1 0 0,1 2 32 0,-1-4 0 16,1 4 0-16,1-4 0 0,1 1 0 0,0-2 0 15,2-1 0-15,3-2 0 0,1 3 80 0,6-4 32 16,2 0 0-16,11 1 0 0,8-3 0 0,17 0 0 16,17-2 0-16,13-1 0 0,10 2-496 0,12-3-96 0,9-1-32 0,14 6 0 15,12 1 0-15,4 3 0 0,-7 1 0 16,4 6 0-1,3 4-448-15,0 2-96 0,1 6-16 0,1 4-25104 0</inkml:trace>
  <inkml:trace contextRef="#ctx0" brushRef="#br1" timeOffset="196482.7">28020 8728 17503 0,'0'-3'1552'0,"1"3"-1232"0,1 0-320 0,-2 0 0 0,1 0 272 0,0 0 0 0,0-1 0 0,1 1 0 16,0 1-272-16,-1 2 0 0,2-3 0 0,-3 0-144 15,0 0 960-15,0 0 192 0,0 0 32 0,-8 21 16 16,6-16 416-16,-1 0 64 0,0 1 32 0,0 0 0 16,1-2-48-16,-1 2-16 0,2 0 0 0,0 0 0 15,-2-2-352-15,2-2-80 0,0 2-16 0,-2-1 0 16,1 0-400-16,0-1-80 0,-2 0 0 0,0 1-16 16,0-2-208-16,1 1-32 0,-2 1-16 0,0 0 0 15,-1 0-96-15,-1 1-16 0,0-1 0 0,0 3 0 16,0-3-64-16,0 3 0 0,0-2-128 0,-1 2 192 0,1 0 16 15,-1-2 0-15,2 2 0 0,0 0 0 0,1-2 0 0,-1 1 0 16,1 0 0-16,-1 0 0 0,2 1 0 0,-1 0 0 16,0 0 0-16,0-1 0 0,1 2-208 0,-1-3 176 15,2 3-176-15,-1-2 160 0,-1 1 32 0,0 0 16 16,0 0 0-16,-1 3 0 0,0-2-48 0,-2 4-16 16,1-1 0-16,0 3 0 0,-2 3-144 0,0 0 160 15,-1 2-160-15,1 1 160 0,-3 3-160 0,1-2 0 16,0 2 0-16,-1 3 0 0,-1-3 0 0,-1 3 0 15,-1 1 0-15,-1 0 0 0,0-1 0 0,-3 1 0 16,0 1 0-16,1-1 0 0,-2 2 0 0,-1 1 0 16,-1 2 0-16,-2-2 0 0,2 5 288 0,-1-6 32 15,-1 4 0-15,-1 3 0 0,1-3-128 0,-2-1-32 0,1 1 0 16,-1 3 0-16,-2-1 16 0,-1 1 0 0,-2-3 0 16,2 3 0-16,-1-3-176 0,-1 1 0 0,1 3 0 0,-2 2 0 15,-1 6 0-15,-2-4 0 0,2 1 0 0,1-1 0 16,-2-1 0-16,3 0 0 0,0-3 0 0,2 1 0 15,0-5 0-15,1 0 0 0,2-1 0 0,1-3 0 16,2-2 0-16,0 2 0 0,0 0 0 0,2-2 0 16,1 0 240-16,0-1-48 0,2 2 0 0,-1-5 0 15,1 2-64-15,-1 0-128 0,2-4 176 0,-1 1-176 16,1-1 0-16,0 1 0 0,1-5 0 0,-2 3 0 16,1 0 208-16,1-3-64 0,0 3-16 0,1-4 0 0,0 1 32 15,0 0 0-15,2 0 0 0,-2 3 0 16,1-3-160-16,0 2 0 0,-1 2 0 0,1-1 0 0,1-1 0 0,-2-1 0 15,1 4 0-15,0-2 0 0,1 1 0 0,-2-2 0 16,1 2 0-16,1-1 0 0,0-4 0 0,1-2 0 16,1 2 0-16,0-4 0 0,2 0 0 0,-1-1 0 15,2-2 0-15,-1 0 128 0,3-2 128 0,-2 1 32 16,2-4 0-16,1 0 0 0,-1 0-96 0,1 0-32 16,1 1 0-16,-2-2 0 0,1 2-160 0,0-2 160 15,2 2-160-15,-1-3 160 0,-1 4-160 0,1-4 0 16,1 2 0-16,-2-1 0 0,1 2 128 0,-1-1-128 15,1 0 0-15,-1-2 128 0,2 4-128 0,-1-3 128 16,0 3-128-16,0-2 128 0,2 0-128 0,1-3 128 16,1 1-128-16,-2 2 128 0,2-3-128 0,0 0-144 15,2 0 144-15,-2 0-208 0,0 0 208 0,-2 0 160 16,2 0-32-16,0 0 0 0,0 0-128 0,0 0 0 0,0 0 0 0,0 0 0 16,0 0 144-16,0 0-144 0,0 0 160 0,0 0-160 15,0 0 0-15,-13-19 0 0,10 16 0 0,1 2 0 16,-1-2 0-16,1 0 128 0,-2-1-128 0,2-2 0 15,-2 0 128-15,0-4-128 0,-1 1 176 0,2-4-176 16,-2-4 256-16,-1-3-48 0,1-3-16 0,-2-2 0 16,1-4-192-16,0-2 176 0,0-3-176 0,1 1 160 15,0-1-160-15,0 3 0 0,0 2 0 0,1 5 0 16,1 1 0-16,0 6 0 0,2 2 0 0,-1 3 0 16,2 4 0-16,-2 0 0 0,4 2 0 0,-2 2 0 15,2 0 0-15,-1-1 0 0,2 4 0 0,-1-1 0 16,2-1 0-16,0 2 0 0,-1-2 0 0,2 3 0 0,0-2 0 15,0 2 0-15,0-1 0 0,0 1 0 0,0 0 0 16,0 3 0-16,0 0 0 0,0 1 0 0,-1 4 0 16,-1 3 0-16,0 2 0 0,-1 5 0 0,-1 1-128 0,1 3 128 15,-2 3 0-15,-2 3 0 0,1 1 0 0,0-1 0 16,0 4 0-16,1-1 128 0,-1 3-128 0,-1-1 0 16,2-3-160-16,0 1 160 0,2-3 0 0,-2-2 0 15,1-1 0-15,-1-6 0 0,1 3 0 0,-1 0 0 16,0-4 0-16,0 1 0 0,-1-3 0 0,0 0 0 15,-1-2 0-15,-1 2 0 0,0-1 0 0,-1-6 0 16,1 1 0-16,-1-1 0 0,0 0 0 0,1-6 0 16,-1 4 0-16,0-6 0 15,2 1 0-15,-2 1 128 0,1-6-128 0,1 3 160 0,0-3-160 0,-1 0 0 16,3 1 0-16,-1-2 0 0,0 3 0 0,-1-2 0 16,2-1 0-16,0 2 0 0,2 0 0 0,-1 0 0 0,1 0 0 0,1-1 0 15,0 2 0-15,2 1 0 0,0-2 0 16,2 0 0-16,0 1 0 0,3 1 0 0,0-1 0 0,1 1 0 15,2-3 0-15,2 2 0 0,3-4 0 0,1 2 0 16,0-4-128-16,2-3 128 0,4 2 0 0,2-2 0 16,1-4 0-16,2 2 0 0,2-3 0 0,-1-1 0 15,0 2 0-15,-1 0 0 0,-1-2 0 0,-1 3 0 16,-6 0 0-16,-4 4 0 0,-2 0 0 0,-4 2 0 16,-1 3 0-16,-3-2 0 0,-1 3 0 0,-1 1 0 15,-1 2 0-15,0-1 0 0,0 1 0 0,1 0 0 16,-1 0 0-16,1 0 0 0,1 0 0 0,-1 0 0 0,3 0 0 15,-1 0 0-15,0 0 0 0,2 0 0 0,0 0-128 16,0 0 128-16,0 0 0 0,1 0 0 0,-1 0 0 16,-3 1 0-16,1-1 0 0,-3 0 0 0,0 2 0 0,-2-2 0 15,0 0 0-15,-2 0 0 0,-1 0 0 0,0 3 0 16,-3-3 0-16,1 0 0 0,-2 4 0 0,1-4 0 16,3 0 0-16,0 0 128 0,0 0-128 0,0 0 0 15,0 0 0-15,-20-4 0 0,17 1 0 0,1 0 0 16,-1-2 0-16,1 1 0 0,-1 0 0 0,1-2 0 15,1 0 0-15,-1 0 0 0,1-2 0 0,1 2 0 16,-1 0 0-16,0-3 0 0,0 3 0 0,-1-1 0 16,0 1 0-16,1-1 0 0,-2 1 0 0,1 3 0 15,-1-4 128-15,-1 2-128 0,2-1 0 0,0 3 128 16,-1-5-128-16,1 3 128 0,-1-1-128 0,2 0 160 0,0-2-160 0,1 2 160 16,0-4-160-16,0 2 0 0,0 0 0 15,0 0 128-15,1-2-128 0,-1 0 0 0,0-1 0 0,0 1 0 16,0 2 0-16,-1-3 0 0,-2 4 0 0,1-3 0 15,-1 1 0-15,-2 1 0 0,-1 0 0 0,-1 2 0 16,-1 0 0-16,-2 0 0 0,-1 2 0 0,-2 0 0 16,-2 2 0-16,0 2 0 0,-1 0 128 0,-3 0-128 15,1 2 0-15,-2 2 0 0,0-3 0 0,2 2 128 16,-2-1-128-16,1-2 128 0,0 1-128 0,0-1 128 16,0-1 0-16,1-1 0 0,-1-2 0 0,2-2 0 15,1 2 0-15,-1-5-128 0,-1 3 192 0,0-4-64 16,-1 2-128-16,-1 0 0 0,-1 2 144 0,0 0-144 15,0 2 0-15,-1-1 0 0,0 5 0 0,-2-1 128 0,1 2-128 16,-1 2 0-16,2-3 0 0,0 0 0 0,3 0 0 16,3 0 0-16,1 0 0 0,3-4 0 0,3 4 0 0,2-5 0 15,1 1 0-15,2 1 0 0,2-4 0 0,2 1 0 16,0-2 0-16,2 0 0 0,2-2 0 0,1 4 0 16,0-3 0-16,2 2-128 0,-1 2 128 0,0 1 0 15,2 1 0-15,-2 0 0 0,1 3 0 0,0 0 0 16,0 0 0-16,1 0-128 0,0 3 128 0,0 0 0 15,0 0 0-15,1 0 0 0,0 0 0 0,-2-2 0 16,2 2 0-16,-2 0 0 0,2-3 0 0,-1 0 0 16,3 0 0-16,-1 0 0 0,2-3 0 0,-1 0 0 15,1 2 0-15,-1-2-128 0,3 0 128 0,-1 3 0 16,1 0 0-16,1 0 0 0,-2 0 0 0,2 3 0 16,-2 0 0-16,-1 2 0 0,-1 1 0 0,0 3 0 15,0-1 0-15,0 0-128 0,-1 2 128 0,-1 1 0 0,0-1 0 0,-1 2 0 16,1-2 0-16,-2 0 0 0,1 0 0 15,-1 0 0-15,1 1 0 0,-2-4 0 0,-1 2 0 0,0-3 0 16,-2-2 0-16,1-1 0 0,-1 2 0 0,0-1 0 16,0 0 0-16,-2 0 0 0,2 1 0 0,-2 1 0 15,0 1 0-15,0 2 0 0,0 1 0 0,-1 2 0 16,2 0 0-16,-1 1 0 0,0-2 0 0,2 1 0 16,-1 1 0-16,2-5 0 0,0 2 0 0,-1-4 0 15,1 1 0-15,2-4 0 0,2 0 0 0,-1-3 0 16,2-3 0-16,1 0 0 0,2-6 0 0,0 1-128 15,1 0 128-15,0-2 0 0,1 0 0 0,-2 1-128 0,-1 1 128 16,-2 0-128-16,0 2 128 0,-3 0-128 0,0 2 128 16,-2 2-160-16,-2 0 160 0,-1 2-160 0,-1 2 160 0,-1 0 0 15,-1 2 0-15,-3 0 0 0,0 2 0 16,-1 0 0-16,-1 3 0 0,-1-3 0 0,0 0 0 0,0 1 0 16,0 0 0-16,1-1 0 0,-1-2 0 0,2 0 0 15,1-2 0-15,2 0 0 0,0 1 0 0,1-3 0 16,-1 0 0-16,-1 0 0 0,2 0 0 0,0 1 0 15,-2-1 0-15,-1 2 0 0,-1 0 0 0,-2 3 0 16,0-2 0-16,-5 3 0 0,0 3 0 0,-5 1 0 16,-1 0 0-16,-4 2-128 15,0 1-320-15,-4-1-48 0,-2 4-16 0,1-4 0 0,-2 2 320 0,5-4 192 16,2 0-208-16,4-2 80 0,3-1 0 0,5-5 0 16,5-4 0-16,5-2 0 15,3-2-1248-15,7-7-240 0,6-3-48 0,4-6-19968 0</inkml:trace>
  <inkml:trace contextRef="#ctx0" brushRef="#br1" timeOffset="197318.36">25357 11974 26719 0,'0'-4'2368'0,"1"2"-1888"0,-1-1-480 0,1 3 0 0,0 0 976 0,1 0 112 0,-1-1 0 0,1-2 16 0,1 0 816 0,1-2 144 0,-2 1 48 0,1 2 0 15,-2 0-1024-15,0-1-208 0,-1 3-48 0,0 0 0 16,-1-3-384-16,0 3-64 0,-2-2-32 0,-1 0 0 16,-1 2-176-16,-1-2-48 0,-2 2 0 0,-2-4 0 15,-3 4-128-15,-3-2 0 0,-2-2 0 0,-3-1 0 16,-3 1 128-16,-1 1 0 0,1-1 0 0,-1 2 0 16,1-1 112-16,1 6 16 0,1-1 0 0,1 4 0 15,1 0-48-15,3 6 0 0,2 0 0 0,1 3 0 16,2 2-208-16,1 4 0 0,2 1 0 0,2 3 0 15,0-3 0-15,5 1 0 0,1-1 0 0,1-2 0 16,2 1 0-16,1-4 0 0,0 1 0 0,1-1 0 0,2-3 0 16,2 0 0-16,-1-3 0 0,2-1 0 0,-1-4 0 15,2 0 0-15,1-2 0 0,1-4 0 0,2 0 0 16,1-4 0-16,1-1 0 0,0-2 0 0,2-3 0 0,-1-2 0 16,3-3 0-16,-2-1 0 0,2-3 192 0,-1 2-64 15,-1-4-128-15,-3 2 192 0,0 2-192 0,-4 0 0 16,1 1 128-16,-3-2-128 0,-2 4 0 0,0-3 128 15,-2 1-128-15,-2 4 0 0,-1-3 320 0,-2 4-16 16,0-4-16-16,-3 3 0 0,1 2-32 0,-2 0-16 16,1 0 0-16,0 2 0 0,1 4-16 0,0-1 0 15,1 4 0-15,-1 1 0 0,2 0-224 0,2 3 176 16,-1 6-176-16,3 1 160 0,-1 2-160 0,4 4 0 16,0 7 0-16,0-1 0 0,5 3 0 0,-1 1 0 15,0-2 0-15,0 0 0 0,0 1 0 0,1-1 0 0,0 1 0 16,-1-3 0-16,-1-2 0 0,-3-1 192 0,2-1-192 0,-3-2 192 15,1-2-192-15,-2-2-144 0,1 1 144 0,-1-4-208 16,-1 0 208-16,1-3 0 0,-1 0 0 0,1-4-144 16,0 0 144-16,-2-2 0 0,2-2 0 0,0-2-128 15,0 0-208-15,0-4-48 0,1-2 0 0,0 0-20832 16</inkml:trace>
  <inkml:trace contextRef="#ctx0" brushRef="#br1" timeOffset="198932.91">27900 8933 23951 0,'4'-4'2128'0,"0"-2"-1696"0,-2 4-432 15,-1 0 0-15,1 2 1072 0,0-2 128 0,2-4 16 0,3 0 16 0,3-4 224 0,1 0 32 0,3-1 16 0,-2 3 0 0,2 0-1168 0,-2 1-336 16,1 4 144-16,-2-1-144 0,0-1 0 0,0 4 0 15,-1-3 0-15,-1 2 0 0,-2 2 0 0,0-3 0 16,-2 3 0-16,-1 0 0 0,-3 3 272 0,-1-1 96 16,-2-1 16-16,-3 5 0 0,-1 1 256 0,-4-1 64 15,0 3 16-15,-5 0 0 0,-1 5-304 0,-3 1-64 16,-2 1-16-16,2 0 0 16,0 0-608-16,1 3-128 0,0-3-32 0,3-1 0 15,3-2-944-15,5 0-192 0,0-5-32 0,5 0-16 16,3-2 752-16,2-4 160 0,3-1 16 0,1-1 16 0,3-1 352 0,0-1 64 15,1-4 0-15,-1-2 16 0,0 2 800 0,-1-6 144 0,-1 0 48 0,-2-1 0 16,-1-2 176-16,-1 1 32 0,-1-2 16 16,-2 2 0-16,-1 0-400 0,-1 2-64 0,-3-2-32 15,0-1 0-15,0 2-80 0,-1-2-16 0,-1 2 0 0,0 1 0 16,-1 5-176-16,-1-3-32 0,0 3-16 0,-1 1 0 16,2 6-32-16,0 0-128 0,1 0 192 0,1 4-64 15,3 0-128-15,2 1 0 0,1 0 0 0,3 0-176 16,3 1 176-16,1-3 0 0,3 1 0 0,-1 1 0 15,2-4 0-15,-2 2 0 0,0-2 0 0,-2 1 0 16,0-2 0-16,-3 0 192 0,-3-2-64 0,-1 1 0 16,-1 1-128-16,-2-4 0 0,-3 4 0 0,-1-5 0 15,-3 1-256-15</inkml:trace>
  <inkml:trace contextRef="#ctx0" brushRef="#br1" timeOffset="204735.1">25923 11088 28559 0,'-6'0'2544'0,"1"0"-2032"0,4 0-512 0,1 0 0 0,0 0 1456 0,0-2 192 0,-2 2 32 0,1-3 16 16,0 0-112-16,1-3-32 0,2-2 0 0,2 2 0 16,0-3-1008-16,1 2-208 0,1 1-32 0,-2-3-16 0,-1 3-64 15,0 0-16-15,-2 2 0 0,-3 1 0 0,-1 2 112 16,-3 2 0-16,-3 2 16 0,-1 3 0 0,-2 0-144 0,0 4-16 16,-2 3-16-16,1-4 0 0,0 4-160 0,2-1 0 15,4 1 0 1,-2-4 0-16,6-1 0 0,2 1 0 0,4-3 128 0,2-3-128 0,2 4 0 0,2-5 128 15,3 2-128-15,0-2 128 0,3 0 0 0,1 0 0 16,3 0 0-16,-1 5 0 0,1-2-128 0,-2 1 0 16,1 2 0-16,-5 2 128 0,0 3-128 0,-3-1 0 15,-2 4 0-15,-4 3 0 0,-2 3 0 0,-2 3 0 16,-2 1 0-16,-2-2 0 0,0 2 0 0,-2-1 0 16,0 1 0-16,0-6 0 0,1 1 0 0,1-5 0 15,1-4 0-15,1-2 0 0,1-4 0 0,0-3 128 0,2-6 0 16,-1 0 0-16,3-6 0 0,-3-3 0 0,1-2 0 15,0-5 0-15,0 1 320 0,-2-2 48 0,0-2 16 0,-2 1 0 16,1 1-512-16,-3-2 0 0,0 1 0 0,-1-1 0 16,-2 2 0-16,1-3 0 0,1 5 0 0,0-1 0 15,2 2 0-15,0 2 0 0,0 2 0 0,3 0 0 16,0 2 0-16,1 4 0 0,2-2 0 0,2 3 0 16,0 1 0-16,2 0 0 0,0 1-208 0,0 1 64 15,2 0 144-15,-1 3 0 0,1-2 0 0,-3 4 0 16,0 1 0-16,-3 0 0 0,0 3 0 0,0 4 0 15,-2-1 0-15,-2 2 0 0,-2 6 0 0,-3 0-128 16,0-1 128-16,-2 2 0 0,-2-1 0 0,1 1 0 16,-1-1 0-16,1-2 0 0,0 1 0 0,0-4 0 0,2 1 0 15,-1-1 0-15,2-1 0 0,1 0 0 0,1-4 0 16,0 0 192-16,2-1-32 0,1-2-16 0,-1 1-144 0,2-1 0 16,1-2 0-16,-1 2 0 15,1-2 0-15,-1 3 0 0,1 0 0 0,-2 1 0 0,2-2 0 0,2-2-176 16,-1 2 176-16,1-4-192 0,2 0-64 0,1-2-32 15,1-2 0-15,1-2 0 0,2 0 288 0,4-7-128 16,0 0 128-16,2-3 0 0,2 1 0 0,2-4 0 16,2 2 0-16,2-2 144 0,1 1-144 0,2-2 0 15,0 1 0-15,0-2-176 0,-3 5 176 0,1 3 0 16,-4 0 0-16,-4 3 0 0,-3 2 0 0,-2 4 0 16,-1-1 0-16,-2 4 0 0,-1 1 0 0,-2 0 0 15,0 4 0-15,1-2 0 0,-1 2-128 0,1-2 128 16,0 2-128-16,1 2 128 0,0-3-256 0,-1 0 16 15,0 1 16-15,-1 0 0 0,0 1 224 0,-2-4 0 0,-2 4 0 0,-1-4 0 16,-1 4 0-16,-3-1 0 0,-1 0 0 0,-4 2 0 16,0 0 256-16,-5 3-16 0,-3 0 0 0,-3 1 0 15,0 0-112-15,-3 3-128 0,-5-1 176 0,-1 0-176 16,1 2 0-16,-1 1 0 0,0 1 0 0,1 0 0 16,1 2 0-16,1-1 0 0,5-1 0 0,3-4 0 15,5 0 0-15,4-4 0 0,5 0 0 0,4-4 0 16,5-1 0-16,4-3 0 0,3-3 0 0,6-1 0 15,0 1 0-15,6-6-144 0,3-1 144 0,4-2-192 16,4-3 192-16,0 1 0 0,5-4-144 0,-2 2 144 16,1-3 0-16,-5 2 0 0,-2-2-144 0,-3 3 144 15,-3-1 0-15,-3 3 0 0,-3 2 0 0,-1-2 144 0,-5 6-144 16,0-1 0-16,-4 4 0 0,-1-1 0 16,-3 3 0-16,-2 0 0 0,-2 3 0 0,-1-3-176 0,-1 6 176 0,-1-3 0 15,0 1 0-15,-2 1 0 0,1 1 0 0,1-3 0 16,-1 1 0-16,2-1 0 0,0 0 0 0,0 0 0 15,0 0 0-15,0 0 0 0,0 0 0 0,0 0 0 16,0 0 0-16,0 0 0 0,0 0 0 0,0 0 0 16,0 0 0-16,0 0 0 0,0 0 0 0,-10 22 0 15,7-17 0-15,-1 3 0 0,-1-2 0 0,1 3 0 16,1-3 0-16,-1 1 0 0,0-1 0 0,2 1-208 16,1-4 80-16,-1 2 128 0,2-1-176 0,0-2 176 15,2-2-128-15,-1 0 128 0,0 0 0 0,1-2 0 16,1 2 0-16,-1-4 0 0,2-1 0 0,-3 2 0 0,2-4 128 15,-3 1-128-15,0-1 256 0,0 1-32 0,-3-1 0 16,1-2 0-16,-3 2-16 0,-2-1 0 0,-1-2 0 0,-1 0 0 16,-2-1 48-16,-1 0 0 0,-2-4 0 0,0 1 0 15,0 2-256-15,-2-1 0 0,-1 1 0 0,-2-2 0 16,0 2 0-16,-2 0 0 0,2-1 0 0,-1 1 0 16,0 0 192-16,-1-1 0 0,0 0 0 0,0 0 0 15,1-2 64-15,-1 2 0 0,0-3 0 0,0 0 0 16,3 0-80-16,-1-3-16 0,2 3 0 0,-1-3 0 15,2 5-160-15,2 0 0 0,0 2 0 0,2 2 128 16,0 1-128-16,3 2 0 0,-1 2 0 0,0 1 0 16,2-2 0-16,1 2 0 0,-1 0 0 0,4-2 0 15,-1 1 0-15,2 2 0 0,1-4-144 0,-1 1 144 0,2-1 0 16,0 1 0-16,1 1 0 0,1 0 0 0,0-1 0 0,3-1 0 16,0 2 0-16,1 0 0 0,-1 3 0 0,3 0 0 15,0 0 0-15,-1 2 0 0,3 0 0 0,0 0 0 16,-1 4 0-16,1-3 0 0,0 4 0 0,-2 1 0 15,2 1 0-15,-2 2 0 0,-1 4 0 0,2-1 0 16,-2 4 0-16,1 0 0 0,2 3 0 0,-2-2 0 16,3 1 0-16,0-2 0 0,2 3-128 0,2-3 128 15,3 3 0-15,3 0 0 0,1-3 0 0,3 0 0 16,0 0 0-16,4 0 0 0,-1-1 0 0,0 1 0 16,0-4 0-16,0 2 0 0,-2-2 0 0,-3 3 0 15,2-3 0-15,-3 2 0 0,-1 1 0 0,-2 1 0 16,-2 0 0-16,-2 0 0 0,0 0 0 0,-6 0 0 15,0-1-128-15,-3-1 128 0,0-2 0 0,-3-2 0 16,0 1 0-16,0-6 0 0,-1 1 0 0,-1-1 0 0,1-4 0 16,0-1 0-16,1 0 0 0,-1-1 144 0,1-1-16 15,0-2 0-15,-1-2-128 0,0-4 0 0,0 1 0 0,-1-3 0 16,-1-1 0-16,-3-3 0 0,-1 0 0 0,-1-4 0 16,-1 2 0-16,-3-4 0 0,0 3 0 0,-2-1 0 15,-2-1 0-15,-2 2 0 0,-1 0 0 0,-2 0 0 16,1 6 0-16,-1-3 0 0,-1 3 0 0,-1 1-176 15,0 2 176-15,0 1 0 0,0 0 0 0,1 2 0 16,2 1 0-16,-1 2 0 0,2-2 0 0,1 0-128 16,0 0 128-16,1 0 0 0,1 0 0 0,2-3 0 0,2 1 0 15,0-1 0-15,3-4 0 0,-1 1 0 16,2-3 0-16,0 1 0 0,2 2 0 0,1-2 0 16,0 2 0-16,-1 0 0 0,2-1 0 0,-2 1 0 0,2 5 0 15,-1-2 144-15,0 3-144 0,-2 2 160 0,1 2-160 0,-1 0-144 16,0 4 144-16,1 0-208 0,1 2 208 0,-2 2 0 15,2 3 0-15,1 0 0 0,0 4-192 0,2 3 48 16,2 0 16-16,1 3 0 0,2-1 128 0,0-1 0 16,1 2 0-16,2-1 0 0,1 1 0 0,-1 1 0 15,2 1 0-15,1 1 0 0,0 4 0 0,1-1-128 16,0-2 128-16,0 2-128 0,1-3 128 0,-2-1 0 16,-1-1 0-16,-2-1 0 0,1-3 0 0,-2-3 0 15,0 0 0-15,-3-3 0 0,0-2 0 0,-1-2 0 16,-1 1 0-16,-1-4 0 0,-1 0 0 0,0-3 0 15,0 1 0-15,0-2 0 0,-1 1 0 0,0-4 0 0,-2 2 0 16,0-2 0-16,-1-1 0 0,0-1 0 0,-1 0 0 16,-1-2 0-16,0 2 0 0,-1-4 0 0,-1 0 0 0,-1 2 0 15,3-2 0-15,0-3 0 0,0 3 0 0,0-4 0 16,2 1 0-16,0 0 0 0,3 0 0 16,0-2 0-16,0 2 0 0,1-3 0 0,0 1 0 0,0-2 0 15,0 2 0-15,0-1 0 0,0-3 0 0,-2 3 0 16,1 0 0-16,-3 0 0 0,2 0 0 0,-3 3 0 15,-1-1 0-15,-2 4 0 0,2 0 0 0,-1 1 0 16,-1 3 0-16,1 2 0 0,-3 1 0 0,-1 4 0 16,0 4 0-16,0 1 0 0,0 1 128 0,1 6-128 15,0-1 0-15,0 4 0 0,1-1 0 0,2 2 0 16,-1-1-384-16,2 2-112 0,0 1-16 0,0-2 0 16,3-3 32-16,1 2 0 0,2-2 0 0,4 1 0 15,3-5-224-15,5-2-64 0,6-4 0 0,6-4-18528 16</inkml:trace>
  <inkml:trace contextRef="#ctx0" brushRef="#br1" timeOffset="210666.13">11237 8452 35007 0,'-15'0'3120'0,"1"1"-2496"0,3 2-496 0,5-3-128 0,0 0 1232 0,-4 0 240 0,-10 0 32 0,-12 0 16 0,-9-3-1344 0,-5 3-176 16,-2-1-224-16,-1-2 48 15,0 3-832-15,-1 0-160 0,-4 0-48 0,1 3 0 16,1-2-448-16,2 4-80 0,3-5-32 0,2 1 0 15,3 2 944-15,4-3 192 0,1 2 48 0,2-2 0 16,4 2 1232-16,3 0 256 0,4 1 64 0,3-2 0 0,5 1 240 0,5-1 48 16,5 2 16-16,3-3 0 0,3 0-256 0,6 0-48 15,8 0-16-15,7-3 0 0,9 2-528 0,7 1-96 16,9 0-32-16,8 0 0 0,8 0-288 0,7 1 0 16,8-2 128-16,2 1-128 0,-1-2 0 0,3 2 0 15,5 2 0-15,-2-1 0 0,-3-1 0 0,-9-1-192 16,-11-1 192-16,-8-2-192 15,-10 2-432-15,-12-2-80 0,-12 0 0 0,-13 2-16 16,-12 2-832-16,-15-3-176 0,-13 2-16 0,-16 2-16 16,-13 4 800-16,-15-1 176 0,-13-2 16 0,-6-2-11904 0</inkml:trace>
  <inkml:trace contextRef="#ctx0" brushRef="#br1" timeOffset="-170947.9">19986 4595 35935 0,'-5'-2'3200'0,"2"-2"-2560"0,0 4-512 0,2-3-128 0,1 3 144 0,-1 0 16 0,-3-3 0 0,0 0 0 0,-2-1-160 0,1-2 128 0,0 3-128 0,3-2 128 16,-1 1 368-16,5 0 64 0,0-2 16 0,4 2 0 16,2-1-288-16,3 4-48 0,4 1-16 0,3 1 0 15,3 4-224-15,4 9 0 0,3 4 0 0,6 8 0 16,4 15 0-16,3 10 0 0,3 12 0 0,-2 6 0 15,-3-6 176-15,-2 7-176 0,1 9 192 0,2 10-192 16,1 8 256-16,-6 7-48 0,-1-1-16 0,-6 3 0 16,-4 3 64-16,-4 5 16 0,-3-4 0 0,-2 12 0 0,-4 8 32 15,-3 9 0-15,0 4 0 0,-1 8 0 0,0 7-64 0,-1 4-16 16,1 5 0-16,1 0 0 0,-1-1 128 0,4 8 32 16,5 12 0-16,3 0 0 0,3 0-384 0,5 8 144 15,9 14-144-15,2-2 0 0,2-8 0 0,1 1 0 16,1 0 0-16,2-2 0 0,3-2 0 0,-2-10 0 15,-3-9-176-15,0-5 176 0,-1-4-128 0,1-7 128 16,1-6 0-16,-2-9 0 0,-3-5-416 0,0-12 32 16,1-13 0-16,-5-11-19072 0</inkml:trace>
  <inkml:trace contextRef="#ctx0" brushRef="#br1" timeOffset="-170216.51">21515 5186 37775 0,'-4'4'3360'0,"2"-4"-2688"0,2-3-544 0,1 2-128 0,1-1 384 0,1-2 32 0,0 1 16 0,4-5 0 0,3 0-432 0,3-2 128 0,6-1-128 0,3 4 0 16,4 3 224-16,1 5-32 0,3 8-16 0,1 7 0 15,1 9 48-15,0 10 16 0,-1 9 0 0,0 8 0 16,-1 7-112-16,-2 7 0 0,0 11-128 0,2 8 192 16,-1 4-192-16,-2 5 0 0,-1 1 0 0,1 3 0 15,0 6 0-15,2 5 0 0,1 9 0 0,3 3 0 16,1 8 160-16,0 1-16 0,1 6 0 0,0-4 0 15,1-4 176-15,5 14 16 0,5 9 16 0,5 13 0 16,9 10-176-16,2 11-48 0,3 6 0 0,-2 2 0 16,-2 6-128-16,-3 1 0 0,1 0 0 0,1 10 0 0,1 9 0 15,0 2 0-15,0 7 0 0,-2-4 0 0,-2 1 0 16,-3-8 0-16,-1 2 0 0,-2-7 0 0,1-6 0 0,0 2 0 16,2-3 128-16,0-8-128 0,-5-8 208 0,2-6 16 15,-3-9 0-15,-3-13 0 0,-5-15-224 0,1-10 0 16,0-13 128-16,0-8-128 0,0-5-256 0,-1-13-112 15,5-8-16-15,2-6 0 16,0-5-800-16,0-9-160 16</inkml:trace>
  <inkml:trace contextRef="#ctx0" brushRef="#br1" timeOffset="-169542.69">23425 5720 12895 0,'-22'16'1152'0,"5"-3"-928"0,-1-2-224 0,7-2 0 0,5-3 3680 0,2 0 688 0,-1-2 144 0,-5 6 32 0,-3 4-2768 0,-3 6-560 15,0 1-96-15,5-4-32 0,4 2 496 0,6-3 80 16,4 1 32-16,3 3 0 0,4 0-1104 0,2 5-208 16,5 6-64-16,4 1 0 0,2 2-320 0,3 7 0 15,5 7 0-15,2 8 0 0,3 5 0 0,3 5 0 16,3 10 0-16,3 7-128 0,1 5 128 0,2 9 0 15,-1 8 0-15,-1 3-128 0,-6-3 128 0,5 14-128 0,2 4 128 16,1 10-128-16,-1 0 128 0,3 6 0 0,4 9 0 0,2 4 0 16,1 7 0-16,2 1 0 0,2 11 0 0,5-3 0 15,0-1 256-15,6 5 16 0,3 7 16 0,3-2 0 16,-5-11 128-16,7 9 32 0,9 8 0 0,5 8 0 16,4 2 128-16,-2 0 16 0,0-3 16 0,3 2 0 15,2 4 0-15,0 4 0 0,3 2 0 0,-2 2 0 16,-2 0-288-16,0 0-48 0,0 2-16 0,-5-6 0 15,-6-7-256-15,2 2 0 0,1 2 0 0,1-2 0 16,0-4 0-16,-4-2 0 0,-3-4 0 0,0-4 0 16,-1-3 0-16,-5-11 0 0,-5-12 0 0,-5-13 0 15,-2-6-320-15,-1-4-112 0,1-5-16 16,-3-7-16-16,-3-6-560 0,-2-10-96 0,-5-9-32 0,-3-13-18224 16</inkml:trace>
  <inkml:trace contextRef="#ctx0" brushRef="#br1" timeOffset="-168863.03">25799 7858 39615 0,'0'26'3520'0,"2"-2"-2816"0,1-8-560 0,1-6-144 0,1 0 0 0,1 6-192 0,5 21 32 16,7 20 16-16,6 16-624 0,7 10-128 0,5 1-32 0,2-5 0 0,2-5 1200 0,5 1 240 16,4 3 64-16,7 3 0 0,8 7-16 0,3 1 0 15,1 2 0-15,2 3 0 0,7 5-240 0,5 7-32 16,4 3-16-16,2 7 0 0,-2 4-272 0,3 2 0 15,0 6 0-15,8 12 0 0,4 14 0 0,-1 8 0 16,-4 8 0-16,1 2 0 0,0 3 160 0,1 12-160 0,3 16 128 16,-2 0-128-16,-1 4 400 0,2 5 0 0,2 3 0 15,1 6 0-15,-2 1 16 0,4-6 0 0,4 2 0 0,-1-1 0 16,-3-1 96-16,6 5 0 0,8 6 16 0,-2 1 0 16,0-4-96-16,0 3-32 0,2 2 0 0,-3-5 0 15,-7-5-400-15,-6-2 128 0,-3-3-128 0,-5-7 0 16,-2-8 0-16,-6-4 0 0,0-4 0 0,-2-11-14048 15,2-4-2816-15</inkml:trace>
  <inkml:trace contextRef="#ctx0" brushRef="#br1" timeOffset="-168223.29">29244 10899 43311 0,'14'64'3840'0,"1"-8"-3072"0,-3-18-608 0,1-13-160 0,-1 1 0 0,10 21 0 0,18 45 0 0,20 44 0 0,20 31 432 0,10 7 0 16,6-3 0-16,-2-16 0 0,0-10 80 0,3-9 0 16,-2 0 16-16,3-6 0 0,-1-1-352 0,3 0-176 15,4 1 160-15,1 3-160 0,5 3 128 0,-2-3-128 16,-4 3 0-16,0 0 0 0,-2-3 128 0,4 5-128 15,0 8 0-15,-2 0 144 16,-3-1-1040-16,1 1-192 0</inkml:trace>
  <inkml:trace contextRef="#ctx0" brushRef="#br1" timeOffset="-166630.02">23419 3031 23951 0,'1'-4'2128'0,"2"2"-1696"0,-2 2-432 0,0 0 0 0,0 0 1200 0,2 2 144 0,-1-2 48 0,3 1 0 0,2 4 112 0,0 1 32 15,0 8 0-15,0 1 0 0,-1 7-768 0,-1 2-160 16,0 6-32-16,-2 9 0 0,1 4-384 0,-1 2-192 16,0 5 160-16,0-1-160 0,-2 4 0 0,1 0 0 0,1 1 0 0,-1 1 0 15,1 0 0-15,-1-3 0 16,1 1 0-16,-3-6-160 16,1 0-384-16,-2-2-80 0,0-7-16 0,-3-1 0 15,0-1-160-15,-1-1-32 0,-1-4-16 0,1-3 0 16,1-4-992-16,1-3-192 0</inkml:trace>
  <inkml:trace contextRef="#ctx0" brushRef="#br1" timeOffset="-166329.58">23410 2866 29487 0,'-27'0'1296'0,"7"3"288"0,2-2-1264 0,5 1-320 0,7 2 0 0,3-1 0 0,-2-2 832 0,-4 4 96 16,-3 1 32-16,-3 0 0 0,4 4-256 0,4-4-32 16,6 0-16-16,6-1 0 0,6-2-496 0,4-4-160 15,6-2 0-15,5-1 0 0,6-2 192 0,7-2-64 16,3-1 0-16,5 2-128 0,3-3 352 0,4 0-32 15,2-3-16-15,3 1 0 0,-1 0-304 0,0-1 0 16,0 3 0-16,-2 0 0 16,-1-1-640-16,-3 4-192 0,0 1-48 0,-4 2-14656 0</inkml:trace>
  <inkml:trace contextRef="#ctx0" brushRef="#br1" timeOffset="-166086.74">23143 3635 30399 0,'3'0'2704'0,"2"0"-2160"0,1 0-544 0,3 0 0 15,0 0 1648-15,1-1 208 0,3-1 64 0,6-2 0 16,15 0-1152-16,13-7-240 0,11-2-32 0,9-4-16 15,3 1-144-15,1-2-16 0,-1 2-16 0,-3-2 0 16,-5 5-688 0,-5-3-144-16,-4 1-32 0,-4 1-10992 0,-2 2-2208 0</inkml:trace>
  <inkml:trace contextRef="#ctx0" brushRef="#br1" timeOffset="-165574.24">24293 3891 34095 0,'-2'-1'1504'0,"-1"1"320"0,2 0-1456 0,0 0-368 0,2 1 0 0,0-1 0 16,2 0 208-16,1-1-16 0,0 1-16 0,5 0 0 16,3-5 0-16,3-1 0 0,1 1 0 0,3-4 0 15,2 0 64-15,0-4 16 0,2 1 0 0,2-4 0 16,-1 0-256-16,0-3 144 0,0 1-144 0,-2-1 128 16,-1 3 256-16,-1-1 64 0,0-2 0 0,-2 3 0 15,0-3-176-15,-2 3-16 0,-4 2-16 0,-1 0 0 16,-1 2 32-16,-2-1 16 0,-4 1 0 0,0-1 0 15,-1 0-144-15,-3-3-16 0,-4 1-128 0,-2 3 192 0,-3 2-192 16,-3 1 128-16,-3 5-128 0,-4 3 0 0,-3 5 0 16,-3 2 0-16,-1 4 0 0,-3 6-160 15,-2 0-32-15,1 5-16 0,3-1 0 0,-2 5 0 0,0 1 208 0,0 4 0 16,3 0-160-16,3 1 160 0,3 0 0 0,4-1-176 16,4 1 176-16,3-3-128 0,3-3 128 0,2-3 0 15,4 0 0-15,1-3 0 0,3-2 0 0,4-2 0 16,1 1 0-16,3-4 0 0,1 1 0 0,2-3 0 15,2 0 0-15,3-2-128 16,2-2-304-16,3-2-48 0,2-1-16 0,2 0 0 16,-1-3-816-16,2 0-160 0,3 0-48 0,1 0-8608 15,0-3-1728-15</inkml:trace>
  <inkml:trace contextRef="#ctx0" brushRef="#br1" timeOffset="-165110.91">25250 3565 30399 0,'-8'0'2704'0,"2"-3"-2160"0,2 6-544 0,3-3 0 0,1 0 256 0,-3 0-64 0,-2 2-16 0,-3-2 0 15,-4 0-16-15,-1 4 0 0,-1 0 0 0,-1-2 0 16,2 4 96-16,-2 2 0 0,-1 1 16 0,-1 4 0 15,-2 2 112-15,2 4 32 0,-1 0 0 0,0 6 0 16,2 1-224-16,-2-1-64 0,4 3 0 0,0-2 0 0,4 0 128 16,1-1 32-16,3 0 0 0,4-3 0 15,1-4-288-15,2 1 0 0,2-3 0 0,2-2 0 0,2-2-192 16,1-3-128-16,2-6-48 0,3 0 0 0,-1-2 32 16,3-2 0-16,2-5 0 0,2-3 0 0,2-3 336 0,0-2 0 15,0-5 0-15,1 1 0 0,-1-2 0 0,-1-5 128 16,-1-3-128-16,0-4 0 0,-3-2 0 0,-2 0 0 15,-2 4 0-15,-3 4 0 0,-1 5 0 0,-1 3 0 16,-2 5 0-16,-2 8 0 0,-2-1 0 16,-2 6 0-16,-1 4 128 0,-1 3-128 0,-2 8 944 15,2 4 144-15,-4 3 48 0,3 3 0 0,-1 3-816 0,-2 2-176 16,4 1-16-16,0-3-128 0,2-2 128 0,1-4-128 16,1-1 0-16,2-3 0 0,-1-1 272 0,2-3-48 15,1-2-16-15,1 0 0 0,1-2-80 0,2-1 0 0,1 1-128 16,0-3 192-16,1-2-336 0,0-1-80 15,3-2-16-15,1-2-11232 0,-1 0-2256 0</inkml:trace>
  <inkml:trace contextRef="#ctx0" brushRef="#br1" timeOffset="-164611.33">26033 3394 32255 0,'-5'0'2864'0,"0"0"-2288"0,3 0-576 0,1 0 0 0,1 0 896 0,-2 0 64 0,0 3 0 0,-3-3 16 0,-1 0 32 0,-3 0 0 15,0 0 0-15,1 0 0 0,-2 0-624 0,-1 0-112 16,0 0-16-16,-3 1-16 0,-2 3-448 0,-3 1-96 16,-2-2-16-16,-2 6 0 15,-2-2-80-15,-3 3-32 0,-1 1 0 0,0-1 0 16,0 3-112-16,3-1-32 0,4-2 0 0,2-3 0 16,5 5 128-16,3-5 32 0,4 2 0 0,5-3 0 0,2 1 416 0,2-1 0 15,4 3 0-15,3-3 0 0,3 0 0 0,2-1-160 16,4 4 160-16,2-3 0 0,0 3-128 0,1-2 128 0,3 3 0 0,-2 1 0 15,0 0 0-15,-2 1 0 0,1-3 0 0,-3 4 0 16,0-1 368-16,-3 2 80 0,0-2 0 0,-3 1 16 16,-1-1 240-16,-1 1 64 0,-2 2 0 0,-2-1 0 15,-1 2-448-15,-2-1-96 0,-1 2-16 0,-1 0 0 16,-1 1-208-16,-1 0 0 0,-3 3 0 0,-1-3 0 16,-2 3 0-16,-2-3 128 0,0 2-128 0,-2-1 0 15,-2-1 0-15,2-2 0 0,-2-6 0 0,2 0 0 16,-2-1-128-16,2-6-32 0,0 0 0 0,2-3-17040 15</inkml:trace>
  <inkml:trace contextRef="#ctx0" brushRef="#br1" timeOffset="-164430.54">26330 3726 39615 0,'4'3'1760'0,"-3"0"352"0,0 1-1680 0,0-1-432 15,1 3 0-15,-1-3 0 0,1 1 160 0,1 2-160 16,2 6 192-16,1 2-192 0,0 2 320 0,1 1-32 16,-2-1-16-16,-1 2 0 15,0-4-800-15,-3-1-176 0,-1 0-16 0,0-1-16752 0</inkml:trace>
  <inkml:trace contextRef="#ctx0" brushRef="#br1" timeOffset="-164228.75">26526 2914 41471 0,'-8'-7'1840'0,"-1"1"368"0,2 0-1760 0,1 2-448 0,2 2 0 0,3 2 0 15,-1 0 0-15,-1-3 0 0,-2-1 0 0,-1-2 0 16,2-1-848-16,1-2-256 0,3 0-48 0,2-2-16 15</inkml:trace>
  <inkml:trace contextRef="#ctx0" brushRef="#br1" timeOffset="-163711.35">26735 2708 26719 0,'0'4'2368'0,"2"-2"-1888"16,-1 4-480-16,0 1 0 0,2-3 0 0,-2 5 0 15,3 6 0-15,2 11 0 0,2 5 224 0,2 8 0 16,-1 5 0-16,0 0 0 0,-1-3-224 0,-2 1 144 16,2 1-144-16,-1 2 128 0,1 2-128 0,-2 1 0 15,0 5 144-15,-1 0-144 0,-1-2 0 0,-2-3 0 16,1-1 0-16,-5 0 0 0,1-2 192 0,0-4 128 0,-1 1 32 15,-2-4 0-15,0 0 864 0,0-1 192 0,2-6 16 0,1-7 16 16,1-3-240-16,1-5-48 0,3-4-16 0,-1-2 0 16,2-4-304-16,0-2-64 0,0-1-16 0,1-3 0 15,-1-3-544-15,1-1-208 0,1-4 176 0,0-3-176 16,1-8 0-16,0-2 128 0,1-2-128 0,-1-6 0 16,2 1 0-16,-1-6-240 0,2 0 48 0,0-2 16 31,0 1-240-31,3 3-48 0,0 4-16 0,0 5 0 15,0 6 32-15,0 7 0 0,-1 6 0 0,2 4 0 0,0 4 448 0,0 5-144 0,0 4 144 0,-1 2 0 16,1 4 0-16,-1-2 0 0,-2 2 0 0,-1-1-128 16,2 2 128-16,-3-3 0 0,-3-1 0 0,-1 0 0 15,-1 1 0-15,-2-1 0 0,-3-2 0 0,-3 3 0 0,-2-4 0 16,-1 2 0-16,-1 1 160 0,-3 0-160 0,0-1 208 0,-2-1-48 16,-2-1-16-16,-1 0 0 0,-1-1-144 15,-1 0 0-15,1-2 0 0,-3 0 128 0,1 1-128 0,-2-1 0 16,-1 0 0-16,-3-1 0 0,-1-2 0 0,1 2 0 15,-2-3-160-15,1-2 160 16,2-4-2032-16,2-4-304 0</inkml:trace>
  <inkml:trace contextRef="#ctx0" brushRef="#br1" timeOffset="-163457.62">27406 2560 36863 0,'-4'-4'1632'0,"0"4"336"0,1 4-1584 0,0-1-384 0,3 3 0 0,0 1 0 0,0-1 160 0,1 4-160 0,-1 8 192 0,2 7-192 0,0 10 640 0,3 7 32 0,0 6 0 0,2 4 0 16,3 5-448-16,-1-2-96 0,2 7 0 0,-1 3-128 15,2 3 0-15,-2 2 0 0,0-1 0 0,-1-6 0 16,-1-5 0-16,-1-2 0 0,-2-1 0 0,-2-6 0 15,-2-1-192-15,1-3-160 0,-2-2-32 0,0-3 0 16,-2-1-400-16,2-3-96 0,-1 1-16 16,1-7-10016-16,-1 1-2016 0</inkml:trace>
  <inkml:trace contextRef="#ctx0" brushRef="#br1" timeOffset="-163071.71">27973 3703 42383 0,'10'-5'1872'0,"-2"2"400"0,-1 0-1824 0,0 2-448 16,0-1 0-16,-1-2 0 0,0 0-848 0,5-2-272 16,8-6-48-16,8-4-16 0,4-7 1392 0,2-4 288 15,-1-3 48-15,-1-1 16 0,-2-3-720 0,-5-1-144 16,-1-3-16-16,-4 1-16 15,-3 1-816-15,-2 1-176 0,-3 1-16 0,-2 5-16 16,-3 5 208-16,-1 4 32 0,-3 7 16 0,-3 5 0 16,-1 6 400-16,-3 2 96 0,-4 2 16 0,-4 6 0 0,-4 5 592 0,-5 5 336 0,-4 5-32 0,-3 3-16 15,-5 6-288-15,-4 1 0 0,-4 5 0 16,-1 3 0-16,-2 4 560 0,-2 3 48 0,0 5 16 0,3 0 0 16,3-2 576-16,5-3 112 0,6 3 32 0,4-8 0 15,8-1 64-15,4-1 32 0,7-9 0 0,3-1 0 16,6-5-832-16,6-4-160 0,4-3-48 0,3-4 0 15,0-4-160-15,6-2-48 0,7-3 0 0,5-4 0 16,0-2-192-16,6-2 0 0,8-2 0 0,7-2 0 16,7 0-736-1,7-3-96-15,7 2 0 0,5-2-17552 0</inkml:trace>
  <inkml:trace contextRef="#ctx0" brushRef="#br1" timeOffset="-162390.28">15949 7737 37775 0,'-10'14'3360'0,"3"-2"-2688"0,2 2-544 0,2-2-128 0,3-3 688 0,2-3 96 0,0 0 32 0,2 7 0 16,1 6-3296-16,3 7-656 0,3 3-128 0,3-2-16 15,1-5 1824-15,2 0 368 0,2-3 80 0,1 1-10832 0</inkml:trace>
  <inkml:trace contextRef="#ctx0" brushRef="#br1" timeOffset="-162180.37">15877 6914 35935 0,'-13'-2'3200'0,"2"4"-2560"0,1 3-512 0,4-2-128 0,3 3 1296 0,3 1 240 16,1-1 64-16,-1 4 0 15,0 6-2496-15,2 4-512 0,2 3-80 0,4-3-9952 16,4-4-1984-16</inkml:trace>
  <inkml:trace contextRef="#ctx0" brushRef="#br1" timeOffset="-161746.3">16444 7720 41471 0,'-9'2'1840'0,"2"2"368"0,0 1-1760 0,4 1-448 0,3-5 0 0,0 2 0 15,1-2-960 1,-1 4-288-16,0 1-48 0,1 0-16 0,2 1-64 16,2-4-16-16,1-3 0 0,0-6 0 0,1-2 1072 0,0-4 320 0,0 0-176 0,-1-4 176 31,-1-3-416-31,0-3 0 0,0 0 0 0,-1-3 0 0,-2 3 416 0,1-5 304 0,-2-2-48 0,1 0-16 16,1 0 800-16,1-3 176 0,0 1 16 0,4-1 16 15,1 3-560-15,4 2-112 0,3 7-32 0,3 4 0 16,1 4-544-16,-1 8 0 0,2 4 0 0,-1 4 0 0,1 6 0 15,0 2 0-15,0 7 0 0,-2-2 0 0,-2 0 0 0,-2 3 0 16,-1-1 0-16,-2-1 0 0,-1 5 0 0,-1-1 0 16,-1 0 0-16,-3-2 0 0,0 1 320 0,-2-4 96 15,-1 2 32-15,1-1 0 0,1-2 0 0,-1 1 0 16,2-1 0-16,-1-2 0 0,1-1-448 0,1 0 128 16,5 2-128-16,-1 1 0 0,2-2-128 0,1 1-128 15,0 1 0-15,-1-4-16 16,-1 1-1312-16,1-4-256 0,-2 0-48 0,1-1-13776 0</inkml:trace>
  <inkml:trace contextRef="#ctx0" brushRef="#br1" timeOffset="-160610">17490 6451 43311 0,'-11'-12'3840'0,"1"-2"-3072"16,5 6-608-16,1 1-160 0,0-1-384 0,-3-6-128 0,-7-8 0 0,-7-17-16 0,-5-10-16 0,-2-5 0 0,1 0 0 0,3 6 0 16,3 5-192-16,3 7-32 0,-1 8-16 0,2 5 0 15,0 7-544-15,-1 4-96 0,0 3-32 16,-1 6 0-16,2 4 816 0,-2 5 176 0,2 6 16 15,0 4 16-15,-1 9 560 0,3 6 96 0,1 4 32 0,0 7 0 0,2 7 144 16,3 2 48-16,3 3 0 0,2-1 0 0,4-1 624 0,3-2 128 16,2-3 16-16,2 4 16 0,5 7-448 0,6 5-80 15,3 2-32-15,2-2 0 0,3 0-512 0,1-6-160 16,2-2 0-16,-5-7 0 0,0-5 0 0,2 4 0 16,2 5 0-16,2 4 0 0,-6-2 0 0,-3-1 0 15,-3-4 0-15,-4 0 0 16,-2-4-448-16,-2-5 0 0,-3-4 0 0,1-4 0 15,-2-3-784-15,-1-4-160 0,0-4-16 0,-1-4-13840 0</inkml:trace>
  <inkml:trace contextRef="#ctx0" brushRef="#br1" timeOffset="-160363.04">16988 7146 43311 0,'-18'-6'3840'0,"6"3"-3072"0,1 3-608 0,6 0-160 15,4-2 640-15,1 1 80 0,1 1 32 0,1-3 0 32,1 0-1456-32,3-4-304 0,3 1-48 0,6-4-16 0,3 2 720 0,4-2 144 0,3-3 16 0,2 4 16 15,4-4-80-15,3 3-32 0,0-2 0 0,0 2 0 16,-1 1-1200-1,-2 2-240-15,-3-2-64 0,-2 2-9120 0,0 1-1824 0</inkml:trace>
  <inkml:trace contextRef="#ctx0" brushRef="#br1" timeOffset="-159980.86">17627 7062 40543 0,'0'0'1792'0,"0"0"384"0,-1 0-1744 0,2-1-432 0,0 1 0 0,2 0 0 0,0-3-192 0,2 3-128 15,3-3-32-15,4-2 0 16,4-2-688-16,3-2-144 0,1-1-32 0,-1-3 0 0,2 0 928 0,-1-2 288 16,0 1-160-16,-1-2 160 15,-1-2-768-15,-1-1-80 0,1 1-16 0,-5-1 0 16,0 2 288-16,-3 1 64 0,-4-2 16 0,-1 1 0 0,-4 0 496 0,-2-1 0 0,-3 4 0 15,-2 0 0-15,-3 3 384 0,-2 3 128 0,-1 2 32 0,-4 2 0 16,-2 2 0-16,-2 6 0 0,-2 1 0 0,1 6 0 16,-2 6-416-16,0 3-128 0,2 5 0 0,0 1 0 15,4-4 0-15,0 5-304 0,2 2 48 0,3-4 0 16,4 4 256-16,3-1 0 0,1 1 0 0,3-1 0 16,4 4 528-16,-1-1 112 0,3-2 32 0,0-1 0 15,1-2 272-15,0 3 48 0,2-5 16 0,-1-1 0 16,1-1-1008-16,2-4-208 0,1 0-48 0,1-3 0 15,2-3-960-15,2-2-208 0,2-2-48 0,2-4-14000 16</inkml:trace>
  <inkml:trace contextRef="#ctx0" brushRef="#br1" timeOffset="-159473.83">18359 6719 33167 0,'-11'2'2944'0,"2"0"-2352"0,3 1-464 0,2-3-128 0,2 3 704 0,-3 0 112 0,-4 1 16 0,-7 3 16 15,-2 4-1024-15,-2 0-208 0,4 4-32 0,2 1-16 16,2 3 0-16,2-1 0 0,4 0 0 0,-2 3 0 16,5 1-848-16,-1 3-160 0,1 3-32 0,2 2-16 0,1 4 1056 0,0 3 224 0,3-2 32 0,-2 0 16 15,0-3 160-15,3-4 0 0,2-2 0 0,3-5 0 16,1-3 0-16,3-4-192 0,2-4 192 0,2-4-192 31,3-2-256-31,-1-4-64 0,1-6-16 0,-3-4 0 16,0-2-224-16,-1-2-32 0,-2-2-16 0,-3-6 0 0,0 0 480 0,-4-7 112 0,0 4 16 0,-5-3 0 15,-1-4-128-15,-3-3-32 0,-3-3 0 0,-2 1 0 0,-3-4 1440 16,-1 3 272-16,-2-1 64 0,4 8 16 0,3 5-32 16,3 8-16-16,3 8 0 0,1 4 0 0,-1 6-720 0,1 1-144 15,-1 8-16-15,0 3-16 0,1 8 1104 0,1 2 240 16,-1 5 32-16,1-1 16 0,1 5-1056 0,2 1-192 16,0 5-64-16,1 2 0 0,2-1-576 0,1-1 0 15,2 1 0-15,2-3 0 0,-1-3 0 0,-1-3 0 16,1-5 0-16,-2-4 0 15,-1 0-336-15,0-3-144 0,-3-6-32 0,-1-2 0 16,0-3-1024-16,-2-3-224 0</inkml:trace>
  <inkml:trace contextRef="#ctx0" brushRef="#br1" timeOffset="-159023.03">18981 6498 15663 0,'-12'11'1392'0,"-2"0"-1120"0,-1 3-272 0,4-4 0 0,4-1 4736 0,2-3 896 0,-4 0 192 0,-6 8 16 16,-7 8-4976-16,-8 5-992 0,-1 1-208 0,2-5-48 15,5-5-64-15,7-4 0 0,2-6-16 0,5-4 0 16,5 0-176-16,2-2-48 0,1-2 0 0,4 0 0 16,0 0-1472-16,3 3-288 0,1 1-64 0,0 2-16 15,1 1 864-15,-1 2 160 0,0 1 32 0,0 2 16 0,1 2 1632 16,1-2 320-16,-1 3 64 0,1-3 16 0,-2 1-128 0,0 0-32 16,2-3 0-16,-2 0 0 0,0-1 416 0,0-1 64 15,0 2 32-15,0-2 0 0,3 0 224 0,0 1 64 16,-1 1 0-16,4 0 0 0,0 0 368 0,2 2 80 15,0 0 0-15,1 1 16 0,2-1-592 0,-2-1-128 16,0 0-32-16,-1 0 0 0,-2 1-480 0,-1-2-112 16,-1 2-16-16,-1 0 0 0,-2 4-320 0,-3 0 0 15,-2 3 0-15,-3 1 0 0,-3 1-304 0,-2 2-16 16,-2 2-16-16,-5 0 0 16,0-3-672-16,-2 0-128 0,-2-2-16 0,-2-1-16 15,0-5-256-15,1 0-48 0</inkml:trace>
  <inkml:trace contextRef="#ctx0" brushRef="#br1" timeOffset="-158813.47">19286 7008 40543 0,'-7'3'3600'0,"0"1"-2880"0,-1 2-576 0,3-1-144 15,4-1 1456-15,1-4 256 0,-1 2 48 0,0 2 16 16,-1 3-2544-16,2 2-512 0,2 0-112 0,3-3-16 16,3-2-240-16,1-2-48 0,1-1-16 15,1-4 0-15</inkml:trace>
  <inkml:trace contextRef="#ctx0" brushRef="#br1" timeOffset="-158663.97">19324 6347 34095 0,'-16'-24'3024'0,"3"4"-2416"16,1 1-480-16,4 7-128 0,5 4 1472 0,1 2 288 15,0 0 48-15,-2-9 16 16,1-5-3568-16,0-2-720 0,3-4-144 0,6 4-16 0</inkml:trace>
  <inkml:trace contextRef="#ctx0" brushRef="#br1" timeOffset="-158146.89">19413 5550 28559 0,'-5'3'1264'0,"1"4"272"0,3 2-1232 0,-1 0-304 0,4-1 0 0,0 0 0 15,2 0 0-15,1 10 160 0,5 11-160 0,5 11 128 16,4 11-400-16,5 4-96 0,1 0-16 0,1 0 0 16,0 1 560-16,-3-1 96 0,-2 1 32 0,0 0 0 15,0 7-304-15,-1 1 0 0,-2 0 0 0,-3-4 0 16,-1 2-1008-16,-3-5-96 16,-4-2-32-16,-2-2 0 0,-1 1 112 0,-3 1 32 0,-1 0 0 15,2-8 0-15,-4-2 1312 0,1-9 256 0,0-3 48 0,0-5 16 0,-1-5 1536 0,2-6 320 16,0-2 64-16,0-5 16 0,2-4-720 0,-2-4-160 15,1-4-32-15,0-4 0 0,-1-4-976 0,0-6-208 16,0-5-32-16,-2-3-16 0,-1-4-432 0,-2-3 0 16,-1-1-192-16,-3-8 192 0,2-2-432 0,-2-1 48 15,1 1 0-15,1 3 0 0,5 6 256 0,6 5 128 16,3 8-128-16,4 4 128 16,4 10-640-16,0 2-32 0,2 4-16 0,1 4 0 0,3 5 448 0,0 6 96 15,3 1 16-15,0 4 0 0,-2-1 128 0,2 0 128 16,-2 3-128-16,-1 0 176 0,0 0-176 0,-3-3 0 0,-2 3 0 15,-3-6 0-15,-2 0-144 0,-5-4-64 0,-1 1-16 0,-2-3 0 16,-2-2 224-16,-1 2 0 0,-3-4 192 0,0 2-192 16,-2-2 896-16,-2 3 64 0,-1-3 0 0,-3 4 16 15,0 0-480-15,-3-1-112 0,-2 4 0 0,-3-1-16 16,0 1-368-16,-1-4-160 0,-2 1 16 0,0-1 0 31,3-5-544-31,-1-2-96 0,3-6-32 0,1-2-15728 0</inkml:trace>
  <inkml:trace contextRef="#ctx0" brushRef="#br1" timeOffset="-157862.12">19999 5411 39615 0,'-6'4'1760'0,"-1"2"352"0,1 3-1680 0,4 1-432 0,0 2 0 0,5-2 0 0,-1 5 176 0,2 11-48 0,4 12-128 0,4 19 192 15,8 12-640-15,4 4-144 0,6-1-32 0,2-4 0 0,3 1 288 0,0-3 48 16,0-6 16-16,-1 0 0 16,-2-6-576-16,-1-1-112 0,-3-2-32 0,-4-4 0 0,-4-3 528 0,-6-3 96 15,-2-2 32-15,-6-4 0 0,-1-1 160 0,-4-5 48 16,-1 2 0-16,-3-2 0 15,0-4-1088-15,-1-3-224 0,-1-2-32 0,1-6-11072 0</inkml:trace>
  <inkml:trace contextRef="#ctx0" brushRef="#br1" timeOffset="-157463.34">20508 6544 6447 0,'11'-6'576'0,"-3"1"-576"0,-1-1 0 0,-1-1 0 16,2 5 5888-16,-2-2 1056 0,3-1 224 0,5-2 32 16,9 1-6272-16,5-8-1248 15,6 3-256-15,-4 1-64 0,-2 3 1088 0,-6 2 192 0,-4-2 64 0,-1 4 0 16,-3-3 256-16,0-2 48 0,0 0 16 0,2-2 0 16,0-3-64-16,1 1-16 0,2-4 0 0,-1-3 0 0,2 1-496 15,-2-2-80-15,1-2-32 0,-3-1 0 0,0 1-336 16,-3 0 0-16,-2 0 0 0,-3-2 0 15,-2 1 0-15,-3-2 0 0,-3-1 0 0,-4-1 0 0,-2 1 0 0,-4 1 0 16,-1 5 0-16,-3 4 0 0,1 4-256 0,-3 6 48 16,-2 6 0-16,1 6 0 0,-1 6 208 0,-1 4 160 15,-1 7-32-15,-1 5 0 0,0 3-128 0,-1 4 0 16,0 7 0-16,-1 0 0 0,4 3-128 0,1-3 128 16,7-3 0-16,1-2 0 0,4-5 0 0,2 0 288 15,4 2-48-15,0-2-16 0,3-1 352 0,1 3 64 16,4 0 0-16,2 0 16 0,3 0-272 0,3-2-64 15,1-4-16-15,4-6 0 0,4-3-304 0,6-9 0 0,7-4 0 16,8-10 0 0,8-8-608-16,10-9-80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20:40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3978 12423 43247 0,'-9'-4'960'0,"1"-1"192"0,1 4 32 0,1-4 32 0,3 1-976 0,0 2-240 0,1 0 0 0,0 0 0 0,0-5-272 0,-4-6-112 16,-4-5 0-16,-2-7-16 16,-6-1 400-16,-2-5 0 0,-4 1 0 0,-6-4 128 15,-3 0-448-15,-7 2-96 0,-6 0-16 0,-8 4 0 16,-9 5-1536-16,-8 11-304 0,5 6-64 0,-15 12-16 16,-14 6-48-16,-14 12-16 0,-7 9 0 0,-7 6 0 15,-4 3 1216-15,-3 3 240 0,0 1 64 0,6-5 0 0,7-3 1472 0,-1-3 288 16,-2 2 64-16,6-2 16 0,10-7 1616 0,3 0 336 0,4 2 64 15,4-1 16-15,6 1-1312 0,5-4-272 0,10 3-48 16,9-2-16-16,10 2-1008 0,11-3-192 16,11 4-128-16,8-1 160 15,8-1-592-15,9 4-112 0,6 3-32 0,6 2 0 16,1-1-1184-16,8 5-240 0,9 10-48 0,3 12-16 16,7 10 624-16,2 6 128 0,1 0 32 0,2 12 0 0,3 11 864 0,0 10 176 0,0 9 48 0,0 6 0 15,-1-1-640 1,-5 4-112-16,-6 2-16 0,-7-12-16 15,-6-13-16-15,-8 5 0 0,-7 2 0 0,-6-4 0 0,-4-9 2224 0,-7-3 448 0,-4 1 96 0,-3-8 16 16,-1-2 1104-16,-5-1 240 0,1-3 32 0,-4 1 16 16,0-5-1856-16,0 0-368 0,2-6-80 0,0 0-16 15,3 1-688-15,3-6-176 0,3-3 0 0,3-1 0 16,4-6 0-16,2-3 0 0,1 2 0 0,3 2 0 0,1 2 0 0,1 4 0 16,1 5-144-16,-1 1 144 15,0 3-1088-15,-2-6-144 0,-3-7-48 0,-1-4 0 16,1-3 128-16,-1-4 32 0,1-4 0 0,0-4 0 0,1 0 1664 0,2-6 336 15,3-3 64-15,3-6 16 16,5-2 640-16,6-4 128 0,4-5 16 0,9-2 16 0,6-3-992 0,10-3-192 16,10-4-32-16,17-5-16 15,19-5-352-15,15-8-176 0,11-4 160 0,18-13-12416 16,17-9-2480-16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22:21.85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25379 4529 28559 0,'5'-7'2544'0,"1"1"-2032"0,0 3-512 0,-1 0 0 15,-2 3 1344-15,2-3 192 0,2-3 16 0,5-3 16 0,2-1-64 16,0 1-16-16,-3 1 0 0,-3 2 0 16,-1 1-1104-16,-7 4-240 0,-4 5-144 0,-2 2 192 0,-3 4-192 0,-3 2 0 15,-2 4 0-15,-1 3 0 0,0-1 0 0,-1 2 0 16,3 1 0-16,0-1 0 0,3 0 0 0,2-2-144 16,2 1 144-16,3-7-160 0,2 0 160 0,3-4 0 15,2 0 160-15,2-4-160 0,3-1 128 0,0-3-128 16,3-3 0-16,0-1 0 0,4-2 208 0,0-4-48 15,1-1-16-15,0 0 0 0,0-1 16 0,3-4 0 16,0-2 0-16,1 1 0 0,0-2-160 0,-3 1 0 0,1 2 0 16,-4 0 0-16,-2 0 0 0,-3 3 0 15,-1 1 0-15,-3 2 0 0,-2 1-304 0,-2 3-32 0,-3 5-16 0,-1-1 0 16,-2 4 160-16,-4 4 48 16,-3 4 0-16,-1 2 0 0,-2 2 144 0,-3 5 0 0,-3 5 0 0,-1 0 0 15,1 1 0-15,-1-1 0 0,0 2 0 0,0-1 0 16,3-3 176-16,0-2-48 15,4-1 0-15,-1-7 0 0,2 0-128 0,5-2 0 16,0-4 0-16,2-2 0 0,1-1 0 0,2-2 0 0,1-2 0 0,4-2 0 16,0-3 0-16,3-2 0 0,4-3 0 0,2-2 0 15,2-3 0-15,3 0 0 0,0-3 0 0,1 1 0 0,-1 1-320 0,0-2 16 16,1-4 0-16,-1 2 0 16,-2 2 0-16,-3 0 0 0,-3 0 0 0,-1 3 0 0,-4 2 304 0,-1 0 0 15,-4 4-128-15,-1 0 128 0,-1 2 0 0,-3 4 128 16,0-1-128-16,-3 5 192 0,1 2 256 0,-3 5 64 15,0 1 0-15,-3 2 0 0,0 6-320 0,-1 3-64 16,0 0-128-16,1 0 192 0,2 1-192 0,2-2 0 16,2-2 0-16,3-1 0 0,3-2 0 0,2-6 0 15,4 2 0-15,0-6-160 0,2 0 160 0,1-3 0 0,2 0 0 16,-1-3 0-16,2 0 0 0,0-3 0 0,-1-1 0 16,1 1 0-16,0-4 0 0,-2 2 0 15,0-2 128-15,0 0-128 0,-2-3 0 0,-1 4 0 0,0-4 0 0,-1 3 0 16,-2-2 0-16,0 2 0 15,-1 1 0-15,0 1 0 0,0 4 0 0,-2 0 0 0,-1 4 0 0,-2 4 0 16,-2 5 0-16,-2 1 0 16,-2 2 0-16,-1 4 0 0,-2 0 0 0,-1 3 0 0,-1-3 0 0,1 2 0 15,2-4 0-15,0 1 0 0,1-3 0 0,1-2 0 16,1-3 0-16,0 0 0 0,0-2 0 0,2-2 0 0,0 1 0 16,1-4 0-16,3-3 0 0,2 0 0 0,0-1 0 15,5-5 0-15,2 0 0 0,2-1 0 16,2-3-192-16,3 0 0 0,5-5 0 0,4 1 0 15,3-2-1184-15,2 7-240 0,0 6-48 0,1 2-14096 16</inkml:trace>
  <inkml:trace contextRef="#ctx0" brushRef="#br0" timeOffset="1715.81">25355 4529 12895 0,'5'-7'1152'0,"-1"2"-928"15,0 4-224-15,-4 2 0 0,0 2 0 0,0-3 144 0,0-3-144 0,0 2 128 16,-1 1 576-16,-3 0 96 0,-1 4 32 0,5-4 0 15,-17 9 1264-15,7-2 256 16,0-1 48-16,-1 0 16 0,0 0-720 16,-1-2-144-16,4 0-16 0,0 1-16 0,2-5-448 0,1 3-96 15,2 0-16-15,1 0 0 0,1 4-176 0,0-1-32 0,1 4-16 0,1 0 0 16,-1 4-80-16,1 4-16 0,-1 4 0 0,2 5 0 16,-1 3-80-16,-1 7-32 15,1 6 0-15,-1 6 0 0,0 1-144 0,0 7-48 0,-1 2 0 0,1 5 0 16,1-3-160-16,-1 5-48 15,1 1 0-15,1 2 0 0,-1-4-128 0,1 2 0 0,2-4 0 0,-3 0 0 0,0-2 0 0,-1-2 0 16,-2 2 0-16,-4-4 0 0,-3 0 0 0,-3 0 0 16,-3 1 0-16,-4 1 0 0,0 0 288 0,-4 4-32 15,-5 2 0-15,-2 0 0 0,3-2-256 0,-3 7 0 16,-1 9 0-16,-1 4 0 0,1 2 0 0,-1 3 0 16,1-3 0-16,3-1 0 0,2 0 0 0,1 2 0 15,3-5 0-15,1 2 0 0,4-4 192 0,-1 0-32 0,3 3 0 16,2-3 0-1,2 4-160-15,0-4 192 0,1 0-192 0,1-7 192 0,-1-8-192 0,0-2 0 0,-1-1 0 0,0-1 128 16,-1 1 64-16,-2-2 0 0,3-4 0 0,-3 2 0 16,2 2-192-16,-1-2 192 0,4 3-192 0,-1 0 192 15,2-7-192-15,2 1 0 0,1 3 0 0,0-2 0 16,3 0 0-16,2 0 0 0,0-1 0 0,1 2 0 16,3-4 0-16,-2-3 0 15,2-2 0-15,-2-1 0 16,0-2 0-16,-1 2 0 0,-1 2 0 0,-3-1 0 15,1 4 0-15,-2 2 0 0,-2-1 0 0,-1 1 0 0,-2-8 0 0,-2-1 0 16,-2 3 0-16,-3-3 0 0,1-2 0 0,-1-2 0 16,2-1 0-16,0-2 0 0,0 1 0 0,3-3 0 15,0-3 0-15,4 3 128 0,1-1-128 0,1 1 0 16,3 0 0-16,1-1 0 0,2 1 0 0,2-2 0 16,-1 2 0-16,1-1 0 0,-1 1 0 0,2 2 128 15,0-1-128-15,-2 4 0 0,1-2 0 0,-1 3 0 16,-1-3 128-16,-1 0-128 0,-1 1 0 0,0-2 0 15,-2-3 0-15,1 1 0 0,-2-3 0 0,0-6 0 16,1-1 0-16,-1-3 0 0,2-3 0 0,-1-1 0 0,2-2 0 16,-2 0 0-16,2 0 192 0,1-1 16 0,0-1 0 0,-1 1 0 15,1-2-208-15,-1 6 0 0,-2-1 0 0,1 0 0 16,-1 3 176-16,-2 1-176 0,2 3 192 0,-4 1-192 16,1 2 0-16,-2 1 0 0,0-1 0 0,-2 3 0 15,2-3 0-15,-2 1 0 0,2-1 0 0,0-2 0 16,0-1 0-16,2-3 0 0,0 1 0 0,1-1 0 15,1-6 0-15,2 2 0 0,0 1 0 0,1 1 0 16,0-2 0-16,1 1 0 0,0 1 0 0,0-4 0 16,1-1 0-16,0 1 0 0,1 0 0 0,-1 0 0 15,0-3 0-15,0 2 0 0,-1 0 0 0,-1 1 0 0,1-3 0 16,-2 0 0-16,0 1-128 0,-1-3 128 16,0-1 0-16,0-3 0 0,-1-1 0 0,-1-1 0 0,0-1 0 0,0-2 0 15,-1-2 0-15,0-4 0 0,-2-4-320 0,0-8 48 16,-2-9 0-16,-3-18-20128 15</inkml:trace>
  <inkml:trace contextRef="#ctx0" brushRef="#br0" timeOffset="2620.87">25390 4627 10127 0,'-7'-4'896'0,"1"2"-704"0,-2 2-192 0,3 0 0 0,1 0 2816 0,2 0 544 15,-2 0 96-15,-2 2 32 0,-3-2-2240 0,-2 2-448 0,-2 0-96 0,0 1 0 0,3-2 240 0,3 1 48 16,2-2 16-16,1 3 0 0,2 1-688 0,1-1-144 31,-1 0-32-31,1 4 0 0,0 3 512 0,-3 5 112 16,-1 5 0-16,-3 4 16 0,-5 7 736 0,-3 1 144 0,-6 7 16 0,-3-2 16 16,-1 1-800-16,-3 1-144 0,-5 1-48 15,-3 1 0-15,-1 1-448 0,-1-2-112 0,1-2-16 16,1-6 0-16,1-3-128 0,4-5 128 0,2-4-128 0,6-5 128 15,3-5-128-15,6-6 0 0,4-4 0 0,6-7 0 16,3-2 0-16,7-10 0 0,5-4-192 0,4-2 192 31,2-4-496-31,5-2 32 0,6-3 0 0,3-2 0 16,4-1-48-16,-1 2-16 0,0 3 0 0,2-3 0 0,2 5 336 0,1 0 192 0,0-1-192 0,-1 5 192 16,-2-1 0-16,-4 3 0 0,-1 2 0 0,-6 3 0 15,-4 3 128-15,-3 4-128 0,-4 2 176 0,-3 2-176 0,-2 1 592 16,1 4 16-16,-2-1 0 0,0 4 0 0,0 0-336 0,0 1-64 15,1 2-16-15,1-1 0 0,0 2 16 0,4-2 0 16,3 3 0-16,-3 0 0 0,0-1-80 0,3-2 0 16,4 5-128-16,2 2 192 0,4 1-192 0,2 3 128 15,1-1-128-15,-1 4 0 0,-1 3 240 0,-2 0-48 16,-3 6-16-16,-4-3 0 0,-3 3 112 0,-5 1 32 16,-3-1 0-16,-5 3 0 0,-2 1 64 0,-5-1 32 15,-1 1 0-15,-2 0 0 0,-5 2-96 0,-2 1-32 16,1-3 0-16,-3-1 0 0,4-3-96 0,-1-6-32 0,6-3 0 15,0-6 0-15,5-4-160 0,3-4 0 0,4-4 0 16,4-7-13920 0,3-7-2704-16</inkml:trace>
  <inkml:trace contextRef="#ctx0" brushRef="#br0" timeOffset="46257.56">23857 11714 7359 0,'7'-15'656'0,"-2"5"-528"0,1 0-128 16,-1 4 0-16,-1 0 2192 0,0 2 416 0,1-1 80 0,3-4 0 16,5-5-1264-16,4-5-256 0,3-2-48 0,-2 4-16 15,1 0 496-15,-4 3 80 16,-2 4 32-16,-3-1 0 0,-2 6-400 0,-5 3-80 0,0-1-16 0,-4 6 0 15,-2-1-288-15,1 2-64 16,-5 0-16-16,-1 2 0 0,-2 0-432 0,-1 3-96 0,-2 1 0 0,-1-1-16 16,0 4-496-16,-2-1-80 0,0 4-32 0,-3 0 0 31,-1 0-240-31,-2 3-48 0,-1 3-16 0,-3 3 0 0,-4 3 160 0,-3 1 48 0,-3 3 0 0,-3 0 0 0,0-1 64 16,-7 1 16-16,-2 3 0 0,-5 2 0 15,-2-2-128 1,-5 3-32-16,-6 4 0 0,-4 2 0 0,-2 2 784 0,-2 2 144 0,-4-1 48 0,-2 2 0 0,-3 1 784 0,-3 1 144 15,-1-2 48-15,-5 6 0 0,2-2-1024 0,-4 5-208 16,-4 4-48-16,-1-1 0 16,2 2-768-16,0-3-176 0,1 0-16 0,2-3-16 0,0-3 304 0,1 3 64 15,0-4 16-15,4-1 0 0,4 0 592 0,3-1 128 16,2-7 32-16,2-3 0 16,5-3 320-16,1-2 64 0,3 4 16 0,1-2 0 0,1-3-512 0,3-1-112 0,2-5 0 15,4-1-128 1,5-4-544-16,1-2-224 0,1-1-32 0,4-3-16 0,3 0 528 0,0-2 96 0,4-1 32 0,0-2 0 15,4 2 160-15,3-5 0 0,2 0 128 0,4-1-128 16,2 0 448-16,3 0 0 16,2 1 16-16,3-1 0 0,3-3-160 0,3 1-48 0,2-1 0 0,3-3 0 15,2 1-96-15,3-4-32 16,1-3 0-16,0 2 0 0,3-2 320 0,0-3 64 16,2 3 16-16,0-4 0 0,1 1-208 0,1-2-64 0,0 0 0 0,0-2 0 0,1 2-256 0,-2-2 0 15,1-3 0-15,1 1 0 0,-1-2 0 0,-1 2 0 16,1-3 0-16,-2-1 0 0,1 0 0 0,-3-3 0 15,2 1 0-15,-1-2 0 0,-1-2 304 0,0 0 0 16,1-1 0-16,2-1 0 0,0-2-48 0,2 1-16 16,0 3 0-16,1-1 0 0,0 2-240 0,1 2 128 15,1-1-128-15,0-1 0 0,1 1 0 0,1-2 0 16,0 1 0-16,1-2 0 0,1 4 0 0,-1-4 0 16,3 1 0-16,-3-3 0 0,0 3 0 0,0 4 0 15,-2 1 0-15,-2 3 0 0,0 6 0 0,-3 2 0 16,-2 4 0-16,-1 4 0 15,0 2 0-15,-2 8 0 0,-2 3 0 0,-1 2 0 16,-2 8 0-16,-2 0-160 0,-1 1 160 0,-2 2-128 0,-2 1 128 0,-2 2 0 0,-1 1 0 0,-1 0 0 16,1 1 176-16,-5 3-48 0,2 5 0 0,-1 0 0 15,-2 3 48-15,1 3 0 0,-1 1 0 0,2-1 0 16,0-2-16-16,1-4 0 0,1-4 0 0,1-1 0 16,3-5-160-16,2-3 192 0,1-2-192 15,3-4 192-15,0 1 32 0,4-2 16 16,3-4 0-16,7 1 0 0,4 1-240 0,8-3 144 0,9-1-144 0,8-2 128 0,8 0-128 0,9-1 0 31,5-2 0-31,11 0 0 0,8-1-384 0,10-6 0 16</inkml:trace>
  <inkml:trace contextRef="#ctx0" brushRef="#br0" timeOffset="71520.39">4687 13520 20271 0,'0'-10'1792'0,"-2"1"-1424"0,2 3-368 0,0 2 0 0,0 0 2320 0,2 2 400 16,-1 2 80-16,0-4 16 0,0-2-2112 0,2-3-400 16,-1-1-96-16,1 4-16 0,-3 0-400 0,0 2-96 15,0 4-16-15,-3-2 0 16,-1 2-976-16,0 2-208 0,-3-2-32 0,1 2-16 16,-1-2 816-16,-1 0 160 0,1-2 48 0,-1 2 0 0,0-2 2176 0,0-2 432 15,0-2 96-15,0 2 0 16,0-2-272-16,0-3-64 0,1 0-16 0,-2-4 0 15,4 3-880-15,-3-2-176 0,0-3-48 0,0 2 0 0,-2-2-352 0,1 4-80 16,-1-2-16-16,-1 3 0 0,1 5-96 0,-2 2-32 16,1 0 0-16,-2 3 0 0,0 3-144 0,-2 3 0 15,0 0 0-15,-2 0 128 0,-1 7-128 0,1-4 0 16,1 4 0-16,1 0 0 0,0 3-224 0,0 3 80 16,3 1 16-16,0 3 0 0,-1 1 128 0,1 3 0 0,1-1 0 15,0 2 0-15,0 1 0 0,2 2 0 0,1-3 0 0,2 1-128 16,3-3 128-16,0 0 0 0,2-2 0 0,3-1 0 15,2-5 0-15,2-2 0 0,3-2 0 0,3-3 0 16,3-1 0-16,0-4-160 0,1 0 160 0,1-5 0 16,4-1-320-16,2-1 64 0,0-1 0 0,1-2 0 15,-1-2-160-15,1-3-32 0,-2 2 0 16,-1-2 0-16,-1-1 224 0,-3 0 32 0,0 0 16 0,-2-2 0 0,0 0 176 0,-3-3 144 16,2 1-16-16,-4 2-128 0,0 0 640 0,-3-1 0 31,-2 1 16-31,-2 1 0 0,-2 0-176 0,-2-1-32 15,-1 1-16-15,-3-1 0 0,2 2-240 0,-4 0-32 0,1 0-16 0,0 0 0 16,1-1-144-16,0 4 0 0,1-3 0 0,1 4 128 16,-1-3 0-16,2 2-128 0,0 4 192 0,1-1-64 15,1 4-128-15,-1 0 0 0,2 2 144 0,-1 3-144 0,1-2 0 0,1 7 128 16,0-1-128-16,1 2 0 0,0 4 144 0,2 1-144 16,0 2 192-16,0 1-192 0,1 1 176 0,-1 1-176 15,4 1 160-15,0 0-160 0,-1 1 160 0,2-1-160 16,2 0 160-16,0-3-160 0,0 0 128 0,0-4-128 15,1 1 0-15,-1-2 144 0,0-2-144 0,1 1 0 16,-1-1 0-16,-2-2 0 0,0-1 0 0,-3 1 0 0,2-1 0 0,-3 0-176 31,0-1-320-31,-2 0-64 0,0-2-16 0,-1 2-18176 0</inkml:trace>
  <inkml:trace contextRef="#ctx0" brushRef="#br0" timeOffset="72340.31">5045 13712 16575 0,'-1'0'1472'0,"0"-2"-1168"0,-1 2-304 0,2 0 0 15,0-1 1424-15,0 1 240 0,0 0 32 0,-1-3 16 0,0 3 736 0,0-2 160 16,1 2 16-16,0 0 16 0,0 0-464 0,0 0-112 15,0 0-16-15,6 21 0 0,-4-11-992 0,1 0-208 16,-1 4-32-16,0 0-16 16,0 1-160-16,0 1-48 0,1-2 0 0,-2 2 0 0,2-2-352 0,-2 5-80 15,1-3-16-15,1 3 0 0,-2 0-144 0,2 4-224 16,-2-1 48-16,0-1 16 0,-1 2-176 0,0 2-48 16,-1-3 0-16,0 1 0 15,-1-2-32-15,1-1-16 0,-1-4 0 0,0-2 0 0,1-2 112 0,0-1 0 16,1-5 16-16,0 0 0 15,0-1-736-15,0-3-160 0</inkml:trace>
  <inkml:trace contextRef="#ctx0" brushRef="#br0" timeOffset="73085.8">5499 13745 33167 0,'-3'2'2944'15,"2"-1"-2352"-15,0 2-464 0,1-1-128 0,0 2 1712 0,1 0 320 16,2 4 64-16,-2 5 16 0,4 6-1568 0,4 4-304 16,2 3-64-16,1 1-16 31,3 1-496-31,0 2-112 0,-2 1 0 0,0-3-16 0,-2 1-624 0,-3-3-128 0,0 1-32 0,-3-5 0 16,-3-3-288-16,-2-3-64 0,-1 0-16 0,-3-4 0 15,-1 1 288-15,0-6 64 0</inkml:trace>
  <inkml:trace contextRef="#ctx0" brushRef="#br0" timeOffset="73411.5">6361 13194 43311 0,'1'-6'1920'0,"-1"0"384"0,1 2-1840 0,-1 4-464 16,0 0 0-16,0 0 0 0,2 4-176 0,-2 0-128 15,0 4-16-15,0 5-16 0,0 5 208 0,-3 6 128 16,-2 3-160-16,-2-1 160 15,-3 5-496-15,-3-2 0 0,-3 2 0 0,-2 4 0 16,-4-3-32-16,-3 3-16 0,-1 3 0 0,-3-1 0 0,2 2 400 0,-1 1 144 0,-1-1 0 0,1-1-144 31,2-1-144-31,1-7-32 0,3-3 0 0,-2-5-10704 16,2-3-2160-16</inkml:trace>
  <inkml:trace contextRef="#ctx0" brushRef="#br0" timeOffset="73651.9">5973 13194 50687 0,'-3'6'2240'0,"1"1"464"0,0 3-2160 0,4-2-544 15,1-2 0-15,2-1 0 16,4 4-992-16,6 6-304 0,8 11-64 0,12 2-16 15,9 3 448-15,8 1 96 0,4-2 0 0,1 1 16 16,-3 0-400-16,-1-1-64 0,-1 3-32 0,-3 2 0 16,-7 0-1184-16,-7 4-224 0,-5-2-48 0,-6-3-16 15,-5 5 944-15,-5-7 192 0,-5-1 48 0,-2-3-9280 0</inkml:trace>
  <inkml:trace contextRef="#ctx0" brushRef="#br0" timeOffset="73933.39">7056 13690 46991 0,'-4'13'2080'0,"-1"0"432"16,1 0-2000-16,1-4-512 0,1 0 0 0,2 1 0 15,2 0-880-15,-1 8-272 0,1 11-48 0,3 8-16 16,4 5-128-16,2-5-16 0,1-5-16 0,1-3 0 16,-1-1 592-16,1-3 112 0,-1-2 32 0,-2 0 0 0,-4-1 512 0,-1-1 128 15,-3-3 0-15,0 2 0 0,-2 2 0 0,-3-3 144 16,1 0-16-16,-2-3-128 16,-1 0-320-16,1-6-192 0</inkml:trace>
  <inkml:trace contextRef="#ctx0" brushRef="#br0" timeOffset="74352.45">7821 13097 42383 0,'-6'2'3776'0,"0"-1"-3024"0,0 2-608 0,2 1-144 0,3 0 0 0,1-2 192 0,1 3-192 0,-1 2 192 15,1 5-192-15,3 7-192 0,5 4 32 0,4 5 16 32,4 0-272-32,4 2-48 0,3 3-16 0,1 2 0 15,-1-1-480-15,0 6-112 0,-1 3-16 0,0-1 0 16,-5 4 528-16,0-1 112 0,-5 0 0 0,-1 1 16 0,-2 2 48 0,-2-4 0 15,-3-9 0-15,-3-4-9776 16,-1-5-1936-16</inkml:trace>
  <inkml:trace contextRef="#ctx0" brushRef="#br0" timeOffset="74552.39">7616 13517 50687 0,'5'3'2240'0,"-1"-6"464"0,1 2-2160 0,2 0-544 16,2-1 0-16,3-1 0 0,7-4 0 0,10 1-176 15,19-9 0-15,20-4 0 16,18-4-960 0,5-4-192-16,1 1-32 0,-6 4-19504 0</inkml:trace>
  <inkml:trace contextRef="#ctx0" brushRef="#br0" timeOffset="75229.42">9463 13043 32255 0,'-3'-4'2864'0,"-2"-1"-2288"16,1 1-576-16,0 1 0 0,1 2 1936 0,-2-4 288 0,-3-1 48 0,-5-5 16 31,-5-1-1744-31,-2-1-352 0,2 1-64 0,1 3 0 16,-1 5-432-16,0 3-80 0,-2 5 0 0,-1 2-16 16,-3 6-1008-1,-3 5-208-15,-1 1-48 0,-2 6 0 0,-2 4 304 0,0 3 48 0,0 4 16 0,2-1 0 16,0 1 1296-16,3-3 0 0,2-1 160 0,4-1 16 15,4-3 864-15,5-5 176 0,3 0 48 0,5-2 0 0,3-5 112 16,5 1 32-16,3-4 0 0,3-2 0 0,2 0-928 0,3-4-176 16,3 0-48-16,4-3 0 15,3 1-768-15,2-4-176 0,0 1-16 0,0-2-16 16,2-2 272-16,-2-1 48 0,-1 1 16 0,-1-3 0 0,-4-1 384 0,0 1 176 16,0-4-16-16,-3 2 0 0,1-2 272 0,-3-3 48 15,-3 4 16-15,1-8 0 0,-3 3 176 0,0-2 32 16,-1-1 16-16,-1-1 0 0,-2-2-400 0,-2 2-96 15,0-5-16-15,-1 1 0 0,-2 0-48 0,0 0-16 16,-2-2 0-16,0 4 0 0,-2 2 16 0,1 4 0 16,-1 8 0-16,-1 2 0 0,-1 5-160 0,-1 8 0 0,2 1 0 15,-2 9 0-15,0 7 0 0,2 2 0 0,1 3 0 0,1 1 0 16,2 0 0-16,-1 2 0 0,2-5 0 0,1 3 0 16,1 3 0-16,-1-2 192 0,1-3-32 0,1-1 0 15,0-1-32-15,1 3 0 0,3-3 0 0,1 1 0 16,-2-5-304-16,2-1-64 0,-1-3-16 0,-1-2-12544 15,1-2-2496-15</inkml:trace>
  <inkml:trace contextRef="#ctx0" brushRef="#br0" timeOffset="76210.73">9894 13536 21183 0,'1'-4'1888'0,"-1"4"-1504"0,0-3-384 0,-1 1 0 0,1 1 2544 0,0 1 432 0,0-3 96 0,0 3 0 15,0-2-2096-15,0 1-416 0,0-3-96 0,-2 3-16 16,2 2-448-16,0 3-192 0,0 2 16 0,2 1 0 31,-1 3 1200-31,0 5 256 0,3-2 32 0,-2 5 16 0,3-2-160 0,-1 2-16 0,-2 2-16 0,2-1 0 0,0-1-448 16,-2-2-96-16,1 0-16 0,-2 1 0 15,2 1-448-15,-2-2-128 16,0 3 0-16,0 0 0 0,-1 0-192 16,-1 1-64-16,0 5-16 0,-3-3 0 15,2 3-192-15,-1-3-48 0,-1 0 0 0,2-3 0 16,-1-3-1024-16,2-4-224 0,1-5-32 0,1-2-14816 15</inkml:trace>
  <inkml:trace contextRef="#ctx0" brushRef="#br0" timeOffset="76686.42">10104 13656 43311 0,'1'0'3840'0,"-1"0"-3072"0,0 0-608 0,0 0-160 15,1-3 480-15,1 2 64 0,1-4 16 0,2 1 0 16,4-4-848-16,3-4-160 0,4-2-48 0,3-5 0 16,1 3-896-16,-1-4-176 0,0 4-32 0,-3 1-16 15,1 2 368-15,-2 4 80 0,0-1 16 0,0 4 0 0,-2 2 2352 0,1 2 464 16,-2-1 112-16,1 3 16 0,-1 3-720 0,1 0-144 15,-1 2-32-15,-1 3 0 0,0 4-512 0,-1 1-96 16,1-1-32-16,-2 4 0 0,0 0-256 0,-2 0 0 16,-1 3 0-16,-2-1 0 0,-3 0-144 0,-1 3-48 15,-4-2 0-15,-3 2 0 16,0 2-288-16,-3-4-64 0,-2 2-16 0,0-3 0 16,0-2 304-16,-3 1 48 0,0-1 16 0,-2 3 0 0,-1-2 400 0,1 0 96 0,-1 3 16 15,0-1 0-15,2 3-80 0,0-2-16 0,1 2 0 0,4-1 0 16,3-1-224-16,1-2 144 0,4-2-144 0,0-3 128 15,4-1-128-15,2 1 0 0,-1-4 0 0,3 1 0 16,0-1 0-16,0-3-224 0,1-1 32 0,1 0 0 16,0 1 192-16,0-2 0 0,2 2 0 0,1-3-144 15,0 0 144-15,1-1 0 16,1 0 160-16,1 1-160 0,-1-3 0 0,3-3 0 0,1-1 0 0,0 1 0 16,1 0-528-1,2-3-160-15,-1 0-16 0,1-4-17424 0</inkml:trace>
  <inkml:trace contextRef="#ctx0" brushRef="#br0" timeOffset="77243.85">11517 12888 25791 0,'-2'-4'2304'0,"-1"4"-1856"0,1-3-448 0,1 3 0 0,-1 3 1744 0,0-3 256 15,-2 0 48-15,-1 4 16 0,-1-2-1520 0,0 4-304 16,0 2-64-16,-1 0-16 31,4 5-528-31,-2 3-96 0,0 0-32 0,-1 4 0 0,0 1 976 0,-3 2 192 0,-1 4 32 0,-4 2 16 0,-2-1 624 0,-1 2 128 0,-3-2 32 0,-2 1 0 16,-2-1-752-16,-3-1-160 0,-1 2-16 0,-2-6-16 31,2 0-368-31,-2-2-64 0,0-3 0 0,3-2-128 16,2-3-224-1,3-6-160-15,5-1-16 0,2-3-16 0,4-3-800 16,1-3-144-16,3 0-48 0,-2-1-9872 0,3-2-1984 0</inkml:trace>
  <inkml:trace contextRef="#ctx0" brushRef="#br0" timeOffset="77465.17">10966 12932 18431 0,'2'0'1632'0,"-1"3"-1312"15,-1-2-320-15,0 1 0 0,0 2 5312 0,0-1 1008 16,2 3 192-16,-1 0 32 0,3 7-4656 0,3 6-928 16,4 6-192-16,4 3-48 0,2 1-720 0,4-1 0 15,2 4-192-15,1-3 32 0,2 2-160 0,2-3-48 16,-1 0 0-16,-4-2 0 0,1-1 0 0,-3-3 0 0,-1-2 0 16,-2 1 0-1,-2-5-96-15,-1 3-32 0,0-2 0 0,0 1 0 16,-2-1-1232-16,0-1-256 0,-1-1-64 0,0-3-13536 0</inkml:trace>
  <inkml:trace contextRef="#ctx0" brushRef="#br0" timeOffset="78084.82">11836 13463 42383 0,'8'-4'3776'0,"-1"1"-3024"16,1 0-608-16,-2 3-144 0,-1-3 0 0,3 1 0 16,8-2 0-16,9-5 0 15,9 0-512 1,3 1-96-16,-4-1-16 0,-6 3 0 16,-6 4-432-16,-7 2-96 0,-6 2 0 0,-3 2-16 0,-5 5 144 0,-3-1 48 0,-5 3 0 0,-2 2 0 0,-2 2 1264 0,-2-2 256 0,0 0 48 15,-4 1 16 1,0 3 480-16,-3-1 112 0,-2 2 16 0,1 2 0 0,1-2-736 0,0 5-144 0,1-1-16 0,2 3-16 15,3-3-112-15,3 3-32 0,0-3 0 16,4 1 0-16,2 0 48 0,1-1 16 0,2-1 0 0,3 1 0 16,4-2 128-16,0-1 32 0,1 2 0 0,2-2 0 31,0 0-112-31,3 0-16 0,1 0 0 0,3-3 0 0,1 3 0 0,1-7 0 16,1 2 0-16,2-2 0 0,2-3-528 15,1-2-112-15,-2 0-32 0,0-4 0 0,-2 0-656 0,0-1-128 0</inkml:trace>
  <inkml:trace contextRef="#ctx0" brushRef="#br0" timeOffset="80162.72">12541 12691 25791 0,'-9'11'2304'0,"1"0"-1856"0,-1-1-448 15,2-1 0-15,2-2 2752 0,1 2 464 0,0-2 96 0,-3 9 16 32,-4 12-4032-32,-2 4-816 0,4 0-144 0,2-1-48 0,5-5 1072 0,4-5 224 0,6-8 32 0,2-3 16 15,3-4 688-15,5-3 128 16,4-7 16-16,1-2 16 0,6-6-480 0,0-7 0 15,6-1 0-15,1-4 0 0,5-9 768 0,1-1 64 0,4-7 16 0,-1-3 0 16,2-1-144-16,3-4-16 0,2-6-16 0,0 1 0 16,0-6-464-16,-2 3-80 0,0-3-128 0,-3-8 176 15,-4 1 16-15,-3 0 16 0,-5-3 0 0,-1-8 0 16,-1-7 368-16,-3-4 64 0,-4 0 0 0,-4-3 16 16,-2-6-416-16,-5-2-96 0,-5-2-16 0,-3-2 0 0,-2 0 16 15,-4-4 0-15,-1 3 0 0,-1-2 0 16,-2-2 0-16,1-3 0 0,-2 2 0 0,1-5 0 0,-1 2-144 0,0-5 128 15,2 4-128-15,0-4 128 0,1-6-128 0,4 3 0 16,4-2 0-16,2 7 0 0,2 2-304 0,-1 7 16 16,2 4 0-16,-3 9 0 15,-2 9-208-15,-3 2-32 0,0-1-16 0,-3 5 0 0,-1 8 768 0,-3 4 160 16,1-1 16-16,-1 4 16 0,2 1-64 0,1 0-16 16,1 2 0-16,3 1 0 0,5 0-144 0,2 1-48 0,3 1 0 15,2-4 0-15,5-1-144 0,3-1 0 0,2 3 0 0,2 2 0 16,1 2-304-16,5 0 16 15,6-4 0-15,5 2 0 0,6 0 16 0,2 1 0 16,1-3 0-16,2 8 0 0,-2 2 144 0,-2 4 128 16,-2 3-192-16,-1 3 192 0,1 3-224 0,-2 3 64 15,0 3 16-15,-3 3 0 0,-2 5 144 0,-4-1 256 16,0 5-64-16,-3-2-16 0,-2 1 80 0,1 2 0 0,-1 2 16 0,2 1 0 16,0-1-144-16,3-1-128 0,3 0 144 0,2-1-144 15,1 1 0-15,5-2 0 0,7 1 0 0,4-3 0 16,2 2 0-16,0 3 0 0,-1 1 0 0,3 6 0 15,2 1 0-15,-1 8 0 0,-7 1 0 0,-5 4 0 0,-5-1 0 16,-4 6 0-16,-1-3 0 0,-6 7 0 16,-6-3 0-16,-2 3 0 0,-2 4 0 0,-2 0 0 0,-1 1 0 0,-4-2 0 15,1 1 0-15,-2 1 0 0,0-5 0 0,-2 0 0 16,0-3 0-16,0-2 0 0,3-4 0 0,-1 0 0 16,1-2 0-16,0-2 0 0,0 0 0 0,-1-2 0 15,2 0 0-15,0-4 0 0,-1 4 0 0,-1-4 0 16,-1-1 0-16,-3 0 0 15,-3 2 0-15,0-1 0 0,-5 1 0 0,0-1 0 16,-2 0 0-16,-2-1 0 0,-3 2 0 0,0 1 0 0,-2-5 0 0,-2 3 176 0,-1-3-48 0,1 2-128 31,-3 0 288-31,-2-2-48 0,0-1-16 0,-3-3 0 0,0 2-96 0,-3 0-128 16,-2-1 176-16,-4-3-176 0,-1 1 128 0,-1-1-128 16,-2 2 0-16,1-2 0 0,-2 1 0 0,2 2 0 15,2 0 0-15,0-2 0 0,2 8 0 0,2-3 0 16,1 3 0-16,2 2 0 0,2 1 0 0,1 0 0 0,1-1 0 15,1 4 0-15,2 0 0 0,0 0 0 0,2 0 0 0,2 2 0 16,0 0 0-16,2 1 0 0,1 0 0 0,4 1 0 16,-1 2-192-16,5 0-128 0,3 3-48 0,3-2 0 15,0 0 144-15,4 1 32 0,3 2 0 16,3-2 0-16,4 3 32 0,-2-1 16 0,1 2 0 0,-4 0 0 16,-2-1 0-16,-2 4 0 0,-3 1 0 0,-1 0 0 0,-3 5 144 0,-3 2 0 31,-2-1 0-31,-1 0 0 0,-2 3 192 0,-3-2 0 15,-2 5 16-15,-1-5 0 0,-2 4 48 0,0-4 0 16,-1-1 0-16,0-4 0 0,0-1-256 0,0-1 176 0,1-3-176 0,0 2 160 0,0-3-160 0,0 1 0 31,-1-2 0-31,2 1 0 16,-2 3-672-16,-3-3-112 0</inkml:trace>
  <inkml:trace contextRef="#ctx0" brushRef="#br0" timeOffset="81990.39">13990 12839 32255 0,'-3'-2'2864'0,"1"2"-2288"0,2-3-576 0,2 3 0 16,0-1 480-16,2 1-16 0,1-2 0 0,1-2 0 16,5-2-464-16,4 0 0 0,0-1 0 0,1 1 0 15,-1 0-576-15,-2 2-224 0,0 2-32 0,-5 2-16 16,-2 2-80-16,-3 2-16 0,-3 5 0 0,-4 1 0 15,-2 0 1760-15,-3 2 336 0,-2 2 80 0,-2 0 16 0,-5 2 224 0,0 3 64 16,-4-3 0-16,-3 0 0 0,-1 3-576 0,1-3-96 16,2-1-32-16,-3 1 0 0,-3 3-576 0,0-2-128 15,0 1-128-15,1-2 176 0,2 0-176 0,0 0 0 0,3 2 144 16,4-1-144-16,1-1 0 0,4-1 128 0,2-2-128 16,1 2 0-1,3-1 0-15,0-2 0 0,2 1 0 0,-1-1 128 16,2-3-128-16,-2-2 0 0,3 3 0 0,-1 1-128 0,2-3 128 0,1 1-160 0,-1 0 160 0,3 0-160 31,1-2 160-31,2 2 0 0,2-2 0 0,2 2 128 0,3-3 80 0,4 0 32 0,4-2 0 0,5-2 0 16,1 2 48-16,3-4 16 15,6-2 0-15,1 0 0 0,2-4-160 0,2-2-16 16,2-2-128-16,1 0 192 0,-2 4-192 0,-2-4 0 0,1 1 0 0,-4-1 0 16,-3 2-176-16,-4 0-80 0,-1-1 0 0,-2 3-16 15,-3 4-64-15,-4 1-16 0,-2-3 0 0,-4 4 0 16,-1 1-64-1,-4 2-16-15,2 0 0 0,-3 3 0 0,-2-2-1024 0,1 5-208 0,-2-2-32 0,1 2-14128 16</inkml:trace>
  <inkml:trace contextRef="#ctx0" brushRef="#br0" timeOffset="82354.67">13540 13704 39615 0,'-3'5'1760'0,"-1"-5"352"0,0 1-1680 0,3-1-432 0,1 0 0 0,0-1 0 0,1 1 144 0,3-3-144 16,1 1 160-16,5-2-160 16,4 0-1168-16,8-1-336 0,2 2-64 0,8 3-16 0,5-3 1456 0,7 3 272 15,4 0 64-15,4-1 16 0,2 1 1040 0,0-4 208 16,-1 4 32-16,-1-5 16 0,-3 4-1008 0,-2-4-208 16,-2 1-48-16,-5 1 0 0,0 0-256 0,-5 0 0 15,-3 0 0-15,-3-1 0 0,0 1-144 0,-4 0-96 16,-2-3-16-16,-2 0 0 15,-2 2-1552-15,-3-2-320 0,-3 0-64 0,0 0-13600 0</inkml:trace>
  <inkml:trace contextRef="#ctx0" brushRef="#br0" timeOffset="83068.9">14985 12344 41471 0,'0'0'1840'0,"-2"0"368"0,0 0-1760 0,-1 0-448 0,2 0 0 0,0 6 0 0,0-3 256 0,-1 6-16 16,1 7-16-16,1 6 0 16,1 11-720-16,4 4-144 0,2 7-16 0,1 1-16 15,3 3-96-15,0 1 0 0,2 3-16 0,-1-1 0 0,1 1 480 0,-1 2 112 16,3 3 0-16,-2-2 16 0,1 0 176 0,-3 0 0 16,0-5 0-16,-2-3 0 0,-3 2 848 0,-1-2 112 15,-3-7 0-15,1-1 16 0,-1-5-384 0,0-1-80 0,-2-3 0 16,1-5-16-16,1-3-240 0,1-5-64 0,1-5 0 0,0-2 0 15,1-4 16-15,2-2 0 0,-1-7 0 0,1 0 0 16,2-5 32-16,0-3 0 0,0-3 0 0,1-4 0 16,1-7-48-16,1-1-16 0,-1-5 0 0,0-1 0 15,-1-4-176-15,-2 2 128 16,2-4-128-16,-2 4 128 0,0 8-128 0,-1 4 0 0,0 6 0 0,-1 3 0 16,2 2 0-16,-1 4-304 0,2 0 48 0,2-1 16 15,1 3 240-15,4 0 0 0,3 4 0 0,1-2 0 16,1-1 0-16,1 2 0 15,1 2 0-15,0 0 0 0,-1 4-144 0,-1 1 16 0,0 1 0 0,-4 1 0 16,0 3 0-16,-3 0 0 0,0 2 0 0,-4 1 0 16,-1 2-112-16,-1 1-16 0,-3 2 0 0,-1 0 0 15,-2 3 16-15,-2-2 0 0,-1 2 0 0,-3-5 0 0,0 1 240 0,-2-1 0 16,1-2 0-16,-1 0 0 0,1-4 224 16,-1 2-16-16,1 1 0 0,-1-3 0 0,2-1-80 0,-1 0-128 15,0 0 176-15,-1 1-176 0,-1 0 192 0,-3-2-64 16,-1 0 0-16,-3 0-128 0,-1 2 256 0,-5-1-64 15,-1 1-16-15,-2 0 0 0,-1-2-48 0,1 0 0 16,-2-5 0-16,-1 2 0 0,1-5 64 0,1 0 0 0,1-2 0 16,4-4 0-16,1 0-32 0,5-2 0 0,0 2 0 0,2-3 0 15,1 2-320-15,3 1-64 0,-1-1-16 0,2 1 0 32,0 0-864-32,1 0-176 15</inkml:trace>
  <inkml:trace contextRef="#ctx0" brushRef="#br0" timeOffset="83364.42">16122 13521 23039 0,'-1'8'2048'0,"-2"-4"-1648"0,1 1-400 0,0-1 0 0,0 0 4032 0,2-1 736 15,0 2 144-15,-1 5 16 0,0 4-3952 0,0 7-784 16,2 3-192-16,1 6 0 16,1 1-384-16,2-3-96 0,1 2-16 0,-1 1 0 0,1-5 496 0,-1 1 0 0,1-1 0 15,0-1 0-15,-1-3 368 0,0-2 64 0,-1 1 16 0,1-2 0 31,-1-2-240-31,1-5-32 0,-2-3-16 0,0-2-12320 16,-1-2-2480-16</inkml:trace>
  <inkml:trace contextRef="#ctx0" brushRef="#br1" timeOffset="89500.49">4888 15669 31327 0,'0'-5'2784'0,"-1"1"-2224"0,0 0-560 0,-1 2 0 16,2-2 1248-16,-1 4 144 0,1-2 16 0,-2-4 16 31,-2-2-3856-31,-2-1-768 0,-2-3-144 0,-4 2-48 0,-3 0 2272 0,-3 0 448 16,-2 2 96-16,-1-1 0 0,-1 2 1168 0,-1-2 240 0,0 2 32 0,2-2 16 15,0 2 544-15,1-5 112 0,4 5 32 0,1-3 0 16,1 1 208-16,3 0 32 0,3-1 16 0,-2 1 0 16,1 0-672-16,-1 2-144 0,0-3-32 0,0 4 0 15,-1 0-688-15,0-1-144 0,-1 4-16 0,1 0-128 0,-2 3 0 0,-2 3 0 16,1 0 0-16,-2 4 0 0,-1 3 0 0,-1 2 0 16,-2 4 0-16,0-1 0 0,3 5 0 0,1-2 0 15,4 4 0-15,2 2 0 0,5-1 0 0,5 1 0 16,2 1-192-16,3-1 192 0,4-1 0 0,2-1 0 15,1 3 0-15,2-2 0 0,2 2 0 0,-1 0 0 16,1-3 0-16,-2 0 0 0,-1-6 0 0,1 0 0 0,-1-1-160 0,2-4 160 16,0 0-208-16,-1-3 80 0,0-2 128 15,0-4-208-15,-2-2 208 0,1-2 0 0,-2-2 192 0,0-2-192 16,1-4 176-16,0-2-176 0,-1-3 160 0,-1-1-160 16,-1 0 144-16,-1-3-144 15,-1 1 128-15,-1 0-128 0,-2 0 144 0,-1-4-144 0,-2 3 160 0,-1-3-160 16,-1 2 0-16,-2 1 128 0,1 1-128 0,-2 2 0 15,0 0 160-15,1 3-16 0,-1 5 0 0,0 0 0 16,3 3-16-16,-2 4-128 16,1-1 192-16,1 0-64 0,0 2 80 0,-1-2 16 0,2 2 0 0,0 0 0 0,2 0-96 0,-1 0-128 15,4 2 176-15,1 2-176 16,-6-4 0-16,17 14 0 0,-4-3 0 0,1 2 0 16,2 4 0-16,1 1 0 0,0 4 0 0,0 1 0 0,-1-1-272 0,0 3 32 15,-1-3 16-15,-1 0 0 0,-2 0 80 0,0-1 16 16,0 5 0-16,-2-6 0 0,-3 1 128 0,0 1 0 15,1 1 0-15,-3 1 0 0,0-1-336 0,0-1 16 16,-2 0 0-16,1 2-18160 0</inkml:trace>
  <inkml:trace contextRef="#ctx0" brushRef="#br1" timeOffset="90211.93">5198 16074 40543 0,'-1'-2'3600'0,"1"1"-2880"0,1-2-576 0,1 3-144 0,-1-2-288 0,0 0-96 0,3-1 0 0,0-6-16 16,2 0-1376-16,1 0-272 0,1 1-48 0,-1-1-16 31,-1 3 768-31,-1 0 160 0,0 2 32 0,-1-2 0 0,1 2 1152 0,1 0 320 16,1 0 32-16,3-4 0 0,3 2 1376 0,0-2 256 15,2 0 64-15,2 2 16 0,4 0-1424 0,2 0-304 16,-1 3-48-16,0 1-16 16,0 0-960-16,2 4-192 0,1 3-32 0,-2 1-16 15,-1 1-384-15,-1 6-80 0,-1-1-16 0,-4 0 0 16,-3 4 480-16,-3 0 96 0,-6 7 0 0,-2 1 16 0,-5 2 224 0,-4 3 32 0,-6 3 16 0,-4 1 0 31,-3 6-176-31,-3-7-48 0,-3 0 0 0,0-4 0 0,0 0 304 0,0-6 48 16,-1 0 16-16,1-3 0 0,-1-3 880 0,4-4 176 15,4 1 48-15,4-6 0 0,4-1 704 0,2-2 160 16,4-2 32-16,1 1 0 0,3-3-128 0,0 1-32 16,2 2 0-16,3 0 0 15,-1 2-1440-15,4 0-400 0,3 4-32 0,1-1 0 16,1 2-352-16,2 0-80 0,-1-1-16 0,2 1 0 0,-1-3 880 0,2 2 0 0,0 0 176 0,1 0-32 31,0-1-768-31,1 0-144 0,-2-1-48 0,-1-4 0 16,0 0 224-16,-2-2 32 0,-2-1 16 0,0-4-10400 0</inkml:trace>
  <inkml:trace contextRef="#ctx0" brushRef="#br1" timeOffset="90575.87">5919 16042 40543 0,'2'0'3600'0,"-2"1"-2880"0,1 2-576 0,0-3-144 0,0 2 704 0,2-2 96 0,0 4 32 0,2 0 0 16,5 4-1120 0,4 5-224-16,2 3-32 0,1 2-16 0,1 5-1104 15,-4 0-208-15,-1 4-48 0,-3 2-16 0,-3 3 304 16,-3 3 64-16,-3-1 16 0,-2 1 0 0,-2 3 1552 0,-2-1 352 0,2 2 48 0,-2-1 16 16,2-1 128-16,0-1 32 0,1-1 0 0,1-7-9952 15,4-6-1984-15</inkml:trace>
  <inkml:trace contextRef="#ctx0" brushRef="#br1" timeOffset="90949.62">6995 15426 36863 0,'-2'3'1632'0,"-2"1"336"0,0-2-1584 0,2 2-384 0,-1-2 0 0,2 2 0 15,-1 0 176-15,-3 4-48 0,-3 8-128 0,-2 4 192 16,-2 7-192-16,1-1 0 0,-1 3 0 16,2-1 0-16,0 1 288 0,0-1 16 0,1-3 0 0,2 1 0 0,-2-4 224 0,-1-1 48 15,0-1 16-15,-1-2 0 16,-1-2-432-16,-3-2-160 0,1 1 0 0,0-3 144 31,-4-2-640-31,3-4-128 0,-1-2-16 0,0-1-16784 0</inkml:trace>
  <inkml:trace contextRef="#ctx0" brushRef="#br1" timeOffset="91175.3">6489 15451 41471 0,'4'0'1840'0,"-3"0"368"0,1 0-1760 0,-1 1-448 0,-1 2 0 16,1-3 0-16,0 2 384 0,3 4-16 0,2 2 0 0,4 4 0 15,5 3-496-15,2 2-112 0,6 2-16 0,2 2 0 31,5 2-240-31,1 2-48 0,1 1-16 0,0-1 0 0,1 0 160 0,-3 1 16 0,0-2 16 0,0 1 0 16,-3-1 368-16,-1 0 0 16,0 1 192-16,-3-1-64 0,0-2 64 0,-1 0 0 15,-1 2 0-15,-2-5 0 16,-3-4-1152-16,-3 1-208 0,2-2-48 0,-1-4-15168 0</inkml:trace>
  <inkml:trace contextRef="#ctx0" brushRef="#br1" timeOffset="91432.9">7600 16109 42383 0,'13'25'1872'0,"-5"-9"400"0,-2 2-1824 0,-2-7-448 0,-2-2 0 0,1 0 0 16,2 1 224-16,1 8-48 0,5 11-16 0,3 4 0 31,2 7-672-31,-4-6-128 0,0-2-16 0,-3-3-16 0,0-3-176 0,-4-1-48 16,-3-3 0-16,-2-4-10576 0,-2 1-2128 0</inkml:trace>
  <inkml:trace contextRef="#ctx0" brushRef="#br1" timeOffset="92116.25">8642 15095 41471 0,'-2'5'3680'0,"1"-1"-2944"0,1-2-592 0,0-2-144 16,0 4 256-16,1-2 32 0,-1 6 0 0,2 4 0 15,3 8-544-15,1 5-128 0,3 5 0 0,1 3-16 16,1-1-1760-16,-1 5-336 0,1 4-80 0,-1-2-16 31,0 5-96-31,1-2-32 0,0-2 0 0,0 1 0 0,0-2 2720 0,-2-5 528 0,0 0 112 0,-1-2 32 16,-1-6 784-16,-1-2 144 0,-1-1 48 0,-2-8 0 0,0-6-1648 0,-1-1-240 15</inkml:trace>
  <inkml:trace contextRef="#ctx0" brushRef="#br1" timeOffset="92331.55">8480 15593 41471 0,'-5'0'3680'0,"0"2"-2944"0,2-2-592 0,0 0-144 16,3 0 352-16,-1 0 32 0,0 0 16 0,1 0 0 31,2-2-1392-31,9 0-288 0,10-4-48 0,10-4-16 16,10-4 576-16,5-1 128 0,5-3 0 0,2-1 16 0,1 2 1248 0,2-4 240 0,1 1 48 0,-4-1 16 31,-3 4-1408-31,-1 2-288 0</inkml:trace>
  <inkml:trace contextRef="#ctx0" brushRef="#br1" timeOffset="94875.75">9968 15309 27647 0,'-6'4'2448'0,"-1"-2"-1952"0,3-2-496 0,0 0 0 16,1 0 2096-16,0 0 320 0,-6 0 64 0,-3 1 16 15,-2-1-1712-15,0-1-336 0,3-1-64 0,3-6 0 16,0 0 144-16,3-1 48 0,3 1 0 0,-1-4 0 16,1 2-576-16,1-2 0 0,-2 2 0 0,-1 1 0 15,-1-1-384-15,-1 2-64 0,-2 2-32 0,-3-1 0 0,-4 2 288 0,-5 3 48 16,-1-2 16-16,-4 2 0 0,-1 4 288 0,-2-2 64 16,-1 4 16-16,0 2 0 0,-1 4-240 0,1-1 176 15,2 1-176-15,4-4 160 0,2 1 16 0,3-1 0 16,4 1 0-16,2 1 0 0,5-2 144 0,3 4 16 15,3 0 16-15,1 3 0 0,4 3-352 0,0 2 128 16,2 4-128-16,0 3 0 16,0 4-896-16,0 5-256 0,0 5-64 0,-1 1 0 15,0 2-448-15,-1 3-112 0,0 2-16 0,1-6 0 0,2-3 1200 0,2-6 224 16,3-5 48-16,1-4 16 0,1-5 2144 0,2-4 416 16,2-6 96-16,3-4 16 0,1-1-944 0,4-8-176 0,1-3-32 0,3-8-16 15,0-1-784-15,2-7-160 0,1-4-16 0,2-5-16 16,-3-1-224-16,-2-3-208 0,-3-1 32 0,-5 3 16 15,-3-2-144-15,-5 2-16 0,-1 0-16 0,-6 0 0 16,-2 0 208-16,-4 4 128 0,1 2-160 0,-4-2 160 16,0 2 192-16,-1 1 144 0,1 2 32 0,-1 1 0 15,1 7-16-15,0 8 0 0,-1 4 0 0,1 3 0 16,-1 6-112-16,-1 3-32 0,1 6 0 0,-1 2 0 16,1 7-208-16,2 5 0 0,0 0 0 0,1 5 0 15,2 0-240-15,2 1-144 0,4 2-16 0,0-2-16 0,3 3 160 0,1 2 48 16,1-2 0-16,0-1 0 0,-2-1 208 0,-1-5 0 15,-2-2 0-15,1 1 0 0,-3 2-160 0,-1-3-96 16,0 0 0-16,-1-2-18064 16</inkml:trace>
  <inkml:trace contextRef="#ctx0" brushRef="#br1" timeOffset="95632.39">10465 15855 38703 0,'-4'0'3440'0,"2"0"-2752"0,-1-2-560 0,3 0-128 0,0 0 816 0,-1 0 128 16,0-2 16-16,0-5 16 16,-1 0-1168-16,5-4-224 0,2 3-48 0,1-2-16 15,3 2-336-15,0 0-64 0,1 1-16 0,-1 0 0 0,0 2 896 0,-1 4 0 0,0-2 128 0,0 1 0 16,1 0 688-16,1 1 128 0,1 0 16 0,3-1 16 15,-1 4-544-15,3 0-112 0,3 2-32 0,-1 3 0 16,1-2-288-16,1 4 0 0,0-1 0 0,-1 1 0 16,1 3-192-16,-1-1-32 0,-1 3-16 0,-2-2 0 0,-2 0 80 15,-2 1 16-15,-2 5 0 0,-2-2 0 0,-3 4-160 16,-3 1-16-16,-1 3-16 0,-3 1 0 0,-3 5 16 16,-3-2 16-16,-1 2 0 0,-4 3 0 0,-2-3 304 15,0 5 0 1,-1-5 0-16,0-3 0 0,3 0 0 0,-1-8 0 0,2 1 0 0,-2-3 0 15,3-1 624-15,0-2 16 16,1-3 16-16,0-2 0 0,-1-1-272 0,1 1-48 0,1 0-16 0,1-1 0 0,-2 0-320 0,0 1 0 16,1-1 0-16,2-1 0 0,2-2 0 0,1 1-208 15,3-1 48-15,1-2 16 0,1 4 144 0,3-1-160 16,1-2 160-16,4 2-160 0,0 2 304 0,4-2 64 16,2 2 16-16,1 0 0 0,2 1-64 0,1 2-16 0,2 1 0 0,-1-1 0 15,-2 0-144-15,1 0-272 16,-2-1 64-16,-1 1 16 15,-2 3-400-15,-2-3-80 0,-1 1-16 0,-3-3 0 32,-1-1-1552-32,-1 0-304 0,0 0-64 0,-1-2-7520 0,2-2-1520 0</inkml:trace>
  <inkml:trace contextRef="#ctx0" brushRef="#br1" timeOffset="96331.82">11084 15898 34095 0,'-1'2'3024'0,"-1"-2"-2416"0,1 0-480 0,-1 1-128 15,2-1 1520-15,0 3 272 0,0-1 64 0,0 2 16 16,2 5-1360-16,2-2-288 0,5 3-48 0,1 5-16 0,2-3-160 15,1 4 0-15,0 3 0 0,2 0 128 0,0 4-128 0,-1 1 128 16,2 6-128-16,-3 1 128 0,-2 0-128 0,-1-1 128 16,-2-2-128-16,-2 1 128 0,-1 1 16 0,0-4 0 15,0 2 0-15,-2 0 0 16,2-2-144-16,-2 2 0 0,-1-3-160 0,1-3 160 0,-2-3-320 0,2-2 48 16,-2 1 0-16,1-5 0 15,1-4-928-15,-1-3-176 0</inkml:trace>
  <inkml:trace contextRef="#ctx0" brushRef="#br1" timeOffset="96727.59">11962 15199 41471 0,'-6'6'1840'0,"0"-4"368"0,0 2-1760 0,1-1-448 0,1-2 0 0,2-1 0 0,-1 0 384 0,-2 0-16 16,-1 2 0-16,-1-2 0 0,-1 3-368 0,2-3-288 16,2 4 48-16,2-3 16 0,-2 5-48 0,0 3-16 15,1 3 0-15,-3 2 0 0,-2 7 128 0,-3 1 32 0,-3 4 0 16,-2 5 0-16,-1 1 128 0,-5 5 128 0,-3 4-128 0,-3 3 176 16,-1 1-176-16,0-1 128 0,0-3-128 0,2-2 128 15,5-5-128-15,2-5 0 0,5-7 0 0,4-4 128 16,1-5-128-16,4-6 0 0,1-1 0 0,1-3 0 31,2-3-720-31,-2-3-128 0</inkml:trace>
  <inkml:trace contextRef="#ctx0" brushRef="#br1" timeOffset="96965.57">11517 15174 40543 0,'-1'5'3600'0,"-1"-4"-2880"0,-2 2-576 0,1-3-144 0,2 0 1136 0,1 0 192 16,0 0 32-16,-1 2 16 15,2-2-1760-15,3 4-368 0,4-2-64 0,6 3-16 16,3 4 64-16,4 3 0 0,3 4 0 0,2 3 0 0,2 3 512 0,0 3 128 16,-3 1 128-16,0 2-208 0,-1 1-16 0,-2 2 0 15,-1 1 0-15,-2 4 0 16,-1 3-608-16,-3 0-128 0,-1 3-32 0,-3 2-15136 0</inkml:trace>
  <inkml:trace contextRef="#ctx0" brushRef="#br1" timeOffset="97486.64">12305 15869 43311 0,'5'3'1920'0,"-4"-3"384"0,0 0-1840 0,1-4-464 0,-2 1 0 0,1 1 0 32,0-2-272-32,2-2-160 0,0-4-16 0,5-2-16 15,3-7-832-15,4-1-176 0,3 2-16 0,3-1-16 0,1 3 896 0,3 0 176 16,-1 4 48-16,-1 2 0 0,-1 6 384 0,-1-1 224 0,-3 8-32 0,-2 0 0 16,-3 6 272-16,-1 3 48 0,-1 6 16 0,-4 3 0 0,-1 1-528 15,-3 3-192-15,-2-3 0 0,-3 4 0 0,-3 2 416 16,-2-3 96-16,0 1 0 0,-3 0 16 0,-4 7 96 0,-2-3 16 15,-1 4 0-15,1-5 0 0,2 0-144 0,1-5-32 16,2-1 0-16,1-4 0 0,2-1 160 0,2-2 16 16,1 0 16-16,0 0 0 0,0 3-80 0,2-3-32 15,-1 0 0-15,1 2 0 0,2 1-352 0,0 1 0 16,3-1 0-16,2 2-128 0,2 4 128 0,3-3-128 16,1-2 128-1,2-4-128-15,2 0 128 0,3-1 0 0,2-1 0 0,2-3 0 16,-1-1-288-16,-1-4-32 0,2-2 0 0,0-2 0 31,0-4-1008-31,2-2-208 0</inkml:trace>
  <inkml:trace contextRef="#ctx0" brushRef="#br1" timeOffset="98109.04">14227 14854 35935 0,'-7'6'3200'0,"1"0"-2560"0,2 0-512 0,3-4-128 16,0 0 416-16,-1 2 64 0,-3 4 16 0,-5 5 0 16,-1 3 144-16,-3 0 16 0,2 3 16 0,-2-7 0 15,0 1-352-15,-3 2-64 0,-1-1 0 0,-6 1-16 0,-2 1-240 16,-5 0 0-16,-5 2 128 0,-1 2-128 0,-2 1 0 16,-1 3 128-16,0 1-128 0,5 0 0 0,1 0 0 0,5 0 0 15,5-3 0-15,3 0 0 0,5-3 0 0,4-3 128 16,3 0-128-16,3-3 0 0,1-1 0 0,2-2 0 15,2 2 0-15,2-4 0 0,2 1 0 0,2 0-192 16,2-3 16-16,3 0 0 0,1-2-96 0,3 2-32 16,3-3 0-16,4 1 0 0,3-2 560 0,4-2 128 15,7 0 0-15,4 0 16 0,3-2 48 0,5-1 16 16,6 2 0-16,2-2 0 0,1-3-464 0,-5 0 0 0,0-1-128 16,-5-2 128-16,-3-3-144 0,-5 2 144 0,-5 3 0 0,-5 0-144 15,-3-2-144-15,-5 3-32 0,-4 3 0 0,-3 0 0 31,-3-1-384-31,-2 4-64 0,-3 0-32 0,-3 0 0 0,0-2-656 16,-2 4-128-16,0 2-16 0,-1-1-13792 0</inkml:trace>
  <inkml:trace contextRef="#ctx0" brushRef="#br1" timeOffset="98411.49">13665 15812 42383 0,'3'3'1872'0,"-2"-3"400"0,1-3-1824 0,1 2-448 0,-1 0 0 0,2-1 0 0,1-1-192 0,6-3-144 0,8-6-32 0,9-1 0 31,9-2-480-15,4 1-112-16,0 5 0 0,0-1-16 0,-1 3 720 0,1 1 256 0,1 4-192 0,-1 2 192 0,-1 0 0 0,2 0 0 16,-2 2 176-16,1 2-48 0,-1 0-368 0,-4 1-64 0,-3-2-16 0,-5-1 0 15,-5 0-1280-15,-5 1-272 0,-2-2-48 16,-4 1-12384-16</inkml:trace>
  <inkml:trace contextRef="#ctx0" brushRef="#br1" timeOffset="99699.58">15346 14504 42383 0,'0'5'3776'0,"-2"-1"-3024"0,2-1-608 0,-1 0-144 16,1-1 224-16,0 2 16 16,-1 2 0-16,0 6 0 15,-1 2-704-15,-1 5-144 0,0-1-32 0,-2-1 0 16,0 4 80-16,0 2 16 0,-1-1 0 0,0 4 0 0,1 2 800 0,4 3 144 0,1 4 48 0,4 0 0 15,3-1 112-15,3 7 16 0,5 1 16 0,2 1 0 16,-1-1-256-16,3 5-48 0,2 0-16 0,0 2 0 16,-2-6-272-16,0-1 0 0,-2-5 0 0,-3-2 0 15,-2 0 0-15,-2 0 0 0,-2 2 0 0,-5-5 0 16,1 3 0-16,-4 0 0 0,-2-3 0 0,-3-1 0 0,-2-2 0 0,1-4 208 16,1-3-32-16,0-7-16 0,2-1 16 0,0-8 0 15,2-2 0-15,1-2 0 0,0-4 224 0,1 0 48 16,2-4 16-16,-1-2 0 15,3-2-160-15,-1-3-48 0,-1-3 0 0,1-2 0 0,-1-5 96 0,0-3 16 16,-1 2 0-16,-1-5 0 16,0-3-368-16,-1 1 144 0,1 0-144 0,-1-2 0 15,0 2 0-15,0 0-192 0,3 5 0 0,-2 4 0 16,3 1 192-16,-1 5-192 0,2 3 192 0,-1 4-192 16,1 1 48-16,0-1 16 0,1 3 0 0,0 0 0 0,3 2 128 0,1-2-192 0,0 2 192 15,1 2-192-15,1-2 192 0,2 4 0 16,3 0 0-16,1 0 0 0,1 4-240 0,4-2 48 15,0 2 0-15,2 2 0 16,1 1-256-16,1-1-64 0,3 4 0 0,-2 0 0 16,1 2-160-16,-2-2-32 0,0 5-16 0,-4-2 0 0,-2 3 304 0,-1 2 64 0,-2 1 16 0,-4 0 0 15,0 0 336 1,-4 0 0-16,-3 0 0 0,-1-2 0 0,-2 2 208 0,-3-1 16 0,-1-3 0 0,-5 1 0 16,1 1 80-16,-3 1 16 0,0-2 0 0,0-3 0 15,0 2-320-15,0-1 0 16,-1 1 128-16,1-2-128 0,1 2 0 0,-3-2 0 0,1 0 128 0,-2 0-128 15,-1-1 0-15,-2 0 0 0,0 1 0 0,-3 0 0 0,-2 2 0 0,0-4 0 32,-5 4 0-32,0-3 0 0,-2 1 0 0,-2-3 0 15,-1 2 0-15,-2-5 0 0,1 0-128 0,2-5 128 16,0-1 0-16,2-4-144 0,3-5 144 0,1 0 0 0,2-6 0 0,2-3 0 16,4-1-288-16,1-3-32 0,5-1 0 15,3-3-18304-15</inkml:trace>
  <inkml:trace contextRef="#ctx0" brushRef="#br1" timeOffset="100498.99">16284 15843 40543 0,'-4'0'3600'0,"-1"-2"-2880"0,2 0-576 0,2 1-144 16,-1 0 144-16,0-2 0 0,-3 0 0 0,-1-3 0 15,-3-7-1120-15,3 0-240 0,3-3-32 0,5 1-16 16,4-1 1696-16,2 1 336 0,6 1 64 0,2 2 0 0,5-2-224 0,1 3-48 15,4 1-16-15,2 3 0 0,0 1-368 0,0 1-176 16,1 3 160-16,-2 0-160 0,-2 4 0 0,-4 2-128 16,-3 2-16-16,-4 2 0 15,-3 3-416-15,-3 1-80 0,-5 8 0 0,-1-1-16 16,-4 3 16-16,-3 0 16 0,-2 0 0 0,-3 1 0 0,-2-1 624 0,-2 0 208 16,-2 3 0-16,-1-3 0 0,1 0-16 0,-2 1-16 15,2-1 0-15,-2 0 0 0,-1-1-176 0,3-1-224 0,2-2 48 16,2-5 16-16,3-1-32 0,1-4 0 15,0-2 0-15,0 0 0 0,0-2 832 0,0 1 144 0,-1-2 48 0,-1 1 0 16,-1-1-608-16,-1 3-224 0,-1-3 176 0,1 4-176 16,-2-1 128-16,1 0-128 15,0 0 0-15,1 2 0 0,1 1 240 0,1 3-48 16,2 4-16-16,2 0 0 0,3 2 96 0,1 1 32 16,5 3 0-16,2-5 0 0,3-1-16 0,6 2 0 0,2-6 0 0,5-1 0 15,5 0 144-15,5-3 16 0,6-2 16 0,5 0 0 16,4-3 16-16,2-3 0 0,2 0 0 0,-1-3 0 15,0-1-256-15,-2-4-48 0,2-2-16 0,-2-2 0 16,-2-2-928-16,1-3-192 16</inkml:trace>
  <inkml:trace contextRef="#ctx0" brushRef="#br1" timeOffset="104628.93">17705 1235 12895 0,'-16'-16'1152'0,"2"4"-928"0,6 2-224 0,3 4 0 0,0-1 1664 0,-1 1 304 16,-9-10 48-16,-9-9 16 0,-7-7-416 0,-1-2-80 15,1-1 0-15,5 9-16 0,3 4 720 0,4 3 128 16,3 7 48-16,3 2 0 0,1 4-800 0,4 1-144 15,2 4-48-15,1-2 0 0,3 6-784 0,2-3-176 16,2 6-16-16,3 0-16 0,-2 0-192 0,2 4-48 16,4 3 0-16,1 0 0 0,1 6-192 0,1 0 0 15,3 5 0-15,-1 2 0 0,1-4 0 0,1 4 0 16,0 1 0-16,1 3 0 0,2 3 176 0,0 1-16 0,2 3 0 16,-1 1 0-16,1 3 48 0,-2-3 16 0,0 1 0 0,3 2 0 15,-1 6 112-15,1 2 32 0,4 5 0 0,1 9 0 16,5 2-144-16,0 3-32 0,0-4 0 0,-1 2 0 15,4 7-64-15,5 6 0 0,4 12-128 0,2 2 192 16,3 3-192-16,-1 0 0 0,1 3 0 0,1 2 0 16,2 5 0-16,3-1 0 0,-2-1 0 0,3 1 0 15,3 3 0-15,3 0 0 0,0-1 0 0,-1 2 0 0,-1-8 0 16,0 1 0-16,3-1 0 0,4 7 0 16,1 3 272-16,0 8 64 0,3 4 16 0,-3-3 0 0,-6-8-48 0,4 5-16 15,4 9 0-15,1 3 0 0,1 2-80 0,-2 4-16 16,1 4 0-16,-1 4 0 15,-2-5-192-15,3 2 0 0,2 5 0 0,1 1 0 0,0 6 368 0,-2-4-32 16,-3-12 0-16,3 6 0 0,6 7-80 0,1-5 0 16,1-4-16-16,0-4 0 0,-3 3-240 0,3 0 128 15,-3-6-128-15,5 3 0 0,3 2 0 0,1 3 128 16,-6 0-128-16,0-2 0 0,-3-10 0 0,2 7 144 0,3 7-144 16,-5 0 128-16,-7-8-128 0,1 5 192 0,3 8-192 15,-1-3 192-15,-2 1-192 0,-1-4 0 0,-1 1 0 16,-1 2 0-16,-1 0 0 0,-1-12 0 0,-1-5 0 0,5 6 0 15,6 11 0-15,-2-1 0 0,-1-6 128 0,-1 2-128 16,-1 2 128-16,2-4 0 0,0 2 0 0,-1-1 0 16,-4-3-128-16,-3 0 128 0,-2-3-128 0,1 3 128 15,0 3-128-15,-2-1 128 0,-2 2-128 0,-2-1 128 16,1-3-128-16,-6 0 0 0,-3 2 0 0,0 2 0 16,-2-7 0-16,3 3 0 0,1 3 0 0,0-7 0 15,0-8 400-15,0 2 0 0,-1 0 0 0,1-5 0 0,-1-1-80 16,1-3-32-16,1 0 0 15,0-7 0-15,-1-7-288 0,1 4 0 0,3 6 0 0,-1-3 0 0,-1-5 128 0,-2-1-128 16,-4-6 192-16,0 0-192 16,2 0 320-16,-1-3-64 0,1-1 0 0,-2 2 0 0,1 1-256 0,-2-2 128 15,-1-3-128-15,-3-1 0 16,-2-4 128-16,-2 1-128 0,-1 0 0 0,0-5 0 0,2-2 0 0,-1-2 0 16,0 0 0-16,-2 1 0 0,1-5 128 0,-1-1-128 15,0-5 0-15,-2-2 0 0,0-1 0 0,-5-3 0 16,1-4 0-16,-2-2 0 0,-2-1 0 0,-1-3 0 0,0-4 0 15,-3-3 0-15,0-3 0 0,-3-1 0 0,1-1 0 16,-5-2 0-16,-2 0 0 0,0-1 160 16,0 3-160-16,-3-2 128 0,-1-5 384 0,-2 1 64 0,0-5 0 0,-1 0 16 15,1-4-592-15,-2 2 0 0,1-2 0 0,-1-5 0 16,1 1 0-16,-1-2 0 0,1-2 0 0,-1-2 0 16,2 0 0-16,-2-1 0 0,1-1 0 0,1-2 0 15,0-2-384 1,0-1-160-16,2-3-32 0,-2 0 0 15,4 1-64-15,-3-3 0 0,3 1-16 0,-3-1 0 0,3 0-176 0,-3-2-48 0,1 1 0 0,0-3 0 16,-1 1-496-16,-2-2-96 0,1 1-32 0,-1-3-19808 16</inkml:trace>
  <inkml:trace contextRef="#ctx0" brushRef="#br1" timeOffset="106711.11">22281 10248 24879 0,'-1'-3'2208'0,"0"3"-1760"0,0-2-448 0,-1 2 0 16,1 0 1264-16,0 0 160 0,-1-2 48 0,-3 0 0 15,0-1-864-15,0 2-160 0,0-1-48 0,2 0 0 16,3 0 864-16,2-2 160 0,1 2 48 0,3-4 0 16,3 2-368-16,1 0-64 0,4 2-16 0,0-2 0 15,1 2-592-15,4-2-128 0,-1 1-32 0,2 0 0 16,0 0-16-16,-3 3 0 0,1 0 0 0,-5 0 0 16,1 0-32-16,-6 0-16 0,0 0 0 0,-3 3 0 0,-2-3 80 0,-4 1 16 31,0 1 0-31,-4 1 0 0,-2 1 224 0,-5-2 48 0,0 2 16 0,-3-1 0 0,-2 1-224 0,-3-1-48 31,0 0-16-31,-1 0 0 0,0 0-64 0,0 2-16 16,2-1 0-16,0 0 0 0,3 2-96 0,0-2-128 15,1 4 176-15,0-1-176 0,2 0 160 0,-1 2-160 16,2-1 128-16,-1-2-128 0,2 2 0 0,-2 1 0 16,-1-2 0-16,-1 2 0 0,0-3 0 0,-2 1 0 15,-2 3 0-15,-3 1 0 0,-1-1 0 0,-5 3 192 16,-1 0-192-16,-6 3 192 0,-3 2-64 0,-2-1 0 0,2 1 0 15,0-2 0-15,-3 3 0 0,1-3 0 0,3 0 0 0,-1-1 0 16,-2 4 112-16,-1-3 16 0,1 0 0 0,-1 2 0 16,1-2-112-16,1 0-16 0,-1 0 0 0,2-1 0 15,1 1-128-15,0 0 0 0,-1 1 0 0,0 1 0 16,0-2 0-16,-3 3 0 0,0-3 0 0,0 0 0 16,1 0 0-16,-3 2 0 0,0 5 0 0,0-5 0 15,1 5 0-15,0-5 0 0,2 2 0 0,1-2 0 16,2 1 0-16,-2 1 0 0,1-2 0 0,1 1 0 0,1 1 0 0,3-4 0 15,3-1 0-15,1-2 0 0,1 2 0 0,0-1 0 16,4-2 0-16,1-2 0 0,2 0 0 0,1-2 0 16,0 2 0-16,3-1 0 0,1-2 0 0,-2 2 0 15,3 1 0-15,-1-1 0 0,2-3 0 0,-1 1 0 16,-1 2 0-16,1-3 0 0,0 1 0 0,-1 0 0 16,1 1 0-16,-1-2 0 0,1 2 0 0,-2 1 0 15,0-3 0-15,-2 1 0 0,0 2 0 0,0-2 0 16,0 2 0-16,1-3 0 0,0 1 0 0,1 0 0 0,0-1 0 15,2-1 0-15,1 1 0 0,2-2 0 0,1-1 0 0,1 1 0 16,0 1 0-16,0 1 160 0,1-2-16 0,2-2 0 16,1 2 16-16,-2 0 0 0,2 0 0 0,-1 1 0 15,1-2-160-15,-3 1 0 0,1 1 0 0,1-1 0 16,0-3 0-16,-1 4 0 0,1-4 0 0,-2 1 0 16,2 1 0-16,-1-2 0 0,1 2 0 0,-1-3 0 15,0 0 0-15,0 0 0 0,0 0 0 16,-1 0 0-16,2 0 0 0,-1 2 0 0,1-2 0 0,-1 0 0 0,2 1 0 15,0 2 192-15,0-1-192 0,1-2 192 0,0 2 0 16,1 0 0-16,1-2 0 0,0 0 0 0,1 0-192 16,0-2 0-16,1 0 0 0,1-3 0 0,0 2 320 0,0-6 48 15,1-1 0-15,1-2 0 0,1-2-32 0,1-2 0 16,1-2 0-16,2-5 0 0,1 2-112 0,2-2-32 16,1 0 0-16,0-1 0 0,1-2-192 0,1 4 128 15,-2-3-128-15,0 3 0 0,0 3 128 0,-1-1-128 16,-1 3 0-16,-2 3 0 0,-1-1 0 0,-1 4 0 15,-1 3 0-15,0-2 0 0,-2 1 0 0,2 2 0 16,-1 1 0-16,1-1 0 16,0 2 0-16,0 0 0 0,-2 3 0 0,2-1 0 0,-2 2 0 0,1 1-128 0,-1 0 128 0,1 0 0 15,-1 1 0-15,1 4 0 16,-1-1-128-16,-1 2 128 0,1 4 0 0,-2 0 0 0,0 2-128 0,-2 3 128 16,-1 3 0-16,-2 3 0 0,-2 1 0 0,-1 0 0 15,-2 0 0-15,-2 1-128 0,-3 3 128 0,-1 1 0 16,0-5 0-16,-3 3 0 0,2-3 0 0,-2-2 0 15,1 2 0-15,0-6 0 0,2 3 0 0,3-6 0 16,0 0 0-16,2-2 0 0,2-1 0 16,2 0 0-16,2-4 0 0,1 1 0 0,2 2 0 0,1-3 0 15,-1 0 0-15,2 2 0 0,0 0 0 0,0 1 0 0,0 1 0 16,-1 2 0-16,1 1 0 0,-1 3 0 0,0 1 0 16,-2 0 0-16,2-1 0 0,-1 0 0 0,-1-3 0 0,1-3 0 15,0-2 0-15,1 0 0 0,0-2 0 0,1-4 0 16,0 5 0-16,2-7 0 0,1 1 0 0,3-1 128 15,3 0-128-15,2 0 0 0,5-1 0 0,5 1 0 16,2-3 128-16,6-1-128 0,4 2 512 0,3-2 64 16,4 4 16-16,-1-2 0 0,1 4-464 0,1 2-128 15,-2 2 0-15,1 0 0 0,-1 1 0 0,3 2 0 0,4 0 0 16,-1 2 0-16,-2 0 0 0,-4-1 0 0,-5 3 0 16,-7-1 0-1,-5-2-688 1,-8 2-144-16,-4 2-48 0,-9-2-16048 0,-5-2-3216 0</inkml:trace>
  <inkml:trace contextRef="#ctx0" brushRef="#br1" timeOffset="108150.65">18409 10476 26719 0,'-4'5'2368'0,"0"-4"-1888"16,3 2-480-16,1-3 0 0,0 0 416 0,0 2-16 0,-1-2 0 0,-1 2 0 31,1 0-1168-31,0-2-224 0,1 0-48 0,0-2-16 0,0-2 640 0,1 0 128 0,-1-1 32 0,-1 2 0 15,0-1 1440-15,-1-1 288 0,0 0 64 0,0 2 16 16,-2-3 720-16,1 3 144 16,0-2 16-16,-1 1 16 0,0-2-1040 0,0 0-224 0,1-1-32 0,-1 1-16 15,2-1-416-15,-2 1-80 0,0-4 0 0,0-1-16 32,2-1-96-32,-2 0-16 0,1 0 0 0,-1-3 0 15,0 1-320-15,0-1-64 0,0 2 0 0,-1-2-128 16,0 4 0-16,-3-1 0 0,0 0 0 0,-2 5 0 0,0-3 128 0,-4 5-128 15,-1 1 0-15,-2 3 0 0,-4 2 0 0,-3 6 128 16,-1-1-128-16,-4 4 0 0,2 2 0 0,-2 0 0 16,0 4 0-16,2-3 0 0,2-1 0 0,1 2 160 15,2 1-160-15,0-2 128 0,1 3 32 0,1 2 0 16,3-1 0-16,1-1 0 0,2 1-160 0,0-1 0 16,5 0 0-16,0 1 0 0,3-1 0 0,1-2 128 15,2 0-128-15,2-2 0 0,1 2 176 0,3 1-48 16,-1 1-128-16,3-1 192 0,1 1-64 0,0 0-128 15,3 0 176-15,1-1-176 0,2 1 192 0,2 0-64 0,2-2 0 0,1 0-128 16,3-1 224-16,2-1-64 0,0-2-16 0,2 0 0 16,1-1-144-16,-1-4 0 0,1 0-160 0,-3-2 160 15,1 0 0-15,-2-3 0 0,-3 0 0 0,0-3 0 16,-2 3 0-16,-2-3 256 0,0-2-48 0,0 0-16 16,-1-2 112-16,0 1 16 0,-2-2 0 0,0 0 0 15,0 0-64-15,-1-5-16 0,-1 3 0 0,-1-2 0 16,0-2 0-16,-1-1 0 0,-1-1 0 0,-1 0 0 15,-1-2 16-15,-2-2 16 0,0-4 0 0,-2 1 0 0,-2-2 48 16,0-1 16-16,-2-1 0 0,1 1 0 16,-1 0-192-16,0 1-144 0,0-1 192 0,2 4-192 15,-1 4 160-15,3-1-160 0,-1-1 128 0,1 5-128 16,1 2 0-16,1 2 0 0,0 1 0 0,-1 2 0 0,1 2 0 0,-1 1 0 16,1 2 0-16,0 3 0 0,-2-3 0 0,1 3 0 15,-1 3 0-15,0-1 0 0,0 4 0 0,0 0 0 16,0 6 0-16,-1-1 0 0,-1 2 0 0,1 2 0 15,1 1 0-15,0 0 0 0,0 0 0 0,1 0 0 16,2 3 0-16,-2-3 0 0,3 3 0 0,-1 0 0 0,2 2 0 16,0 2 0-16,3-1 0 0,-1 3 0 0,3 4 0 0,1 2 0 15,2 0 0-15,-2-1 0 0,2-2 0 0,0-2 0 16,0-2 0-16,0-2 128 0,-1-2-128 0,0-2 128 16,-1-4 144-16,-1 1 32 0,0-5 0 0,0 2 0 15,-1-2-176-15,1 0-128 0,0 1 192 0,0-1-192 16,1-3 0-16,-1-1 0 0,1-1 0 0,-1 0 0 15,1-2 0-15,-3-3 0 0,2-4 0 0,-1 0 0 0,-2-4 0 0,-1-2 0 16,-1-3 0-16,-1-3 0 16,-1-2-1888-16,-2-4-288 0,-1-1-48 15,-5-5-16-15</inkml:trace>
  <inkml:trace contextRef="#ctx0" brushRef="#br1" timeOffset="108884.36">18804 10726 9215 0,'-11'5'816'16,"2"-5"-656"-16,2 1-160 0,3 2 0 0,2-3 6960 0,1 0 1360 0,-1-3 256 0,0 2 64 16,-2 1-6480-16,-1-5-1312 0,2 1-256 15,1-4-48-15,2 3-288 0,0-4-64 0,3 0-16 0,0 2 0 16,1-2-32-16,1-1 0 0,1 2 0 0,2 0 0 16,-1-1 240-16,1 0 64 0,0 1 0 0,1 2 0 15,0-2-64-15,-1 4-16 0,0-2 0 0,-1 2 0 16,0-1-112-16,0 1 0 0,0 2-16 0,-1 1 0 15,0-2-240-15,1 3 0 0,-1 0 128 0,-1 0-128 16,1 0 0-16,-1 3 0 0,1 0 0 0,-2 0 0 16,1 3 0-16,0-1 0 0,-2 1 0 0,0 3 0 15,-1 1 0-15,0 2 0 0,-1 0 0 0,-4 1 0 0,2 3 0 0,-4 0 0 16,-1 2 0-16,-3-1 0 16,-1 1 0-16,-1-2 0 0,-1 0 0 0,0-1 0 0,-1 1 0 0,1 0 0 15,-1 0 0-15,1 3 0 0,-2-3 0 0,1 2 0 16,1 0 0-16,-1-1 0 0,2 3 0 0,1-7 0 15,4-1 0-15,0-2 0 0,1-3 0 0,2-1 0 16,1-1 0-16,1-1 0 0,-1-2 0 0,2 2 128 16,0-2-128-16,0-2 0 0,0 4 272 0,0-4-32 0,2 3-16 15,-1-2 0-15,0 1-80 0,0-2-16 0,1 2 0 0,0 0 0 16,2 1 48-16,2-2 0 0,0 1 0 0,3 1 0 16,2 0 16-16,3 0 0 15,3 1 0-15,3-3 0 0,3 1 48 0,3 1 16 0,3-3 0 0,-2 0 0 16,-1-3-256-16,1 1 0 0,0-2 0 0,-3 0 0 31,-2-2-400-31,-5 0-176 0,-3 0-48 0,-3 0 0 16,-2-2-752-16,-5-3-160 0,-1-2-16 0,-6 0-18592 0</inkml:trace>
  <inkml:trace contextRef="#ctx0" brushRef="#br1" timeOffset="110253.9">17720 9935 45151 0,'-6'-5'2000'0,"2"3"416"0,0 0-1936 0,3 1-480 15,1 1 0-15,1 0 0 0,2-3 272 0,0 3-32 0,4-3-16 0,1 0 0 0,5-1-224 0,1-2-128 16,2 2 128-16,1 2-208 0,1-2 208 0,1 2 0 0,-1-2 0 0,1 2 0 16,-1 2 0-16,2-4 0 0,1 4 0 0,-1 0 0 15,1 0 128-15,1 0 112 0,-2 0 16 0,2-3 16 16,0 3 192-16,1 0 48 0,0 0 0 0,-1-2 0 0,2 1-64 0,-2-3-16 31,0 2 0-31,1-1 0 0,-1-1 32 0,1 1 16 16,2-2 0-16,1 1 0 0,3 0-176 0,0-1-48 0,2 0 0 0,1 3 0 0,1-2-128 0,1-2-128 15,1 4 144-15,-1-2-144 0,0 0 0 0,-5 2 0 16,-1-2 0-16,-4 2 0 0,0-2 0 0,-6-1 0 16,-1 1 0-16,-5 0 0 0,-1-1 0 0,-4 4 0 31,-2-2 0-31,-2 3 0 0,-3-3 0 0,-1 3 128 0,-1-2-128 0,-1 0 0 0,-2 0 352 0,-3-2 32 0,2-1 0 0,-3-2 0 15,1 1-192-15,-2-3-16 0,0-1-16 0,-1 0 0 32,1-2-32-32,-1 2-128 0,1-2 192 0,0-1-64 0,1 3-128 0,0 0 0 0,-3 1 0 0,3 0 0 31,-1-1 0-31,-2 0 0 0,-1 4 0 0,1-3 0 16,-2 3 0-16,0 2 0 0,-1-2 0 0,1 0 0 15,0 2 0-15,-1-1 0 0,2 2 0 0,-1-4 0 16,2 1 0-16,-1 0 0 0,1 0 0 0,1-2 0 0,1 2 0 15,0-2 0-15,0 0 0 0,0 2 0 0,2 0 0 0,-1 2 0 16,1-1 0-16,2 1 0 0,1 1 0 0,2 0 0 16,0 1 0-16,2 1 0 0,1-2 0 0,0 2 0 15,0 1 0-15,1 0 0 0,2 0 0 0,0 0 0 16,4 1 0-16,-7-1 0 0,0 0 0 0,29 6 0 16,-15-3 0-16,-1 0 0 0,2 1-128 0,-1 1 128 15,1 1 0-15,1-2 0 0,1 2 0 0,0 2 0 16,1 0 0-16,-2-2 128 0,-1 1-128 0,-1-1 0 15,0 0-160-15,0 0 160 0,-1 2 0 0,1 0 0 16,-1 0 0-16,0 0 0 0,-1 2 0 0,1-1 0 0,-2 1-128 16,0-3 128-16,0 2 0 0,0-3 0 0,-2 0 0 15,1-2 0-15,-2 0 0 0,0-2 0 0,-2 2 0 16,0-2 0-16,-3 1 0 0,-1 0 0 0,-1 0 0 0,0-2 0 16,-1 2 0-16,0-3 0 0,-1 1 0 0,0-1 0 15,-1 2 0-15,0-4 0 0,0 2 0 0,-1-1 0 16,1-2 0-16,-2-1 0 0,0 1 0 0,1-2 0 15,-1 1 128-15,0-2-128 0,1 2 0 0,-1-2 0 16,1 2 0-16,1-2 0 0,-2 4 0 0,2-2 0 0,-2 4 0 16,2-3 0-16,-2 3 0 0,-1 0 0 0,1 3 0 0,1-2 0 15,-2 2 0-15,1-1 0 0,-1-1 0 0,1 2 0 16,-1-1 0-16,0-2 0 0,2 0 0 0,-2 0 0 16,1 0 0-16,-1 0 0 0,1-2 0 0,1-2 0 15,0 2 0-15,1-2 0 0,-1 1 0 0,2-3 0 16,-2 0 0-16,2 0 0 0,0 0 0 0,-1 0 0 15,-1-2 0-15,-1 2 0 0,2 0 0 0,-3-3 0 16,0 4 0-16,-2-1 0 0,0 4 0 16,0-5 0-16,-2 4 0 0,1-2 0 0,-3 1 0 0,1 3 0 0,-2-2 0 15,1 3 0-15,0-2 0 0,1 1 0 16,0 1 0-16,1-3 0 0,1 1 0 0,1 0 0 0,-1-3 0 0,3 2 0 16,2-1 0-16,-1 0 0 0,1-1 0 0,1-1 0 15,1 2 0-15,0-3 0 0,-1 2 0 0,0-1 0 16,1 0 0-16,-1 2 0 0,1-2 0 0,-1 2 0 15,0 0 0-15,1 2 0 0,-1-1 0 0,0 2 0 16,1 1 0-16,0 0 0 0,1 1 0 0,-1 2 0 16,-1 1 0-16,2 2 0 0,0-6 0 0,0 0-144 15,4 26 144-15,-1-15 0 0,0 1 0 0,1-2 0 16,1 3 0-16,1-4 0 16,2 4 0-16,-1-1-128 0,2-2 128 0,1 2 0 15,-1 0 0-15,3-1 0 0,0 1 0 0,0-2 0 0,2 0 0 0,1-1 0 0,1 0 0 0,-1-2 0 16,1 2 0-16,-1-1 0 15,-1 1 0-15,0-3 0 0,0 0 0 0,-3 0 0 16,0 2 0-16,-1 0 0 0,-2 0 0 0,0 0 0 0,-1 1 0 0,-2-2 0 16,0 2 0-16,-2-2 0 0,0 2 0 0,-1-2 0 15,-2 2 0-15,0-5 0 0,0 1 0 0,0-1 0 16,-2-1 0-16,1 0 0 0,1-2 0 0,-1-1 0 0,1 0 0 16,0 0 0-16,0 0 0 0,0 0 0 0,-1 0 0 0,-1 0 0 15,2 1 0-15,-1-1 0 16,-1 4 0-16,-1-4 0 0,3 0 0 0,0 0 0 15,0 0 0-15,0 0 0 16,0 0-880-16,0 0-144 0,-22 0-16 0,16-6-22256 0</inkml:trace>
  <inkml:trace contextRef="#ctx0" brushRef="#br1" timeOffset="114443.1">18253 2196 11967 0,'-8'20'1072'0,"0"-4"-864"0,0 1-208 0,2-3 0 16,4-4 5056-16,0-2 976 16,1 2 192-16,0 9 48 0,-2 9-5056 0,2 7-1024 15,4 3-192-15,3-1 0 0,2 2 0 0,2-1 0 0,1 3-144 0,1 3 144 16,0 7 0-16,-3 6 0 0,-1 8 0 0,-5 3 0 15,-3 5 0-15,-5 8 0 0,-5 5 0 0,-5 12 0 0,-3 10 0 16,-6 3 0-16,-4 5 0 0,-6 10 0 16,-4 10 0-16,-4 10 0 0,-1-1 0 0,-2-2 0 0,1 4 0 15,-8 18 0-15,-4 13 0 0,-1 5 0 0,0-6 480 0,0 0 112 16,3 0 32-16,-3 7 0 0,1 7 240 0,2 9 48 16,2 2 16-16,1 1 0 0,3 2-368 0,-1 3-80 15,0 2-16-15,1 1 0 0,0-5-208 0,-3 9-32 16,-2 5-16-16,-1-1 0 0,-1 3-80 0,0-1 0 15,-3 7-128 1,-3-11 192-16,-1-4-192 0,2-12 0 0,3-22 128 0,3-10-128 16,3-11 0-16,-4 13 0 0,-3 12 0 0,0-1 0 15,1-9 0-15,4-15 0 0,3-13 0 0,6-14 0 0,1-11 0 0,5-14 0 16,6-11 0-16,6-13 0 16,4-13-528-16,6-8-48 0,5-13-16 0,3-10-17792 0</inkml:trace>
  <inkml:trace contextRef="#ctx0" brushRef="#br1" timeOffset="115066.64">19306 6596 35935 0,'-10'-15'1600'0,"4"1"320"0,2 2-1536 0,3 0-384 0,2 3 0 0,3 2 0 31,1-5-272-31,3-5-128 0,4-8-32 0,5-9 0 0,4-3 192 0,3 3 48 0,0 6 0 0,-2 3 0 16,-3 9-144-16,-3 4-32 0,-2 8 0 0,-4 4 0 16,-3 4-1760-1,-1 6-368-15,-2 2-64 0,-4 6 0 0,-1 2 576 0,-2 1 112 16,0 2 16-16,-2 3 16 0,1-2 1472 0,-1 2 368 0,1 0 0 0,1-1 0 16,0 0 0-16,2-3 0 0,1 3 0 0,1-6 0 15,1 0 0-15,0 0 0 0,3 0 0 0,1-3 0 0,0 0 0 16,0 1 0-16,2 0 0 0,-1-4 0 0,1 4 128 0,-1 4-128 15,2-2 0-15,-3 7 128 0,0 2 544 0,-1 4 96 16,-1 0 32-16,-2 11 0 0,0 9 688 0,-1 10 144 16,-2 7 32-16,-2 8 0 0,1 4-640 0,-5 2-128 15,1-1-32-15,-2 7 0 0,-4 9 0 0,0 5 0 16,1-1 0-16,-3 5 0 0,0 5-416 0,-3 5-64 16,1 3-32-16,-2 6 0 0,-2 7-352 0,0 9 0 15,0 3 0-15,-3 8 0 0,-2 10-160 0,-2 5-96 16,-3 9-32-16,-4 6 0 15,-1 4-208-15,-4 14-32 0,-6 8-16 0,-3 10 0 0,-2 6 368 0,-3 12 176 16,-2 6-160-16,-6 9 160 0,-1 8 0 0,-5 3 0 0,-4 6-128 0,-1-11 128 16,5-20 304-16,2 2 96 0,0-1 32 0,6-7 0 15,3-7 1280-15,6-8 256 0,3-8 48 0,6-7 16 16,6-9-1328-16,3-9-272 0,5-8-48 0,1-11-16 31,5-1-1008-31,0-16-208 0,2-8-48 0,-1-14-16000 0</inkml:trace>
  <inkml:trace contextRef="#ctx0" brushRef="#br1" timeOffset="115668.23">21155 8708 35935 0,'-12'26'3200'0,"2"-4"-2560"0,1 0-512 0,4-1-128 15,3-3 272-15,-1 0 48 0,-1 10 0 0,-4 22 0 16,-5 29-1264-16,-5 33-240 15,-3 17-48-15,-1 10-16 0,-1 3 1456 0,0 0 304 0,-2-2 48 0,2-4 16 16,-1 3 400-16,3-7 96 0,1-2 16 0,2 3 0 0,3 2-224 0,1 5-32 16,2-4-16-16,2 16 0 0,0 13-368 0,0 8-80 15,-2 3-16-15,-2 11 0 0,-3 6-176 0,-2 12-48 16,-3 8 0-16,-5 6 0 0,0 7-128 0,-8 5 0 16,-1 9 0-16,-5-2 0 0,1-2 0 0,-6 9 0 15,-2 5 0-15,-2-2 0 16,2 2 0-16,1-9 192 0,-1-3-192 0,1-15 192 15,4-17-192-15,0-10 0 0,3-4 0 0,1-12 0 0,5-11 160 0,3-11 0 0,4-7 0 0,1-15 0 16,3-15-160 0,5-8 0-16,3-12 0 0,1-10 0 0,4-9-192 0,2-9-80 0,3-12-16 0,2-8-12640 31,5-9-2512-31</inkml:trace>
  <inkml:trace contextRef="#ctx0" brushRef="#br1" timeOffset="116166.61">22713 12199 40543 0,'-32'28'1792'0,"7"-7"384"0,2-5-1744 0,7-3-432 0,6-7 0 0,3-1 0 15,0 4 368-15,-9 3-16 0,-8 10 0 0,-4 10 0 16,1 5-352-16,5 2 144 0,4 8-144 0,6 7 0 0,4 6 128 16,4 10-128-16,1 8 0 0,2 13 0 15,1 8 128-15,-1 13-128 0,-1 14 0 0,-1 9 0 0,-2 2 128 16,-3 10-128-16,-3 9 144 0,-4 2-144 0,-3 5 176 0,-5 5-176 16,-1 3 192-16,-5 6-192 0,-2 10 320 0,-3 2-64 15,-3 8 0-15,-3-1 0 0,1 2 0 0,-2 5 0 16,0 2 0-16,0 4 0 0,2-4 208 0,0 4 48 15,5 3 0-15,-1-3 0 0,3 2-128 0,0 1 0 16,0-2-16-16,-1-2 0 0,2-3-368 0,2-11 0 16,0-2 0-16,2-9 0 0,2-6 0 0,2-15-288 15,6-14 48-15,2-22 16 16,1-18-992-16,4-19-192 0,4-18-32 0,4-14-18000 0</inkml:trace>
  <inkml:trace contextRef="#ctx0" brushRef="#br1" timeOffset="116566.19">23765 14446 36863 0,'-24'47'1632'0,"6"-11"336"0,3-2-1584 0,7-5-384 0,4-11 0 0,3 1 0 0,0 9 832 0,-3 20 64 0,0 34 32 15,5 26 0-15,4 18-368 0,8 7-80 0,4 3-16 16,3-3 0-16,2 0 32 0,3 6 0 16,0 4 0-16,2 8 0 0,0 4 0 0,0 9 0 15,-2 9 0-15,-2 5 0 0,1 5-352 0,-8 6-144 16,-5 8 128-16,-7 2-128 0,-5 8-144 0,-7 0-112 0,-3 5-32 0,-1 9-19728 16</inkml:trace>
  <inkml:trace contextRef="#ctx0" brushRef="#br2" timeOffset="127189.23">32395 15366 1839 0,'4'0'160'0,"-2"-4"-160"0,1 2 0 0,-1-1 0 0,0 2 8752 0,-1-2 1712 16,1 1 352-16,1-2 64 15,-1 1-9472-15,2-6-1904 0,-3 1-368 0,-2-3-80 31,-4 4 416-31,-4-3 80 0,-4-1 0 0,-3 0 16 0,-3 0 432 0,-2 1 0 0,0-3 0 0,1 1 0 16,0 2 0-16,2 0 0 0,-1 2 0 0,3 0 0 0,1 2 672 0,1 2 112 16,1-2 32-16,2 1 0 0,0 1-304 15,2 1-48-15,3-1-16 0,0-2 0 0,1 1-320 0,1 1-128 16,2-3 0-16,1 1 0 0,-2-1 0 0,2 1 128 16,-2 0-128-16,0 0 0 0,-2 0 160 0,-1-1-16 15,-3 1 0-15,-2 0 0 0,-2 2 80 0,-1 1 16 16,-2-4 0-16,-3 5 0 0,2-2 16 0,-1-2 16 0,0 2 0 0,0-1 0 15,1 4-96-15,1-4-32 0,1 2 0 0,2-1 0 16,2 1 0-16,-1-3 0 0,3 2 0 0,0-2 0 16,1 0-144-16,1 0 160 0,-2-1-160 0,1 0 160 15,-1-1-160-15,0-1 0 0,-1 4 0 0,-1-4 128 16,0 3-128-16,-1 0 192 16,-3 0-192-16,-1 0 192 0,-3-1-48 0,1 1 0 0,-4 0 0 0,-2 1 0 0,-1-1-16 15,-1 0 0 1,-2 0 0-16,1-1 0 0,1 4-128 0,1-3 0 15,0-1 0-15,2 1 0 0,3 0 0 0,2 0 0 0,0-3 0 0,2 2 0 0,1-2 0 0,2 2 128 16,-1-2-128 0,0 0 128-16,2 2 16 0,0-3 0 0,-1 1 0 0,2 2 0 15,-2 1-16-15,-1-3 0 0,-1 0 0 0,0 2 0 16,-1-2-128-16,-2 2 128 0,-1 1-128 0,-2 0 128 16,0-1-128-16,-2 1 0 0,-2 3 0 0,0-4 0 0,0 1 160 0,2 0-160 15,2-3 192-15,1 2-192 0,0 1 0 0,3-4 0 16,1 1 0-16,2 2 0 0,2-4 0 0,2 1 0 15,1 0 0-15,1 1 0 0,2-1 144 0,-2 0-144 16,1 1 0-16,1-1 144 0,-1-2 48 0,0 3 16 16,1-1 0-16,-2 0 0 0,0 4-208 0,-1-3 0 0,-2 2 128 0,-1 0-128 15,-1 1 0-15,-3-2 0 0,-1 0 0 0,-2 2 0 16,0-3 0-16,-2 2 0 16,1-2 0-16,-1 3 0 0,1-4 128 0,1 1-128 0,2 2 176 0,1-2-176 31,4 0 0-31,-1 0 0 0,3 1 0 0,2-1 0 0,0 0 0 0,0-1 0 15,0 1 0-15,1 2 0 0,-2-2 0 0,-1-1-144 0,0 4 144 0,-2-2 0 0,-2 0 0 16,-2 2 0 0,-1 0 0-16,-3 0 0 0,0-1 0 0,-2 0 0 15,0 2 0-15,0 1 0 0,-2 1 0 0,-2-2 0 16,0 1 0-16,0-2 0 0,0 0 0 0,0-1 0 16,2 0 0-16,0-2 0 0,2 2 0 0,2-5 128 15,1 2-128-15,0-3 128 0,1 1-128 0,-1-3-128 16,1 1 128-16,0-2-192 0,-1 4 192 0,1-4 0 15,-1 4 0-15,-1-3 0 0,1 5 0 0,-2-4 0 16,0 6 0-16,-1-2 0 0,0 0 0 0,-3 1 0 16,0-1 0-16,-4 0 0 0,-2-2 160 0,0 2 16 0,-1-1 0 15,1 1 0-15,3 0-176 0,1 0 0 0,2 2 0 0,1-2 128 16,2 0-128-16,1-3 0 0,1 4 0 0,2-4 0 16,0 1 0-16,0-1 0 0,2-3 0 15,-2 0 0-15,1 1 0 0,-1-1 0 0,-1 0 0 0,1 0 0 16,-4 1 0-16,0-1 0 0,-3 0 0 0,0 0 0 15,0-2 0-15,-1 2 0 0,-3-3 0 0,2 3 0 16,1 0 128-16,-1-3 0 0,-3 1 0 0,1 0 0 16,1 0 0-16,1-1 0 0,0 3 0 0,1-3 0 15,0 0-128-15,1 3 128 0,1-3-128 0,-2 3 128 16,0-2 64-16,-3-1 0 0,1 3 0 0,-3-4 0 0,0 3-192 0,0 0 0 16,0-2 0-16,-1 1 0 0,1-2 0 0,-2 1 0 15,1 1 0-15,-1-5 0 0,1 4 0 0,1 0 0 16,0-2 0-16,1 1 0 0,-1 1 0 0,-2-3 0 15,0 0 0-15,0 0 0 0,-1 0 0 0,1-1 0 16,1 1 0-16,-2 1 0 0,2 1 0 16,-1 2 0-16,1-1 0 0,0 2 0 0,2 0 0 0,0 1 0 15,1 0 0-15,-1 2 0 0,1-1 176 0,-2 1-48 16,-2 0-128-16,-3-2 192 0,3-1-192 0,-1 1-128 0,1 0 128 16,1-2-208-16,1 2 208 0,1-3 0 15,1 1 0-15,1-2 0 0,4 1 0 0,-1-2 0 16,1 4 0-16,1-2 0 0,0-2 0 0,-2 2 0 15,0-1 0-15,-1-1 0 0,0 2 0 0,-1 2 0 16,-2-2 0-16,1 5 0 0,-2 0 0 0,-1 2 0 0,1-1 0 0,-1 1 0 16,0-1 0-16,0 2 0 0,0-1 0 0,1-3 0 15,3 3 0-15,0-1 0 0,-2 0 0 0,2 0 0 16,-1 0 0-16,-1-3 0 0,2 1 0 0,0-1 0 16,2 0 0-16,-1 0 0 0,3-3 0 0,-2 1 0 15,1 1 0-15,0-1 0 0,0 2 0 0,1 0 0 16,-2 0 0-16,1 1 0 0,0 1 0 0,0-2 0 0,1 1 0 0,-3-1 0 15,-1 0 0-15,-3-2 0 0,0 2 256 0,-2-3-64 16,1 0-16-16,-2 2 0 0,2-1 16 16,-1-1 16-16,0 1 0 0,-1-1 0 0,3 2-208 0,-1-4 144 15,0 1-144-15,1-1 128 0,3 4-128 0,-2-2 0 16,1-2 0-16,-3 1 0 0,0 0 0 0,-2-1 0 16,-3-1 0-16,-2 2 0 0,0-1 0 0,0 3 0 15,-3 0 128-15,3 4-128 0,2 0 0 0,0-3 0 16,-1 3 0-16,1-2 128 0,0 1-128 0,1-1 128 15,-1 0-128-15,1 0 128 0,2 1-128 0,-1-2 0 16,2-1 0-16,0 1 0 0,0-1 0 0,1-5 0 16,0 1 0-16,0 0 0 0,3-3 0 0,-2-1 0 15,2 1 0-15,-1-1 0 0,-1 2 0 0,-1-1 0 16,-2-1 0-16,-3 1 0 0,0 3 0 0,-2 0 0 16,1 2 0-16,-1-1 0 0,-1 5 0 0,1-3 128 15,1 0-128-15,1 0 0 0,0 0 0 0,2 3 0 16,0-2 128-16,-2 0-128 0,0 0 0 0,2-3 0 0,0 2 0 0,1 0 0 15,-2-4 0-15,1 1 0 16,2-4 0-16,-1 1 0 0,4 1 0 0,-1-1 0 16,0-1 0-16,0 1 0 0,1 2 0 0,-2-2 0 0,-1-1 0 0,-3 1 0 15,1 3 0-15,-3 0 0 0,-3-3 0 0,2 3 0 0,-1 0 0 16,1-3 0-16,2 1 0 0,0 1 0 0,3 1 0 16,2-1 0-1,4 6 0-15,-3-4 0 0,-2-1 0 0,-3-3 0 0,1 1 0 0,-2 0 0 16,0 1 0-16,0 1 0 0,3 0 0 15,1 1 0-15,1-1 0 0,1 2 0 0,2-2 0 0,2-1 0 0,2 1 0 0,1-1 0 16,0 0 0-16,1 4 0 16,2-1 0-16,-3 1 0 0,-2 1 0 0,0 2 0 0,-2 0 0 0,0 1 0 15,0 1 0-15,-2 2 0 0,3 2 0 0,0-1 0 16,0 3 0-16,1-2 0 0,-1 2 0 0,2 0 0 16,2 2 0-16,1-3 0 0,1 3 0 0,3 0 0 15,1-1 0-15,0 1 0 0,3-3 0 0,1 1 0 16,1 0 0-16,1-2 0 0,0 1 0 0,2-1 0 15,2 2 0-15,0 0 0 0,0 0 0 0,1 0 208 0,-1 2-16 16,1 0-16-16,-1 0-176 0,1-1 0 0,-1 1 0 0,-1 3 128 16,0 0-128-16,1 1 0 0,-2 0 0 0,2 0 0 15,-1 1 0-15,-1 1 0 0,1 0 0 0,1 0 0 16,1 0 0-16,0 0 0 16,1 1 0-16,0-1 0 0,1 2 0 0,0-2 0 0,1 0 0 0,1 0 0 15,-1 2 0-15,1-2 0 0,1 0 0 0,-1 0 0 0,2 1 0 16,-1-1 0-1,0 1 0-15,1-1 0 0,-1 0 128 0,0 0-128 16,0 0 128-16,0 0-128 0,0 0 0 0,0 0 128 16,0 0-128-16,0 0 0 0,0 0 0 0,0 0 0 0,-5 25 0 0,4-19 0 0,-1 1 0 15,-1 2 0-15,1 1 0 0,-1 2 0 16,2 1 0-16,0-1 0 0,-1 0 0 0,2 2 0 16,2 2 192-16,0-1-64 0,3 1 0 0,1 3 0 15,2-3 64-15,2 0 16 0,2 2 0 0,3 2 0 0,2-1-208 16,0-1 144-16,3-1-144 0,0 2 128 0,1 2-128 0,-1-1 128 15,-2 0-128-15,1 3 128 0,-2-1-128 0,1 1 0 16,-4 0 0-16,2-1 0 16,-2 2 0-16,-2-2 0 0,0 0 0 0,0 4 0 0,3 3 0 0,0 2 0 15,2 1 0-15,0 2 0 0,3 1 0 0,1 1 0 0,4-1 0 16,1-1 0 0,3 0 0-16,4-2 0 0,0-4 0 0,3 4 0 0,0-3 0 0,1 2 0 0,0 1 0 0,0 0 0 15,-2 1 544-15,0 1 32 0,3 3 0 0,0 4 0 16,0 0-448-16,-1-1-128 15,-1 0 0-15,-4 1 80 0,-2 0-80 0,-3-1 0 0,-2 2 0 0,-3 4 0 16,-1 0 0-16,-2 3 0 0,-1 2 0 0,1 0 0 0,-1-1 0 0,0-1 0 31,0 0 0-31,2-4 0 0,1-1 0 0,1-1 0 16,2 3 0-16,1 1 0 0,-1 0 0 0,3 1 0 16,3 3 0-16,1-1 0 0,0-6 0 15,0-2 0-15,2 1 0 0,-2-1 0 0,1 4 0 0,-2 2 0 16,1-1 0-16,-1 4 0 0,-2 0 0 0,-1-4 0 15,0 4 0-15,1-4 0 0,-1 1 0 0,-2 2 0 16,-3 1 0-16,-1 4 0 0,-1 4 0 0,-2-2 0 16,0 3 0-16,-4-4 0 0,2-2 0 0,-1-3 0 15,1 0 0-15,2 2 0 0,0 0 0 0,2 2 0 0,0 1 0 16,2-2 0-16,2-4 0 0,-1 1 0 0,3 1 0 16,1-5 0-16,-1-3 0 0,3 3 0 0,-1 0 0 0,3 0 0 15,0 4 0-15,0 0 0 0,0 0 0 16,-4-3 0-16,-1-1 0 0,-3-3 0 0,1 3 0 0,-3-2 0 15,-1 4 0-15,-1 2 0 0,0 3 0 0,0-3 0 16,-2 2 0-16,0-5 0 0,0 2 0 0,2-2 0 16,0-3 0-16,2-2 0 0,0 1 0 0,2 1 0 15,2 2 0-15,3 1 0 0,3 0 0 0,0-2 0 0,3-1 0 16,-2-3 0-16,-3-1 0 0,0-3 0 0,-1 3 0 16,-3 0 0-16,-2 3 0 0,-2 1 0 0,-1 2 0 0,-2 0 0 15,-4 1 0-15,1 1 0 0,-2-1 0 0,0-3 0 16,0-1 0-16,-1 0 0 0,-1-2 0 0,3 1 0 15,-1 4 0-15,3-2 0 0,3 0 0 0,1 1 0 16,3-4 0-16,2-1 0 0,0 0 0 0,1-3 0 16,1 0 0-16,-1 0 0 0,-3 0 0 0,1-1 0 15,1 5 0-15,-3-1 0 0,-1 0 0 0,-3-1 0 16,0-4 0-16,-4 5 0 0,1-4 0 0,-1-1 0 0,-3-1 0 16,0 2 0-16,-1-3 0 0,-1 2 0 0,-1 3 0 0,1-2 0 15,-2 1 0-15,2-1 0 0,0-2 0 0,1-2 0 16,1 1 0-16,1-2 0 15,3-1 0-15,0-3 0 0,1-2 0 0,2 2 0 16,1 3 0-16,1-2 0 0,1 3 0 0,0-1 0 16,1 1 0-16,-1 0 0 0,0 3 0 0,0-3 0 0,1 1 0 0,-1 2 0 15,0-3 0-15,-1 0 0 0,0 0 0 0,-1 2 0 16,-1 0 0-16,1 2 0 0,-1 3 0 0,1 1 0 16,-1 1 0-16,1 3 0 0,2 0 0 0,1 1 0 15,0-3 0-15,2 1 0 0,1-5 0 0,-1-1 0 16,1-2 0-16,-1-2 0 0,0 2 0 0,-1 0 0 15,0-2 0-15,1 2 0 0,-2 0 0 0,1 0 0 16,0 0 0-16,-2-3 0 0,0 0 0 0,-2-1 0 16,1 0 0-16,-1-1 0 0,-2 0 0 0,0 1 0 15,1-2 0-15,-2-1 0 0,1 4 0 16,2 1 0-16,-1 1 0 0,3 1 0 16,0-1 0-16,1 4 0 0,1-3 0 0,-1 0 0 0,0 0 0 0,-1-4 0 0,-1-3 0 0,-1 0 0 15,-1 1 0-15,1-3 0 0,0 2 0 0,0 1 0 16,0-1 0-16,-2 1 0 15,-1-3 0-15,2 2 0 0,1 3 0 0,1-3 0 16,2 2 0-16,-1 0 0 0,3-3 0 0,-2 0 0 0,1-2 0 0,1-2 0 0,-1 2 0 16,0-3 0-16,-4-2 0 0,-1 1 0 0,-2-2 0 15,-4-2 0-15,-1 0 0 0,-2-3 0 16,0 1 0-16,-3-2 0 16,-1-3-1312-16,0 1-256 0,0-1-48 0,0-2-14880 15,1 0-2960-15</inkml:trace>
  <inkml:trace contextRef="#ctx0" brushRef="#br2" timeOffset="128010.32">31619 14971 34095 0,'8'6'1504'0,"-2"-3"320"0,1-2-1456 0,-2 2-368 0,1-1 0 0,-1-1 0 16,2 2 240-16,5 3-32 0,10 0 0 0,8 7 0 0,10 3-64 0,6 2-16 16,6 4 0-16,1 2 0 0,4 3 736 0,0-1 144 15,1 3 16-15,0-1 16 0,2 4-528 0,2 2-128 16,0-6 0-16,0 2-16 0,2-2-32 0,-2-1 0 16,-4-1 0-16,3 3 0 0,2-3 16 0,-3 1 0 15,0-1 0-15,-1-1 0 0,0-2 16 0,1 2 0 16,0 0 0-16,0-3 0 15,0 4-368-15,-2 1 0 0,2 1 0 0,-2 1 0 0,-2-1-144 0,-3 1 144 16,-5 0-160-16,3 2 160 16,3 4-960-16,2 0-112 0,2 5-16 0</inkml:trace>
  <inkml:trace contextRef="#ctx0" brushRef="#br2" timeOffset="129347.93">27087 14025 34095 0,'-5'-2'3024'0,"1"2"-2416"15,3 0-480-15,1 0-128 0,0-3 0 0,0 2 0 16,-1 1 0-16,-2-4 0 0,3-1 928 0,-1-1 112 16,1 0 32-16,1-1 0 0,2-2-192 0,1-1-48 15,4 0 0-15,1 0 0 0,0-2-128 0,4 2-48 0,-1-1 0 0,1 1 0 16,0 3 160-16,-3 0 16 15,0 3 16-15,-3 2 0 0,-2 2-16 0,-1 0 0 16,-3 4 0-16,0-2 0 0,-2 5-176 0,0-1-32 16,-1 1-16-16,-2 3 0 0,0 0-80 0,-1 1-16 15,1 2 0-15,-2 0 0 0,1-1-160 0,0 1-32 0,0 3-16 16,0 0 0-16,2-1-80 0,-1 1-16 0,2 4 0 0,0-2 0 16,4 1-208-16,-1 1 176 0,3 1-176 0,0 5 160 15,3-2-160-15,0 5 128 0,2 3-128 0,-2 4 128 16,3 5 128-16,-3 3 0 0,1 9 16 0,-2 4 0 15,-3 9-272-15,-2 3 0 0,-4 1 0 0,-2-3 0 0,-2 0 0 16,-3-1 0-16,0-1 0 0,-2-1 0 16,-1-1 0-16,1-6 0 0,1-6 0 0,1-6 0 0,0-5 128 0,3-3-128 15,1-2 0-15,1-6 0 0,0-1 0 0,0-6 0 16,1-2 0 0,2-5 0-16,-1-4-176 0,2-5-80 0,0-3-32 0,-1-3 0 15,2 0-1136-15,0-7-240 0,-1-2-32 0,-3-8-16 31,2-1 240-31,-2-7 64 0,-1-1 0 0,0-2-19280 0</inkml:trace>
  <inkml:trace contextRef="#ctx0" brushRef="#br2" timeOffset="129786.45">27012 13712 43311 0,'-1'-2'1920'0,"1"1"384"0,0-2-1840 0,-1 0-464 0,1 0 0 0,1 1 0 0,2 0 624 15,0-3 16-15,4-1 16 0,1-1 0 0,3-3-448 0,1-1-80 31,-1 3-128-31,-1 2 176 0,-2 0-48 0,1 6 0 16,-3 0 0-16,0 2 0 0,0 2 368 0,-1 0 64 0,2 5 16 0,-3-3 0 16,4 1 288-16,-1 4 64 0,3-1 16 0,1 0 0 15,4 2 0-15,2-2 0 0,6 3 0 16,3-1 0-16,2-2 32 0,9-4 16 0,8 0 0 0,9-2 0 16,8-1-784-16,5-2-208 0,1 1 0 0,1-2 112 0,-3 0-112 0,0 3 0 15,4-3 0-15,-5 0 0 0,-3 1 0 0,-5 1 0 16,-8 2 0-16,-8-1 0 0,-6 0 0 0,-8 0 0 15,-4 0 0-15,-4 0 0 16,-3 1-992-16,-2-4-144 0,-2 2-16 0,0-2-16 16,2 1-80-16,0-2-16 0,2-1 0 0,1-2 0 15,3-1-32-15,1 0-16 0,1-1 0 0,0 0 0 16,1-3 160-16,-5 2 16 0,-2 0 16 0,-5 5-17952 0</inkml:trace>
  <inkml:trace contextRef="#ctx0" brushRef="#br2" timeOffset="130150.67">27103 14464 26719 0,'0'0'2368'0,"1"-2"-1888"0,0 2-480 0,0 0 0 0,1-3 2816 0,0 2 480 16,2-1 96-16,3-1 0 0,2-1-2112 0,2 1-448 0,4 0-64 0,0 1-32 15,0 1 96-15,1 2 0 0,0 1 16 0,0 2 0 16,1 1 368-16,2 2 64 0,-1 2 0 0,1-2 16 16,-1 2 112-16,2 0 0 0,2 1 16 15,2 2 0-15,2-2-144 0,2 0-48 0,2 2 0 16,3-2 0-16,3 2-976 0,1-3-256 0,3 2 0 0,2-2 128 15,1 0-128-15,2-2 0 0,0 2 0 0,6 0 0 16,5-1 0-16,3-2 0 0,4-1 0 0,1-5 0 16,0-5 0-16,1-2 0 0,3-6 0 0,9-6-26240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6T15:25:56.21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3156 16858 34095 0,'-7'4'3024'0,"3"1"-2416"0,2 1-480 0,2-5-128 0,2 2 0 15,-4 3 144-15,1 4-144 0,-3 6 160 0,1 5-288 0,0 3-64 16,1 3-16-16,2 1 0 0,1 2 208 0,0 1 192 15,2 1-48-15,0 6 0 0,1 7-144 0,1 1 0 16,2-2 0-16,0-2 0 0,-2 1 640 0,1-2 80 16,-1 1 32-16,1-5 0 0,0 3 304 0,1 1 64 15,2 2 16-15,1-2 0 0,1-3-688 0,3-3-144 16,-1-7-32-16,5-6 0 0,-2-8-144 0,4-3-128 16,1-5 144-16,3-4-144 0,3-5 320 0,4-4-16 15,4-3-16-15,3-6 0 0,4-6-288 0,0-7 160 16,3-2-160-16,-3-3 128 0,-1-1-128 0,1-2 0 15,1-2 0-15,-1 1 128 0,0 0-128 0,-3 1 0 0,-2 2 0 0,-1 3 0 16,-1 3-128-16,-1 1 128 0,-1 6 0 0,-2 0 0 16,-1 2 0-16,-4 1 0 0,1 4 0 0,-2 5 0 15,2 1 0-15,-1 2 0 0,0 4 0 0,-1 3 0 16,-1 1 0-16,0 4 128 0,-3 0-128 0,1 0 128 16,0 2-128-16,-1-2 128 0,2 1-128 0,-2-2 128 15,1-3-128-15,0 2 160 16,2-7-160-16,0 2 160 0,0-2-160 0,-1 0 0 0,0-2 0 0,-1 0 128 15,0 0-128-15,0-3 0 0,1 2 0 0,-2 0 0 0,-2 1 0 16,0 0 0-16,1 2 0 0,0 2 0 0,-1 2 0 0,4 2 0 16,0 4 0-16,3 6 0 0,5 5 0 0,1 6 0 15,4 6 0-15,-1 4 0 0,-1 1 0 0,0-1 0 16,-1-1 0-16,-3-6 0 0,-1-5 0 0,0-5 0 16,-2 0 0-16,1-7 0 0,2-3 0 0,2-5 160 15,0-2-160-15,4-8 160 16,3-3 80-16,-1-4 16 0,3-6 0 0,0-4 0 0,1-3 0 0,1-4 0 15,1 1 0-15,1 0 0 0,-2 1-256 0,3 5 144 16,2 1-144-16,-1 5 128 0,-2 8-128 0,-1 2 128 0,3 8-128 16,0 4 128-16,3 9-128 0,4 8-176 0,5 5 48 0,2 5 0 31,0 2 128-31,-2-3 0 0,0-2 0 0,-2-6 0 0,-2-5 0 0,-1-5 0 0,2-7 0 0,-1 0 0 16,0-6 0-16,-2 2 0 0,-2-4 0 0,-6-1 0 15,-3-1 0-15,-3-6 128 0,-3-3-128 0,-3 0 176 16,-1 0 32-16,0-3 16 0,0-2 0 0,-2 2 0 15,0-1 64-15,1 1 16 0,1 1 0 0,4 2 0 0,3 6-144 16,1 4-32 0,2 7 0-16,0 10 0 0,4 9-128 0,3 6 0 15,5 11 0-15,2 4 0 0,-4-3 0 0,-2-1 0 16,-5-1 0-16,1-1 0 0,1-1 0 0,-5-5 0 16,-2-7-144-16,-2-7 144 0,0-2 0 0,2-6 0 0,2-7 0 0,0-4 0 0,-2-2 640 0,3-7 16 15,3-5 16-15,-1-2 0 16,-3-7 192-16,-2 1 32 15,-4-5 16-15,-3 1 0 0,1-1-208 0,-1 0-32 16,2-1-16-16,2 4 0 0,0-1-464 0,4 3-192 16,2 4 176-16,0 6-176 15,2 7-336-15,-3 3-176 0,-3 6-16 0,2 4-16 0,1 5 352 0,4-2 64 0,5 4 128 0,4 1-208 16,3-2 208-16,2-3 0 0,-3-1 0 0,1-6 0 16,1-3 0-16,-2-3 0 0,-4-4 0 15,0-2 0-15,3-4 0 0,-2-5 0 0,-1 1 0 0,1-6 0 16,-4 1 0-16,-1 0 0 0,-4 3 0 0,0 6 0 15,2 4 0-15,2 6 0 0,3 8 0 0,5 8 0 16,1 6 0-16,5 11 0 0,3 7 0 0,2 5 0 16,1 7-160-16,2 0 16 0,4-2 0 0,-2-3 0 0,-1-6 144 15,-7-7 0-15,-4-6 0 0,-6-4 0 0,-1-6 0 0,-2-6 0 16,1-3 0-16,0-6 0 0,0-1 0 0,-1-8 0 16,1-1 0-16,-3-6 0 0,-1-3 448 0,-2-5 0 15,0-3 16-15,0-4 0 0,-1 5 208 0,3-6 32 16,4 1 16-16,3 3 0 0,-2 8-592 0,0 13-128 15,-4 8 0-15,4 7 0 16,1 9-608-16,3 7-112 0,2 5-32 0,-1 2 0 0,-1 3 752 0,-3-3 0 16,-4-2 192-16,-4-1-32 0,-2-5-160 0,-1-2 192 15,-1-2-192-15,0 0 192 0,1 1 256 0,0-3 64 16,0-1 16-16,1-2 0 0,-1 0-528 0,1-5 0 0,-3-1 0 16,-1-6 0-16,1-3 0 0,3-4 0 0,5-6 0 0,2-3 0 15,3-3 0-15,2-6 0 0,3 1 0 0,-2-13 144 16,-1-13-144-16,7-23 0 0,8-19 0 15,4-18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7.xml"/><Relationship Id="rId4" Type="http://schemas.openxmlformats.org/officeDocument/2006/relationships/image" Target="../media/image4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customXml" Target="../ink/ink8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desmos.com/calculator/lp0rqsb1w6" TargetMode="External"/><Relationship Id="rId4" Type="http://schemas.openxmlformats.org/officeDocument/2006/relationships/image" Target="../media/image4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0.png"/><Relationship Id="rId7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hyperlink" Target="https://www.desmos.com/calculator/plp1thgsbh" TargetMode="External"/><Relationship Id="rId4" Type="http://schemas.openxmlformats.org/officeDocument/2006/relationships/image" Target="../media/image4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esmos.com/calculator/tnlo7p5pl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cNM7OsdsY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9.xml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customXml" Target="../ink/ink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31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31.png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23.xml"/><Relationship Id="rId4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2.png"/><Relationship Id="rId7" Type="http://schemas.openxmlformats.org/officeDocument/2006/relationships/customXml" Target="../ink/ink26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25.xml"/><Relationship Id="rId4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12" Type="http://schemas.openxmlformats.org/officeDocument/2006/relationships/customXml" Target="../ink/ink32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51.png"/><Relationship Id="rId5" Type="http://schemas.openxmlformats.org/officeDocument/2006/relationships/image" Target="../media/image39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40.png"/><Relationship Id="rId7" Type="http://schemas.openxmlformats.org/officeDocument/2006/relationships/image" Target="../media/image3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0" Type="http://schemas.openxmlformats.org/officeDocument/2006/relationships/image" Target="../media/image56.png"/><Relationship Id="rId4" Type="http://schemas.openxmlformats.org/officeDocument/2006/relationships/image" Target="../media/image250.png"/><Relationship Id="rId9" Type="http://schemas.openxmlformats.org/officeDocument/2006/relationships/customXml" Target="../ink/ink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01.png"/><Relationship Id="rId7" Type="http://schemas.openxmlformats.org/officeDocument/2006/relationships/customXml" Target="../ink/ink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3.xml"/><Relationship Id="rId4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3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111.png"/><Relationship Id="rId7" Type="http://schemas.openxmlformats.org/officeDocument/2006/relationships/image" Target="../media/image3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58.png"/><Relationship Id="rId5" Type="http://schemas.openxmlformats.org/officeDocument/2006/relationships/image" Target="../media/image260.png"/><Relationship Id="rId10" Type="http://schemas.openxmlformats.org/officeDocument/2006/relationships/customXml" Target="../ink/ink37.xml"/><Relationship Id="rId4" Type="http://schemas.openxmlformats.org/officeDocument/2006/relationships/image" Target="../media/image240.png"/><Relationship Id="rId9" Type="http://schemas.openxmlformats.org/officeDocument/2006/relationships/image" Target="../media/image2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6.xml"/><Relationship Id="rId4" Type="http://schemas.openxmlformats.org/officeDocument/2006/relationships/image" Target="../media/image4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programming (LP) formulation</a:t>
            </a:r>
          </a:p>
          <a:p>
            <a:pPr marL="917575" lvl="2" indent="-457200"/>
            <a:r>
              <a:rPr lang="en-US" sz="2800" dirty="0"/>
              <a:t>Problem description</a:t>
            </a:r>
          </a:p>
          <a:p>
            <a:pPr marL="917575" lvl="2" indent="-457200"/>
            <a:r>
              <a:rPr lang="en-US" sz="2800" dirty="0"/>
              <a:t>Optimization representation</a:t>
            </a:r>
          </a:p>
          <a:p>
            <a:pPr marL="917575" lvl="2" indent="-457200"/>
            <a:r>
              <a:rPr lang="en-US" sz="2800" dirty="0"/>
              <a:t>Graphical representation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LP: Continue graphical representation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Solving linear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Higher dimensions than just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Integer programs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5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4C7F50-59D7-6F7C-75AA-8F6390207B8C}"/>
              </a:ext>
            </a:extLst>
          </p:cNvPr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Feasible region: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All points x that satisfy the constraints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E399A7-BF82-F6E6-0562-9E92160E54E9}"/>
                  </a:ext>
                </a:extLst>
              </p14:cNvPr>
              <p14:cNvContentPartPr/>
              <p14:nvPr/>
            </p14:nvContentPartPr>
            <p14:xfrm>
              <a:off x="385200" y="4336920"/>
              <a:ext cx="1047240" cy="1944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E399A7-BF82-F6E6-0562-9E92160E54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840" y="4327560"/>
                <a:ext cx="1065960" cy="19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0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9F686B-6326-D1CC-CD9A-F3B6FB3C2715}"/>
              </a:ext>
            </a:extLst>
          </p:cNvPr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https://www.desmos.com/calculator/lp0rqsb1w6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F5F78B-F381-B54D-1FF2-608C239FA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843" y="875431"/>
            <a:ext cx="5371764" cy="46727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81D4D0-6CA8-4448-353E-B60C0B6AC635}"/>
                  </a:ext>
                </a:extLst>
              </p14:cNvPr>
              <p14:cNvContentPartPr/>
              <p14:nvPr/>
            </p14:nvContentPartPr>
            <p14:xfrm>
              <a:off x="1510920" y="335520"/>
              <a:ext cx="10632960" cy="670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81D4D0-6CA8-4448-353E-B60C0B6AC6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1560" y="326160"/>
                <a:ext cx="10651680" cy="67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928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8A37D-EF7B-0684-F666-701AED11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43" y="858805"/>
            <a:ext cx="5388873" cy="5069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9F686B-6326-D1CC-CD9A-F3B6FB3C2715}"/>
              </a:ext>
            </a:extLst>
          </p:cNvPr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https://www.desmos.com/calculator/plp1thgsbh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FFF84-60AB-5350-B517-0014F91B2D16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FFF84-60AB-5350-B517-0014F91B2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65CD66-625F-AB72-5FA9-91A2B50B87E5}"/>
                  </a:ext>
                </a:extLst>
              </p14:cNvPr>
              <p14:cNvContentPartPr/>
              <p14:nvPr/>
            </p14:nvContentPartPr>
            <p14:xfrm>
              <a:off x="1126800" y="6068880"/>
              <a:ext cx="3862800" cy="33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65CD66-625F-AB72-5FA9-91A2B50B87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7440" y="6059520"/>
                <a:ext cx="3881520" cy="3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18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19CD3EF-91BE-A312-B81C-5B8CA35D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EC31A-D048-72EF-D7EE-D9DDCEA091A5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01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2960"/>
          </a:xfrm>
        </p:spPr>
        <p:txBody>
          <a:bodyPr/>
          <a:lstStyle/>
          <a:p>
            <a:r>
              <a:rPr lang="en-US" dirty="0"/>
              <a:t>What is the solution to this LP?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0F7E3-06A5-3718-8CF3-29151CED6EF5}"/>
              </a:ext>
            </a:extLst>
          </p:cNvPr>
          <p:cNvSpPr txBox="1"/>
          <p:nvPr/>
        </p:nvSpPr>
        <p:spPr>
          <a:xfrm>
            <a:off x="2034603" y="6302971"/>
            <a:ext cx="755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https://www.desmos.com/calculator/tnlo7p5plp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7E25C-26AF-8D1D-A63E-21ED976B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081"/>
            <a:ext cx="4964703" cy="59897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0792F5-F637-97FB-3D61-F1B85C9E5961}"/>
                  </a:ext>
                </a:extLst>
              </p14:cNvPr>
              <p14:cNvContentPartPr/>
              <p14:nvPr/>
            </p14:nvContentPartPr>
            <p14:xfrm>
              <a:off x="311760" y="29160"/>
              <a:ext cx="11607120" cy="6160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0792F5-F637-97FB-3D61-F1B85C9E59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400" y="19800"/>
                <a:ext cx="11625840" cy="61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15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no constraints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DA1AD-0B16-7C63-0570-67BD1B08F0AA}"/>
                  </a:ext>
                </a:extLst>
              </p14:cNvPr>
              <p14:cNvContentPartPr/>
              <p14:nvPr/>
            </p14:nvContentPartPr>
            <p14:xfrm>
              <a:off x="1857960" y="414720"/>
              <a:ext cx="8562240" cy="603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DA1AD-0B16-7C63-0570-67BD1B08F0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600" y="405360"/>
                <a:ext cx="8580960" cy="60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constraint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8F8165-378A-7C89-2ED6-F5109F64134D}"/>
                  </a:ext>
                </a:extLst>
              </p14:cNvPr>
              <p14:cNvContentPartPr/>
              <p14:nvPr/>
            </p14:nvContentPartPr>
            <p14:xfrm>
              <a:off x="6003720" y="772920"/>
              <a:ext cx="5462640" cy="291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8F8165-378A-7C89-2ED6-F5109F6413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4360" y="763560"/>
                <a:ext cx="5481360" cy="29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r="-908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2B93B3-465B-5136-CF77-6B6077BF9C93}"/>
                  </a:ext>
                </a:extLst>
              </p14:cNvPr>
              <p14:cNvContentPartPr/>
              <p14:nvPr/>
            </p14:nvContentPartPr>
            <p14:xfrm>
              <a:off x="1639440" y="1448640"/>
              <a:ext cx="9550080" cy="508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2B93B3-465B-5136-CF77-6B6077BF9C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0080" y="1439280"/>
                <a:ext cx="9568800" cy="51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more detail: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Enumerate all intersections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Keep only those that are feasible (satisfy </a:t>
            </a:r>
            <a:r>
              <a:rPr lang="en-US" i="1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inequalities)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Return feasible intersection with the lowest objective value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F45D3F-3E36-ABAC-CE9B-C0DD149538C9}"/>
                  </a:ext>
                </a:extLst>
              </p14:cNvPr>
              <p14:cNvContentPartPr/>
              <p14:nvPr/>
            </p14:nvContentPartPr>
            <p14:xfrm>
              <a:off x="247680" y="1978920"/>
              <a:ext cx="11948400" cy="457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F45D3F-3E36-ABAC-CE9B-C0DD149538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" y="1969560"/>
                <a:ext cx="11967120" cy="45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3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4D08CC-E8BB-4710-5503-D7D117FCF8D8}"/>
                  </a:ext>
                </a:extLst>
              </p14:cNvPr>
              <p14:cNvContentPartPr/>
              <p14:nvPr/>
            </p14:nvContentPartPr>
            <p14:xfrm>
              <a:off x="1810080" y="1919520"/>
              <a:ext cx="9435600" cy="473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4D08CC-E8BB-4710-5503-D7D117FCF8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720" y="1910160"/>
                <a:ext cx="9454320" cy="47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3F31AC-591B-9640-3CC8-7B7F1A7548FB}"/>
                  </a:ext>
                </a:extLst>
              </p14:cNvPr>
              <p14:cNvContentPartPr/>
              <p14:nvPr/>
            </p14:nvContentPartPr>
            <p14:xfrm>
              <a:off x="2626560" y="2601720"/>
              <a:ext cx="3911400" cy="244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3F31AC-591B-9640-3CC8-7B7F1A7548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7200" y="2592360"/>
                <a:ext cx="3930120" cy="24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21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4D307E-2101-6346-AA6F-432C15E351DD}"/>
                  </a:ext>
                </a:extLst>
              </p14:cNvPr>
              <p14:cNvContentPartPr/>
              <p14:nvPr/>
            </p14:nvContentPartPr>
            <p14:xfrm>
              <a:off x="355680" y="2417400"/>
              <a:ext cx="10591560" cy="217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4D307E-2101-6346-AA6F-432C15E351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320" y="2408040"/>
                <a:ext cx="10610280" cy="21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5714886" cy="51649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Simplex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at a feasible intersection (if not trivial, can solve another LP to find one)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successors as “neighbors” of current intersection</a:t>
            </a:r>
          </a:p>
          <a:p>
            <a:pPr marL="687388" lvl="1" indent="-457200"/>
            <a:r>
              <a:rPr lang="en-US" dirty="0"/>
              <a:t>i.e., remove one row from our square subset of A, and add another row not in the subset; then check feasibility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 to any successor with lower objective than current intersection</a:t>
            </a:r>
          </a:p>
          <a:p>
            <a:pPr marL="687388" lvl="1" indent="-457200"/>
            <a:r>
              <a:rPr lang="en-US" dirty="0"/>
              <a:t>If no such successors, we are done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D1ED5-84FA-4942-BA48-3D97EA05FD6D}"/>
              </a:ext>
            </a:extLst>
          </p:cNvPr>
          <p:cNvSpPr txBox="1"/>
          <p:nvPr/>
        </p:nvSpPr>
        <p:spPr>
          <a:xfrm>
            <a:off x="1593699" y="6260036"/>
            <a:ext cx="945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local hill-climbing search! … but always finds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4FF7C7-C492-A063-B86C-31FCACB0EDA8}"/>
                  </a:ext>
                </a:extLst>
              </p14:cNvPr>
              <p14:cNvContentPartPr/>
              <p14:nvPr/>
            </p14:nvContentPartPr>
            <p14:xfrm>
              <a:off x="1861200" y="6075720"/>
              <a:ext cx="4122000" cy="68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4FF7C7-C492-A063-B86C-31FCACB0ED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840" y="6066360"/>
                <a:ext cx="414072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31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039239-1F31-4C7C-25AA-353B0BD78A5F}"/>
                  </a:ext>
                </a:extLst>
              </p14:cNvPr>
              <p14:cNvContentPartPr/>
              <p14:nvPr/>
            </p14:nvContentPartPr>
            <p14:xfrm>
              <a:off x="6737400" y="3848400"/>
              <a:ext cx="5061600" cy="19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039239-1F31-4C7C-25AA-353B0BD78A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8040" y="3839040"/>
                <a:ext cx="5080320" cy="19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𝐜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2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Graphical Representation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you’re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5692-331F-4AF2-8C88-0D7F3448F1AF}"/>
              </a:ext>
            </a:extLst>
          </p:cNvPr>
          <p:cNvSpPr txBox="1"/>
          <p:nvPr/>
        </p:nvSpPr>
        <p:spPr>
          <a:xfrm>
            <a:off x="3138566" y="6374913"/>
            <a:ext cx="6097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https://www.youtube.com/watch?v=CUcNM7OsdsY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7E79E2-B435-64A6-4E00-6C4243A69F16}"/>
                  </a:ext>
                </a:extLst>
              </p14:cNvPr>
              <p14:cNvContentPartPr/>
              <p14:nvPr/>
            </p14:nvContentPartPr>
            <p14:xfrm>
              <a:off x="278640" y="1445760"/>
              <a:ext cx="11699280" cy="3577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7E79E2-B435-64A6-4E00-6C4243A69F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280" y="1436400"/>
                <a:ext cx="11718000" cy="35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6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3D756F-2F6B-370B-0E82-AB1614A8F58A}"/>
                  </a:ext>
                </a:extLst>
              </p14:cNvPr>
              <p14:cNvContentPartPr/>
              <p14:nvPr/>
            </p14:nvContentPartPr>
            <p14:xfrm>
              <a:off x="2407320" y="1656360"/>
              <a:ext cx="5305320" cy="518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3D756F-2F6B-370B-0E82-AB1614A8F5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97960" y="1647000"/>
                <a:ext cx="5324040" cy="52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7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5982-6A81-0EEB-A34B-39A66395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B69C-2B03-0EF0-4590-3A734D887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3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8A1AC5-4B9B-EC3E-7DD3-A00C79E7142E}"/>
                  </a:ext>
                </a:extLst>
              </p14:cNvPr>
              <p14:cNvContentPartPr/>
              <p14:nvPr/>
            </p14:nvContentPartPr>
            <p14:xfrm>
              <a:off x="7071840" y="4009320"/>
              <a:ext cx="497880" cy="77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8A1AC5-4B9B-EC3E-7DD3-A00C79E714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2480" y="3999960"/>
                <a:ext cx="516600" cy="7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Linear and 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AD638B-495D-F1D5-7E88-CFD4639085F6}"/>
                  </a:ext>
                </a:extLst>
              </p14:cNvPr>
              <p14:cNvContentPartPr/>
              <p14:nvPr/>
            </p14:nvContentPartPr>
            <p14:xfrm>
              <a:off x="1787400" y="518400"/>
              <a:ext cx="8654760" cy="610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AD638B-495D-F1D5-7E88-CFD4639085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8040" y="509040"/>
                <a:ext cx="8673480" cy="61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8B4BA0-BD97-95CF-C9FE-B3F4B9623C0A}"/>
                  </a:ext>
                </a:extLst>
              </p14:cNvPr>
              <p14:cNvContentPartPr/>
              <p14:nvPr/>
            </p14:nvContentPartPr>
            <p14:xfrm>
              <a:off x="5491800" y="3579120"/>
              <a:ext cx="1206000" cy="83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8B4BA0-BD97-95CF-C9FE-B3F4B9623C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2440" y="3569760"/>
                <a:ext cx="1224720" cy="8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blipFill>
                <a:blip r:embed="rId3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could also do: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more constrained: Binary Integer Programming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hybrid: Mixed Integer Linear Programming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A53821-7842-95D9-7A0C-DD56E3E526B5}"/>
                  </a:ext>
                </a:extLst>
              </p14:cNvPr>
              <p14:cNvContentPartPr/>
              <p14:nvPr/>
            </p14:nvContentPartPr>
            <p14:xfrm>
              <a:off x="3099600" y="2033640"/>
              <a:ext cx="6896880" cy="434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A53821-7842-95D9-7A0C-DD56E3E526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240" y="2024280"/>
                <a:ext cx="6915600" cy="43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heuristics?</a:t>
            </a: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C932-1B66-D921-61B6-C7B3FE42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Alert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E504A-A866-A94F-D049-1D2E7B1A6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represent the objective value (total cost),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Pay attention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vs just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E504A-A866-A94F-D049-1D2E7B1A6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04D0F4-9341-8022-0F16-E82DF82A54B7}"/>
                  </a:ext>
                </a:extLst>
              </p:cNvPr>
              <p:cNvSpPr txBox="1"/>
              <p:nvPr/>
            </p:nvSpPr>
            <p:spPr>
              <a:xfrm>
                <a:off x="1801090" y="4996357"/>
                <a:ext cx="3536802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04D0F4-9341-8022-0F16-E82DF82A5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90" y="4996357"/>
                <a:ext cx="3536802" cy="1538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E203F-CB54-CA0F-B3B3-ED3FC3540D14}"/>
                  </a:ext>
                </a:extLst>
              </p:cNvPr>
              <p:cNvSpPr txBox="1"/>
              <p:nvPr/>
            </p:nvSpPr>
            <p:spPr>
              <a:xfrm>
                <a:off x="1271671" y="2935907"/>
                <a:ext cx="3926554" cy="159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	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E203F-CB54-CA0F-B3B3-ED3FC3540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71" y="2935907"/>
                <a:ext cx="3926554" cy="1598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63BA5E-37E0-DB53-8B65-4D3E35E1B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612" y="1708792"/>
            <a:ext cx="3216336" cy="4714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0C53E0-FA4B-E31A-170E-47BD55FDD92D}"/>
                  </a:ext>
                </a:extLst>
              </p14:cNvPr>
              <p14:cNvContentPartPr/>
              <p14:nvPr/>
            </p14:nvContentPartPr>
            <p14:xfrm>
              <a:off x="968760" y="2601360"/>
              <a:ext cx="10024200" cy="4157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0C53E0-FA4B-E31A-170E-47BD55FDD9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400" y="2592000"/>
                <a:ext cx="10042920" cy="41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751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blipFill>
                <a:blip r:embed="rId4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F543E-E554-451C-62E4-BA4EA63E0C83}"/>
                  </a:ext>
                </a:extLst>
              </p14:cNvPr>
              <p14:cNvContentPartPr/>
              <p14:nvPr/>
            </p14:nvContentPartPr>
            <p14:xfrm>
              <a:off x="999360" y="3408480"/>
              <a:ext cx="10920240" cy="341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F543E-E554-451C-62E4-BA4EA63E0C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0000" y="3399120"/>
                <a:ext cx="10938960" cy="34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FAA7D4-D3CE-8B8F-455E-6149B9DF7BC2}"/>
                  </a:ext>
                </a:extLst>
              </p14:cNvPr>
              <p14:cNvContentPartPr/>
              <p14:nvPr/>
            </p14:nvContentPartPr>
            <p14:xfrm>
              <a:off x="469080" y="5660280"/>
              <a:ext cx="699840" cy="663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FAA7D4-D3CE-8B8F-455E-6149B9DF7B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720" y="5650920"/>
                <a:ext cx="718560" cy="6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25B542-8CE4-6F11-78E2-1CC502F7D396}"/>
                  </a:ext>
                </a:extLst>
              </p14:cNvPr>
              <p14:cNvContentPartPr/>
              <p14:nvPr/>
            </p14:nvContentPartPr>
            <p14:xfrm>
              <a:off x="2422440" y="1113120"/>
              <a:ext cx="9367920" cy="528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25B542-8CE4-6F11-78E2-1CC502F7D3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3080" y="1103760"/>
                <a:ext cx="9386640" cy="53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A76C8A-F7B1-836B-A0CA-C2ACA0FB3C23}"/>
                  </a:ext>
                </a:extLst>
              </p14:cNvPr>
              <p14:cNvContentPartPr/>
              <p14:nvPr/>
            </p14:nvContentPartPr>
            <p14:xfrm>
              <a:off x="4959089" y="3168201"/>
              <a:ext cx="98280" cy="118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A76C8A-F7B1-836B-A0CA-C2ACA0FB3C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2969" y="3162081"/>
                <a:ext cx="110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8000BE-EE0A-9503-C949-929D7AB66670}"/>
                  </a:ext>
                </a:extLst>
              </p14:cNvPr>
              <p14:cNvContentPartPr/>
              <p14:nvPr/>
            </p14:nvContentPartPr>
            <p14:xfrm>
              <a:off x="6365249" y="3212121"/>
              <a:ext cx="105120" cy="114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8000BE-EE0A-9503-C949-929D7AB666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9129" y="3206001"/>
                <a:ext cx="117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0249A5-E838-C78E-199E-4E0B596A37C1}"/>
                  </a:ext>
                </a:extLst>
              </p14:cNvPr>
              <p14:cNvContentPartPr/>
              <p14:nvPr/>
            </p14:nvContentPartPr>
            <p14:xfrm>
              <a:off x="6273449" y="4471401"/>
              <a:ext cx="119160" cy="86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0249A5-E838-C78E-199E-4E0B596A37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7329" y="4465281"/>
                <a:ext cx="131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8914FE-E232-EF9B-34B2-5642C97887AB}"/>
                  </a:ext>
                </a:extLst>
              </p14:cNvPr>
              <p14:cNvContentPartPr/>
              <p14:nvPr/>
            </p14:nvContentPartPr>
            <p14:xfrm>
              <a:off x="4846769" y="4553121"/>
              <a:ext cx="102960" cy="121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8914FE-E232-EF9B-34B2-5642C97887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0649" y="4547001"/>
                <a:ext cx="115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4D00DE-3041-D937-6EAF-CDC64492BD26}"/>
                  </a:ext>
                </a:extLst>
              </p14:cNvPr>
              <p14:cNvContentPartPr/>
              <p14:nvPr/>
            </p14:nvContentPartPr>
            <p14:xfrm>
              <a:off x="1323809" y="1038441"/>
              <a:ext cx="892080" cy="57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4D00DE-3041-D937-6EAF-CDC64492BD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15169" y="1029441"/>
                <a:ext cx="90972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409A4-BCE3-CE77-5EF1-82430C8CC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5FC6-8B8A-1C41-E464-7054DF81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50186-A917-8EE0-081E-DF602A3DC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Core steps: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LP solver to find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</a:t>
                </a:r>
              </a:p>
              <a:p>
                <a:r>
                  <a:rPr lang="en-US" dirty="0"/>
                  <a:t>	</a:t>
                </a:r>
                <a:r>
                  <a:rPr lang="en-US" sz="2800" dirty="0"/>
                  <a:t>return solution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Otherwise: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Create two branches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50186-A917-8EE0-081E-DF602A3DC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204" t="-2020" b="-8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B5436-639B-1E3B-0489-9EFED602DBEF}"/>
              </a:ext>
            </a:extLst>
          </p:cNvPr>
          <p:cNvGrpSpPr/>
          <p:nvPr/>
        </p:nvGrpSpPr>
        <p:grpSpPr>
          <a:xfrm>
            <a:off x="7100981" y="646451"/>
            <a:ext cx="2474844" cy="456326"/>
            <a:chOff x="9274961" y="471054"/>
            <a:chExt cx="2474844" cy="45632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8E47F3-3386-8AE9-4B11-7AE787069981}"/>
                </a:ext>
              </a:extLst>
            </p:cNvPr>
            <p:cNvCxnSpPr>
              <a:cxnSpLocks/>
            </p:cNvCxnSpPr>
            <p:nvPr/>
          </p:nvCxnSpPr>
          <p:spPr>
            <a:xfrm>
              <a:off x="10314621" y="471054"/>
              <a:ext cx="0" cy="43812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DF6D3C-20D2-863B-10F4-4D9A2F9E1993}"/>
                </a:ext>
              </a:extLst>
            </p:cNvPr>
            <p:cNvCxnSpPr>
              <a:cxnSpLocks/>
            </p:cNvCxnSpPr>
            <p:nvPr/>
          </p:nvCxnSpPr>
          <p:spPr>
            <a:xfrm>
              <a:off x="10911695" y="471054"/>
              <a:ext cx="0" cy="43812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282CC7-4D6F-CEDF-3286-A461AE4E8C2F}"/>
                </a:ext>
              </a:extLst>
            </p:cNvPr>
            <p:cNvCxnSpPr>
              <a:cxnSpLocks/>
            </p:cNvCxnSpPr>
            <p:nvPr/>
          </p:nvCxnSpPr>
          <p:spPr>
            <a:xfrm>
              <a:off x="9274961" y="706488"/>
              <a:ext cx="2474844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889DDEE-820D-B800-7E93-B3E0FD870DCB}"/>
                </a:ext>
              </a:extLst>
            </p:cNvPr>
            <p:cNvCxnSpPr>
              <a:cxnSpLocks/>
            </p:cNvCxnSpPr>
            <p:nvPr/>
          </p:nvCxnSpPr>
          <p:spPr>
            <a:xfrm>
              <a:off x="9665356" y="471054"/>
              <a:ext cx="0" cy="43812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7D93D3-D9BD-924C-E9A0-08B95BD78A18}"/>
                </a:ext>
              </a:extLst>
            </p:cNvPr>
            <p:cNvCxnSpPr>
              <a:cxnSpLocks/>
            </p:cNvCxnSpPr>
            <p:nvPr/>
          </p:nvCxnSpPr>
          <p:spPr>
            <a:xfrm>
              <a:off x="11546348" y="471054"/>
              <a:ext cx="0" cy="456326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25F57FC-2349-C69B-FE7B-479E58F7E9D9}"/>
              </a:ext>
            </a:extLst>
          </p:cNvPr>
          <p:cNvSpPr txBox="1"/>
          <p:nvPr/>
        </p:nvSpPr>
        <p:spPr>
          <a:xfrm>
            <a:off x="7279936" y="2753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E2D24A-5BCC-4C4D-65B6-FBB3D4C933B5}"/>
              </a:ext>
            </a:extLst>
          </p:cNvPr>
          <p:cNvSpPr txBox="1"/>
          <p:nvPr/>
        </p:nvSpPr>
        <p:spPr>
          <a:xfrm>
            <a:off x="7931288" y="2753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11FBF8-71E8-EBF4-15B2-617EAFB5E7C0}"/>
              </a:ext>
            </a:extLst>
          </p:cNvPr>
          <p:cNvSpPr txBox="1"/>
          <p:nvPr/>
        </p:nvSpPr>
        <p:spPr>
          <a:xfrm>
            <a:off x="8573203" y="2753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EE3119-7793-9E00-D633-F9D9B79B5194}"/>
              </a:ext>
            </a:extLst>
          </p:cNvPr>
          <p:cNvSpPr txBox="1"/>
          <p:nvPr/>
        </p:nvSpPr>
        <p:spPr>
          <a:xfrm>
            <a:off x="9224555" y="2753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9C58C6-E564-0B13-A063-692599A9D29E}"/>
              </a:ext>
            </a:extLst>
          </p:cNvPr>
          <p:cNvSpPr txBox="1"/>
          <p:nvPr/>
        </p:nvSpPr>
        <p:spPr>
          <a:xfrm>
            <a:off x="6746381" y="697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666E33D-74B2-1EC7-9CAA-FC8E4CA95F80}"/>
              </a:ext>
            </a:extLst>
          </p:cNvPr>
          <p:cNvSpPr/>
          <p:nvPr/>
        </p:nvSpPr>
        <p:spPr>
          <a:xfrm>
            <a:off x="8372547" y="812798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6B018C8-6A1C-B234-AF74-A5A3F77093E8}"/>
              </a:ext>
            </a:extLst>
          </p:cNvPr>
          <p:cNvGrpSpPr/>
          <p:nvPr/>
        </p:nvGrpSpPr>
        <p:grpSpPr>
          <a:xfrm>
            <a:off x="4888688" y="2601547"/>
            <a:ext cx="2896878" cy="827453"/>
            <a:chOff x="4888688" y="2601547"/>
            <a:chExt cx="2896878" cy="8274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D325E9-EF13-A98D-C4BE-D1494AAD1D85}"/>
                </a:ext>
              </a:extLst>
            </p:cNvPr>
            <p:cNvGrpSpPr/>
            <p:nvPr/>
          </p:nvGrpSpPr>
          <p:grpSpPr>
            <a:xfrm>
              <a:off x="5243288" y="2972674"/>
              <a:ext cx="2474844" cy="456326"/>
              <a:chOff x="9274961" y="471054"/>
              <a:chExt cx="2474844" cy="45632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1468405-E080-721F-6FC2-48F7CCDC9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4621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EBB3701-971A-BD41-468B-BF1152157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1695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648ADE5-BAF7-3343-9895-A71E389EB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4961" y="706488"/>
                <a:ext cx="2474844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8E7F947-FB3C-F8FC-9F72-7BB34C357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5356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CAC6E2A-C121-2403-7DD3-73CD015842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46348" y="471054"/>
                <a:ext cx="0" cy="45632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9F2BB3-78AB-986D-4EB0-95A6BC8057FD}"/>
                </a:ext>
              </a:extLst>
            </p:cNvPr>
            <p:cNvSpPr txBox="1"/>
            <p:nvPr/>
          </p:nvSpPr>
          <p:spPr>
            <a:xfrm>
              <a:off x="5422243" y="26015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021CF3-1F97-9FCA-69A9-88283283185B}"/>
                </a:ext>
              </a:extLst>
            </p:cNvPr>
            <p:cNvSpPr txBox="1"/>
            <p:nvPr/>
          </p:nvSpPr>
          <p:spPr>
            <a:xfrm>
              <a:off x="6073595" y="26015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03FA43-D5CD-25E3-6668-0C0B2AF18383}"/>
                </a:ext>
              </a:extLst>
            </p:cNvPr>
            <p:cNvSpPr txBox="1"/>
            <p:nvPr/>
          </p:nvSpPr>
          <p:spPr>
            <a:xfrm>
              <a:off x="6715510" y="26015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18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EDD770-F4FD-7E4C-1E80-AB6597EC8E44}"/>
                </a:ext>
              </a:extLst>
            </p:cNvPr>
            <p:cNvSpPr txBox="1"/>
            <p:nvPr/>
          </p:nvSpPr>
          <p:spPr>
            <a:xfrm>
              <a:off x="7366862" y="26015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E1385-957F-1800-4E39-2F0B9A376175}"/>
                </a:ext>
              </a:extLst>
            </p:cNvPr>
            <p:cNvSpPr txBox="1"/>
            <p:nvPr/>
          </p:nvSpPr>
          <p:spPr>
            <a:xfrm>
              <a:off x="4888688" y="30234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FE098F-3771-AE22-D4D0-B6927A652D37}"/>
                </a:ext>
              </a:extLst>
            </p:cNvPr>
            <p:cNvSpPr/>
            <p:nvPr/>
          </p:nvSpPr>
          <p:spPr>
            <a:xfrm>
              <a:off x="6514854" y="3139021"/>
              <a:ext cx="134214" cy="13237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7D3B4-C660-0127-3052-CDCAE9CB2BAD}"/>
              </a:ext>
            </a:extLst>
          </p:cNvPr>
          <p:cNvGrpSpPr/>
          <p:nvPr/>
        </p:nvGrpSpPr>
        <p:grpSpPr>
          <a:xfrm>
            <a:off x="8756167" y="2623086"/>
            <a:ext cx="2896878" cy="827453"/>
            <a:chOff x="8756167" y="2623086"/>
            <a:chExt cx="2896878" cy="8274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F7655F-205B-ACE7-760C-D0D6D1850328}"/>
                </a:ext>
              </a:extLst>
            </p:cNvPr>
            <p:cNvGrpSpPr/>
            <p:nvPr/>
          </p:nvGrpSpPr>
          <p:grpSpPr>
            <a:xfrm>
              <a:off x="9110767" y="2994213"/>
              <a:ext cx="2474844" cy="456326"/>
              <a:chOff x="9274961" y="471054"/>
              <a:chExt cx="2474844" cy="45632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8EA0726-D802-7691-7EFC-66D593950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4621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BD96BC-1D55-2483-FA3B-1B280E2BB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1695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B854F86-FA98-1FE1-B7E8-2FECC5BFF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4961" y="706488"/>
                <a:ext cx="2474844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BA3EEB8-9BF8-AE64-0D5E-F1AD7C2FD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5356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3694CDF-AB65-A0A4-97A4-EEB4EEC24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46348" y="471054"/>
                <a:ext cx="0" cy="45632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3D6D70-9FB1-66C5-59A2-5B19F9F47BBE}"/>
                </a:ext>
              </a:extLst>
            </p:cNvPr>
            <p:cNvSpPr txBox="1"/>
            <p:nvPr/>
          </p:nvSpPr>
          <p:spPr>
            <a:xfrm>
              <a:off x="9289722" y="2623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9E0082-8BC2-B149-B3AA-1A811218C125}"/>
                </a:ext>
              </a:extLst>
            </p:cNvPr>
            <p:cNvSpPr txBox="1"/>
            <p:nvPr/>
          </p:nvSpPr>
          <p:spPr>
            <a:xfrm>
              <a:off x="9941074" y="2623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356F48-4FDC-4EB4-21AE-341CF1DE05FA}"/>
                </a:ext>
              </a:extLst>
            </p:cNvPr>
            <p:cNvSpPr txBox="1"/>
            <p:nvPr/>
          </p:nvSpPr>
          <p:spPr>
            <a:xfrm>
              <a:off x="10582989" y="2623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18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F8385E-0429-9D2A-9253-A956BBB05ABC}"/>
                </a:ext>
              </a:extLst>
            </p:cNvPr>
            <p:cNvSpPr txBox="1"/>
            <p:nvPr/>
          </p:nvSpPr>
          <p:spPr>
            <a:xfrm>
              <a:off x="11234341" y="2623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8028FA-909A-D6DE-40F0-ED2C3567F5FB}"/>
                </a:ext>
              </a:extLst>
            </p:cNvPr>
            <p:cNvSpPr txBox="1"/>
            <p:nvPr/>
          </p:nvSpPr>
          <p:spPr>
            <a:xfrm>
              <a:off x="8756167" y="30449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F84B67-72F2-01A7-674A-0A6C05420654}"/>
                </a:ext>
              </a:extLst>
            </p:cNvPr>
            <p:cNvSpPr/>
            <p:nvPr/>
          </p:nvSpPr>
          <p:spPr>
            <a:xfrm>
              <a:off x="10382333" y="3160560"/>
              <a:ext cx="134214" cy="13237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298B9F0-3746-4FFD-28DF-EBC0B0B4166A}"/>
                  </a:ext>
                </a:extLst>
              </p14:cNvPr>
              <p14:cNvContentPartPr/>
              <p14:nvPr/>
            </p14:nvContentPartPr>
            <p14:xfrm>
              <a:off x="378360" y="134280"/>
              <a:ext cx="11817720" cy="6056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298B9F0-3746-4FFD-28DF-EBC0B0B41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" y="124920"/>
                <a:ext cx="11836440" cy="60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0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Push LP solution of problem into priority queue,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>
                    <a:solidFill>
                      <a:srgbClr val="7030A0"/>
                    </a:solidFill>
                  </a:rPr>
                  <a:t>ordered by objective value of LP solution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917575" lvl="2" indent="-457200"/>
                <a:r>
                  <a:rPr lang="en-US" sz="2800" dirty="0"/>
                  <a:t>If queue is empty, return IP is infeasible</a:t>
                </a:r>
              </a:p>
              <a:p>
                <a:pPr marL="917575" lvl="2" indent="-457200"/>
                <a:r>
                  <a:rPr lang="en-US" sz="2800" dirty="0"/>
                  <a:t>Pop candidate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from priority queue ()</a:t>
                </a:r>
              </a:p>
              <a:p>
                <a:pPr marL="917575" lvl="2" indent="-45720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we are done; return solution</a:t>
                </a:r>
              </a:p>
              <a:p>
                <a:pPr marL="917575" lvl="2" indent="-457200"/>
                <a:r>
                  <a:rPr lang="en-US" sz="2800" dirty="0"/>
                  <a:t>Otherwise, 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not integer valued, and add two additional LPs to the priority queue: </a:t>
                </a:r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Note: Only add LPs to the queue if they are 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204" t="-2020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BDE08B-90AD-DD36-CDE1-8DE729DFED40}"/>
                  </a:ext>
                </a:extLst>
              </p14:cNvPr>
              <p14:cNvContentPartPr/>
              <p14:nvPr/>
            </p14:nvContentPartPr>
            <p14:xfrm>
              <a:off x="679680" y="285480"/>
              <a:ext cx="10560600" cy="36169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BDE08B-90AD-DD36-CDE1-8DE729DFED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320" y="276120"/>
                <a:ext cx="10579320" cy="36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237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.5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blipFill>
                <a:blip r:embed="rId4"/>
                <a:stretch>
                  <a:fillRect l="-2251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304B1C-E084-494E-B89C-10374ED9708A}"/>
              </a:ext>
            </a:extLst>
          </p:cNvPr>
          <p:cNvCxnSpPr>
            <a:cxnSpLocks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3328BE-77C6-9247-8F66-338B93B17895}"/>
              </a:ext>
            </a:extLst>
          </p:cNvPr>
          <p:cNvCxnSpPr>
            <a:cxnSpLocks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1F216B-C6C4-8FC4-B609-7819E05AC53B}"/>
                  </a:ext>
                </a:extLst>
              </p14:cNvPr>
              <p14:cNvContentPartPr/>
              <p14:nvPr/>
            </p14:nvContentPartPr>
            <p14:xfrm>
              <a:off x="378360" y="4768920"/>
              <a:ext cx="9629280" cy="109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1F216B-C6C4-8FC4-B609-7819E05AC5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000" y="4759560"/>
                <a:ext cx="9648000" cy="11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these points have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for cost vector: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9F6FC3-F0DC-4EF5-96AD-9C3EA08462B4}"/>
              </a:ext>
            </a:extLst>
          </p:cNvPr>
          <p:cNvCxnSpPr/>
          <p:nvPr/>
        </p:nvCxnSpPr>
        <p:spPr>
          <a:xfrm>
            <a:off x="1309880" y="5046935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/>
              <p:nvPr/>
            </p:nvSpPr>
            <p:spPr>
              <a:xfrm>
                <a:off x="5702638" y="4929602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38" y="4929602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BAC2D-3A55-40DA-BD13-BEA18F8B9823}"/>
              </a:ext>
            </a:extLst>
          </p:cNvPr>
          <p:cNvCxnSpPr/>
          <p:nvPr/>
        </p:nvCxnSpPr>
        <p:spPr>
          <a:xfrm flipH="1" flipV="1">
            <a:off x="2895712" y="2965994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/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F0A80AE-EF42-4100-B6B1-B44247D33AE1}"/>
              </a:ext>
            </a:extLst>
          </p:cNvPr>
          <p:cNvSpPr txBox="1"/>
          <p:nvPr/>
        </p:nvSpPr>
        <p:spPr>
          <a:xfrm>
            <a:off x="1937759" y="40682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767632-B21A-75FB-5694-B2AA1BA64BA4}"/>
              </a:ext>
            </a:extLst>
          </p:cNvPr>
          <p:cNvGrpSpPr/>
          <p:nvPr/>
        </p:nvGrpSpPr>
        <p:grpSpPr>
          <a:xfrm rot="776947">
            <a:off x="2252192" y="4435603"/>
            <a:ext cx="1272044" cy="1202248"/>
            <a:chOff x="2244726" y="4458181"/>
            <a:chExt cx="1272044" cy="120224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B407A2-B3CC-438C-8E41-9A565800177F}"/>
                </a:ext>
              </a:extLst>
            </p:cNvPr>
            <p:cNvCxnSpPr/>
            <p:nvPr/>
          </p:nvCxnSpPr>
          <p:spPr>
            <a:xfrm flipH="1" flipV="1">
              <a:off x="2244726" y="4654548"/>
              <a:ext cx="670389" cy="4166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3FF01A2-D293-41E7-BDC4-98F10D671284}"/>
                </a:ext>
              </a:extLst>
            </p:cNvPr>
            <p:cNvCxnSpPr/>
            <p:nvPr/>
          </p:nvCxnSpPr>
          <p:spPr>
            <a:xfrm>
              <a:off x="2921922" y="5071170"/>
              <a:ext cx="594848" cy="3816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14755F5-3987-47FB-AD4C-89893D072791}"/>
                </a:ext>
              </a:extLst>
            </p:cNvPr>
            <p:cNvCxnSpPr>
              <a:cxnSpLocks/>
            </p:cNvCxnSpPr>
            <p:nvPr/>
          </p:nvCxnSpPr>
          <p:spPr>
            <a:xfrm rot="20823053" flipV="1">
              <a:off x="2832093" y="4458181"/>
              <a:ext cx="562033" cy="5725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365E9BF-6A73-42CB-9DFB-7FFEDC773D76}"/>
                </a:ext>
              </a:extLst>
            </p:cNvPr>
            <p:cNvCxnSpPr>
              <a:cxnSpLocks/>
            </p:cNvCxnSpPr>
            <p:nvPr/>
          </p:nvCxnSpPr>
          <p:spPr>
            <a:xfrm rot="20823053" flipH="1">
              <a:off x="2442260" y="5124063"/>
              <a:ext cx="538134" cy="5363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A1188B6-CB9A-463B-B8BC-FBA6305B22C5}"/>
              </a:ext>
            </a:extLst>
          </p:cNvPr>
          <p:cNvSpPr txBox="1"/>
          <p:nvPr/>
        </p:nvSpPr>
        <p:spPr>
          <a:xfrm>
            <a:off x="3438985" y="3972459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CD90B-74CA-431A-9A77-821D2021102D}"/>
              </a:ext>
            </a:extLst>
          </p:cNvPr>
          <p:cNvSpPr txBox="1"/>
          <p:nvPr/>
        </p:nvSpPr>
        <p:spPr>
          <a:xfrm>
            <a:off x="3430490" y="5412447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C408B-5A91-4CD3-9243-3594FF273F5E}"/>
              </a:ext>
            </a:extLst>
          </p:cNvPr>
          <p:cNvSpPr txBox="1"/>
          <p:nvPr/>
        </p:nvSpPr>
        <p:spPr>
          <a:xfrm>
            <a:off x="1954886" y="5522897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487B2D-68EA-96DD-F22E-762144065C88}"/>
                  </a:ext>
                </a:extLst>
              </p14:cNvPr>
              <p14:cNvContentPartPr/>
              <p14:nvPr/>
            </p14:nvContentPartPr>
            <p14:xfrm>
              <a:off x="6962760" y="1648440"/>
              <a:ext cx="4865400" cy="173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487B2D-68EA-96DD-F22E-762144065C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3400" y="1639080"/>
                <a:ext cx="4884120" cy="17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3DD211-36C1-43D9-A234-335DB1FF3341}"/>
                  </a:ext>
                </a:extLst>
              </p14:cNvPr>
              <p14:cNvContentPartPr/>
              <p14:nvPr/>
            </p14:nvContentPartPr>
            <p14:xfrm>
              <a:off x="1618920" y="1500480"/>
              <a:ext cx="8984160" cy="4861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3DD211-36C1-43D9-A234-335DB1FF33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9560" y="1491120"/>
                <a:ext cx="9002880" cy="48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308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9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BB704A6-C852-47AC-98BF-140CB25A089E}"/>
              </a:ext>
            </a:extLst>
          </p:cNvPr>
          <p:cNvCxnSpPr>
            <a:cxnSpLocks/>
          </p:cNvCxnSpPr>
          <p:nvPr/>
        </p:nvCxnSpPr>
        <p:spPr>
          <a:xfrm flipH="1">
            <a:off x="2598992" y="2884090"/>
            <a:ext cx="1735336" cy="7667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EAC396-9115-4E03-B211-3FD4EE1B7A38}"/>
              </a:ext>
            </a:extLst>
          </p:cNvPr>
          <p:cNvCxnSpPr>
            <a:cxnSpLocks/>
          </p:cNvCxnSpPr>
          <p:nvPr/>
        </p:nvCxnSpPr>
        <p:spPr>
          <a:xfrm>
            <a:off x="7698539" y="2964828"/>
            <a:ext cx="1634632" cy="7667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/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/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A5CF365-76C3-B881-D8A4-FE0954684776}"/>
              </a:ext>
            </a:extLst>
          </p:cNvPr>
          <p:cNvCxnSpPr>
            <a:cxnSpLocks/>
          </p:cNvCxnSpPr>
          <p:nvPr/>
        </p:nvCxnSpPr>
        <p:spPr>
          <a:xfrm>
            <a:off x="3091063" y="3972444"/>
            <a:ext cx="0" cy="2330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E08D8C-29A3-700A-1453-98749DCF0C49}"/>
              </a:ext>
            </a:extLst>
          </p:cNvPr>
          <p:cNvGrpSpPr/>
          <p:nvPr/>
        </p:nvGrpSpPr>
        <p:grpSpPr>
          <a:xfrm>
            <a:off x="2465843" y="4448993"/>
            <a:ext cx="623763" cy="1215207"/>
            <a:chOff x="2465843" y="4448993"/>
            <a:chExt cx="623763" cy="121520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4B3FC4-0C68-9177-4607-FC9A28DEB0B3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4"/>
              <a:ext cx="612263" cy="121520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528912-E2EB-10F3-00CA-A6EE00F15E6E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3"/>
              <a:ext cx="622666" cy="48695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5F310-45CA-98BB-FB8D-71502D37C140}"/>
                </a:ext>
              </a:extLst>
            </p:cNvPr>
            <p:cNvCxnSpPr>
              <a:cxnSpLocks/>
            </p:cNvCxnSpPr>
            <p:nvPr/>
          </p:nvCxnSpPr>
          <p:spPr>
            <a:xfrm>
              <a:off x="3089606" y="4905414"/>
              <a:ext cx="0" cy="75878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BDB5CBE-D66A-1654-9616-7C3E152E1C11}"/>
              </a:ext>
            </a:extLst>
          </p:cNvPr>
          <p:cNvCxnSpPr>
            <a:cxnSpLocks/>
          </p:cNvCxnSpPr>
          <p:nvPr/>
        </p:nvCxnSpPr>
        <p:spPr>
          <a:xfrm>
            <a:off x="9956967" y="4016646"/>
            <a:ext cx="0" cy="23307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BA9507-5A16-2613-23F0-F64E0BF50155}"/>
              </a:ext>
            </a:extLst>
          </p:cNvPr>
          <p:cNvGrpSpPr/>
          <p:nvPr/>
        </p:nvGrpSpPr>
        <p:grpSpPr>
          <a:xfrm>
            <a:off x="9956054" y="5141048"/>
            <a:ext cx="594110" cy="998805"/>
            <a:chOff x="9956054" y="5141048"/>
            <a:chExt cx="594110" cy="99880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A8E3292-22C7-6460-01C1-3AD0BB447C8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4563"/>
              <a:ext cx="203361" cy="15718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01CF333-0B23-A577-619D-698D88130886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966989"/>
              <a:ext cx="594110" cy="1728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BCEF72-904A-2280-7DBD-50C2A525AE17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671" y="5301746"/>
              <a:ext cx="394320" cy="8255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C1392E-2721-3D87-23EA-479270F50233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1048"/>
              <a:ext cx="3499" cy="8259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5D0D7A1-6B79-4AA8-8C14-8D444F4B53E9}"/>
              </a:ext>
            </a:extLst>
          </p:cNvPr>
          <p:cNvCxnSpPr>
            <a:cxnSpLocks/>
          </p:cNvCxnSpPr>
          <p:nvPr/>
        </p:nvCxnSpPr>
        <p:spPr>
          <a:xfrm>
            <a:off x="6534448" y="3052733"/>
            <a:ext cx="0" cy="496956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1F77299-4E93-E78D-E766-1FC99146740C}"/>
              </a:ext>
            </a:extLst>
          </p:cNvPr>
          <p:cNvCxnSpPr>
            <a:cxnSpLocks/>
          </p:cNvCxnSpPr>
          <p:nvPr/>
        </p:nvCxnSpPr>
        <p:spPr>
          <a:xfrm>
            <a:off x="5937374" y="3052733"/>
            <a:ext cx="0" cy="496956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E5F02E42-682F-AF8F-4687-57178C8627FA}"/>
              </a:ext>
            </a:extLst>
          </p:cNvPr>
          <p:cNvSpPr/>
          <p:nvPr/>
        </p:nvSpPr>
        <p:spPr>
          <a:xfrm>
            <a:off x="9890255" y="5904295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0E7C5ED-AB5E-F1A6-2BB3-892D6922B974}"/>
              </a:ext>
            </a:extLst>
          </p:cNvPr>
          <p:cNvSpPr/>
          <p:nvPr/>
        </p:nvSpPr>
        <p:spPr>
          <a:xfrm>
            <a:off x="3024550" y="559444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9A3473-CE79-F839-EB2A-0B12A9642EC0}"/>
                  </a:ext>
                </a:extLst>
              </p14:cNvPr>
              <p14:cNvContentPartPr/>
              <p14:nvPr/>
            </p14:nvContentPartPr>
            <p14:xfrm>
              <a:off x="3088440" y="3432960"/>
              <a:ext cx="6859800" cy="290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9A3473-CE79-F839-EB2A-0B12A9642E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9080" y="3423600"/>
                <a:ext cx="6878520" cy="29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28" grpId="0" animBg="1"/>
      <p:bldP spid="1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/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D710D-5DAF-A946-B4B2-8380E3D30F3B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/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4.85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0BF86E-7EF4-7F4F-9138-DCB5E85CD396}"/>
              </a:ext>
            </a:extLst>
          </p:cNvPr>
          <p:cNvCxnSpPr>
            <a:cxnSpLocks/>
            <a:stCxn id="4" idx="2"/>
            <a:endCxn id="32" idx="0"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17,6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=20.6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18,4.85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=20.91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blipFill>
                <a:blip r:embed="rId9"/>
                <a:stretch>
                  <a:fillRect l="-2251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7BAC69-9B8B-E20D-F809-0F709B8D253E}"/>
                  </a:ext>
                </a:extLst>
              </p14:cNvPr>
              <p14:cNvContentPartPr/>
              <p14:nvPr/>
            </p14:nvContentPartPr>
            <p14:xfrm>
              <a:off x="147960" y="-25920"/>
              <a:ext cx="11294280" cy="671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7BAC69-9B8B-E20D-F809-0F709B8D25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600" y="-35280"/>
                <a:ext cx="11313000" cy="67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99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ADEEB0-665B-C8D7-1AA9-F2E98E202B20}"/>
              </a:ext>
            </a:extLst>
          </p:cNvPr>
          <p:cNvCxnSpPr/>
          <p:nvPr/>
        </p:nvCxnSpPr>
        <p:spPr>
          <a:xfrm>
            <a:off x="4565869" y="468872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B258-6B1A-7FC5-63D1-7100D5086B1A}"/>
                  </a:ext>
                </a:extLst>
              </p:cNvPr>
              <p:cNvSpPr txBox="1"/>
              <p:nvPr/>
            </p:nvSpPr>
            <p:spPr>
              <a:xfrm>
                <a:off x="8716370" y="4629985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B258-6B1A-7FC5-63D1-7100D5086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70" y="4629985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D19D3F-FC95-DE41-782E-F12FA5C6C849}"/>
              </a:ext>
            </a:extLst>
          </p:cNvPr>
          <p:cNvCxnSpPr/>
          <p:nvPr/>
        </p:nvCxnSpPr>
        <p:spPr>
          <a:xfrm flipH="1" flipV="1">
            <a:off x="5676724" y="215927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8043-DA08-90E7-3D64-3873E82D5040}"/>
                  </a:ext>
                </a:extLst>
              </p:cNvPr>
              <p:cNvSpPr txBox="1"/>
              <p:nvPr/>
            </p:nvSpPr>
            <p:spPr>
              <a:xfrm>
                <a:off x="4565869" y="2397623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8043-DA08-90E7-3D64-3873E82D5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69" y="2397623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B31BE4-0BBE-2FA7-EFEC-F11C3D77658C}"/>
              </a:ext>
            </a:extLst>
          </p:cNvPr>
          <p:cNvCxnSpPr/>
          <p:nvPr/>
        </p:nvCxnSpPr>
        <p:spPr>
          <a:xfrm flipV="1">
            <a:off x="5710178" y="4066789"/>
            <a:ext cx="397011" cy="6219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65276-FBE5-0998-B8B1-65E89E830522}"/>
                  </a:ext>
                </a:extLst>
              </p:cNvPr>
              <p:cNvSpPr txBox="1"/>
              <p:nvPr/>
            </p:nvSpPr>
            <p:spPr>
              <a:xfrm>
                <a:off x="5978251" y="3602323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65276-FBE5-0998-B8B1-65E89E83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51" y="3602323"/>
                <a:ext cx="4475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4219E8-D3ED-656A-82BB-9582172B185C}"/>
                  </a:ext>
                </a:extLst>
              </p14:cNvPr>
              <p14:cNvContentPartPr/>
              <p14:nvPr/>
            </p14:nvContentPartPr>
            <p14:xfrm>
              <a:off x="3352320" y="3128040"/>
              <a:ext cx="4302000" cy="298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4219E8-D3ED-656A-82BB-9582172B18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2960" y="3118680"/>
                <a:ext cx="4320720" cy="30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41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5F80-1F09-E08D-7506-30EA3D979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38F1-6A5C-0065-756A-CCE1BCDC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75077-8D91-E5B2-3036-5BA9CB837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DABF43A-0583-225B-6046-7537C679D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F346C-771F-A744-0CAC-E5ACF811AA68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59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the magnitude of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𝐜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increases, the distance between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⊤</m:t>
                        </m:r>
                      </m:sup>
                    </m:sSup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𝐱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2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669281" y="2148810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27F95-72CA-71AF-204C-EF3B6C3A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66CC2-F12B-58DC-C568-4151DD81C556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015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4C7F50-59D7-6F7C-75AA-8F6390207B8C}"/>
              </a:ext>
            </a:extLst>
          </p:cNvPr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Feasible region: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All points x that satisfy the constraints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9B1690-1B22-9E97-0CE7-E3C33D2C5FF3}"/>
                  </a:ext>
                </a:extLst>
              </p14:cNvPr>
              <p14:cNvContentPartPr/>
              <p14:nvPr/>
            </p14:nvContentPartPr>
            <p14:xfrm>
              <a:off x="104040" y="69120"/>
              <a:ext cx="11733840" cy="595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9B1690-1B22-9E97-0CE7-E3C33D2C5F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680" y="59760"/>
                <a:ext cx="11752560" cy="59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0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10925</TotalTime>
  <Words>1912</Words>
  <Application>Microsoft Office PowerPoint</Application>
  <PresentationFormat>Widescreen</PresentationFormat>
  <Paragraphs>473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Wingdings</vt:lpstr>
      <vt:lpstr>Office Theme</vt:lpstr>
      <vt:lpstr>Plan</vt:lpstr>
      <vt:lpstr>Optimization</vt:lpstr>
      <vt:lpstr>AI: Representation and Problem Solving </vt:lpstr>
      <vt:lpstr>Poll 1</vt:lpstr>
      <vt:lpstr>Question</vt:lpstr>
      <vt:lpstr>Cost Contours</vt:lpstr>
      <vt:lpstr>Question</vt:lpstr>
      <vt:lpstr>Graphics Representation</vt:lpstr>
      <vt:lpstr>Graphics Representation</vt:lpstr>
      <vt:lpstr>Graphics Representation</vt:lpstr>
      <vt:lpstr>Graphics Representation</vt:lpstr>
      <vt:lpstr>Graphics Representation</vt:lpstr>
      <vt:lpstr>Reminder: Cost Contours</vt:lpstr>
      <vt:lpstr>Poll 2</vt:lpstr>
      <vt:lpstr>Solving a Linear Program</vt:lpstr>
      <vt:lpstr>Solving a Linear Program</vt:lpstr>
      <vt:lpstr>Poll 3</vt:lpstr>
      <vt:lpstr>Solving an LP</vt:lpstr>
      <vt:lpstr>Solving an LP</vt:lpstr>
      <vt:lpstr>Solving an LP</vt:lpstr>
      <vt:lpstr>Solving an LP</vt:lpstr>
      <vt:lpstr>Solving an LP</vt:lpstr>
      <vt:lpstr>What about higher dimensions?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Integer Programming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Relaxation</vt:lpstr>
      <vt:lpstr>Notation Alert</vt:lpstr>
      <vt:lpstr>Poll 4:</vt:lpstr>
      <vt:lpstr>Poll 5:</vt:lpstr>
      <vt:lpstr>Solving an IP</vt:lpstr>
      <vt:lpstr>Solving an IP</vt:lpstr>
      <vt:lpstr>Branch and Bound Example</vt:lpstr>
      <vt:lpstr>Branch and Bound Example</vt:lpstr>
      <vt:lpstr>Branch and Bound Example</vt:lpstr>
      <vt:lpstr>Branch and Bound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749</cp:revision>
  <cp:lastPrinted>2018-11-27T13:42:27Z</cp:lastPrinted>
  <dcterms:created xsi:type="dcterms:W3CDTF">2018-10-11T11:39:27Z</dcterms:created>
  <dcterms:modified xsi:type="dcterms:W3CDTF">2025-09-18T19:47:49Z</dcterms:modified>
</cp:coreProperties>
</file>