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434" r:id="rId2"/>
    <p:sldId id="542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12" r:id="rId16"/>
    <p:sldId id="1291" r:id="rId17"/>
    <p:sldId id="1292" r:id="rId18"/>
    <p:sldId id="1293" r:id="rId19"/>
    <p:sldId id="1294" r:id="rId20"/>
    <p:sldId id="1435" r:id="rId21"/>
    <p:sldId id="1430" r:id="rId22"/>
    <p:sldId id="1273" r:id="rId23"/>
    <p:sldId id="1414" r:id="rId24"/>
    <p:sldId id="1274" r:id="rId25"/>
    <p:sldId id="1295" r:id="rId26"/>
    <p:sldId id="1277" r:id="rId27"/>
    <p:sldId id="1415" r:id="rId28"/>
    <p:sldId id="1278" r:id="rId29"/>
    <p:sldId id="1249" r:id="rId30"/>
    <p:sldId id="1416" r:id="rId31"/>
    <p:sldId id="1427" r:id="rId32"/>
    <p:sldId id="1428" r:id="rId33"/>
    <p:sldId id="1417" r:id="rId34"/>
    <p:sldId id="1418" r:id="rId35"/>
    <p:sldId id="1419" r:id="rId36"/>
    <p:sldId id="1420" r:id="rId37"/>
    <p:sldId id="1421" r:id="rId38"/>
    <p:sldId id="1433" r:id="rId39"/>
    <p:sldId id="1431" r:id="rId40"/>
    <p:sldId id="1422" r:id="rId41"/>
    <p:sldId id="1423" r:id="rId42"/>
    <p:sldId id="1424" r:id="rId43"/>
    <p:sldId id="1425" r:id="rId44"/>
    <p:sldId id="1429" r:id="rId45"/>
    <p:sldId id="1426" r:id="rId46"/>
  </p:sldIdLst>
  <p:sldSz cx="9144000" cy="6858000" type="screen4x3"/>
  <p:notesSz cx="7302500" cy="95869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2" autoAdjust="0"/>
    <p:restoredTop sz="94649" autoAdjust="0"/>
  </p:normalViewPr>
  <p:slideViewPr>
    <p:cSldViewPr snapToObjects="1">
      <p:cViewPr varScale="1">
        <p:scale>
          <a:sx n="144" d="100"/>
          <a:sy n="144" d="100"/>
        </p:scale>
        <p:origin x="1720" y="192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FC48501-E47C-44F6-A365-7851BD642F42}"/>
    <pc:docChg chg="custSel modSld">
      <pc:chgData name="Phil Gibbons" userId="f619c6e5d38ed7a7" providerId="LiveId" clId="{AFC48501-E47C-44F6-A365-7851BD642F42}" dt="2018-10-23T05:25:00.592" v="0" actId="478"/>
      <pc:docMkLst>
        <pc:docMk/>
      </pc:docMkLst>
      <pc:sldChg chg="delSp">
        <pc:chgData name="Phil Gibbons" userId="f619c6e5d38ed7a7" providerId="LiveId" clId="{AFC48501-E47C-44F6-A365-7851BD642F42}" dt="2018-10-23T05:25:00.592" v="0" actId="478"/>
        <pc:sldMkLst>
          <pc:docMk/>
          <pc:sldMk cId="95829684" sldId="1434"/>
        </pc:sldMkLst>
        <pc:spChg chg="del">
          <ac:chgData name="Phil Gibbons" userId="f619c6e5d38ed7a7" providerId="LiveId" clId="{AFC48501-E47C-44F6-A365-7851BD642F42}" dt="2018-10-23T05:25:00.592" v="0" actId="478"/>
          <ac:spMkLst>
            <pc:docMk/>
            <pc:sldMk cId="95829684" sldId="143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78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101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22,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2468" y="5699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requires kernel mode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4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19917</TotalTime>
  <Words>3049</Words>
  <Application>Microsoft Macintosh PowerPoint</Application>
  <PresentationFormat>On-screen Show (4:3)</PresentationFormat>
  <Paragraphs>1012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ＭＳ Ｐゴシック</vt:lpstr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msgothic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15-213/18-213/14-513/15-513/18-613:  Introduction to Computer Systems  17th Lecture, October 22, 2019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Locality to the Rescue Again!</vt:lpstr>
      <vt:lpstr>Today  </vt:lpstr>
      <vt:lpstr>VM as a Tool for Memory Management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Randal Bryant</cp:lastModifiedBy>
  <cp:revision>600</cp:revision>
  <cp:lastPrinted>2019-10-21T18:08:37Z</cp:lastPrinted>
  <dcterms:created xsi:type="dcterms:W3CDTF">2011-01-05T23:17:11Z</dcterms:created>
  <dcterms:modified xsi:type="dcterms:W3CDTF">2019-10-21T18:09:14Z</dcterms:modified>
</cp:coreProperties>
</file>