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69"/>
  </p:notesMasterIdLst>
  <p:handoutMasterIdLst>
    <p:handoutMasterId r:id="rId70"/>
  </p:handoutMasterIdLst>
  <p:sldIdLst>
    <p:sldId id="1526" r:id="rId5"/>
    <p:sldId id="1473" r:id="rId6"/>
    <p:sldId id="1522" r:id="rId7"/>
    <p:sldId id="1421" r:id="rId8"/>
    <p:sldId id="1500" r:id="rId9"/>
    <p:sldId id="1474" r:id="rId10"/>
    <p:sldId id="1527" r:id="rId11"/>
    <p:sldId id="1428" r:id="rId12"/>
    <p:sldId id="1468" r:id="rId13"/>
    <p:sldId id="1429" r:id="rId14"/>
    <p:sldId id="1502" r:id="rId15"/>
    <p:sldId id="1431" r:id="rId16"/>
    <p:sldId id="1433" r:id="rId17"/>
    <p:sldId id="1432" r:id="rId18"/>
    <p:sldId id="1434" r:id="rId19"/>
    <p:sldId id="1503" r:id="rId20"/>
    <p:sldId id="1435" r:id="rId21"/>
    <p:sldId id="1496" r:id="rId22"/>
    <p:sldId id="1437" r:id="rId23"/>
    <p:sldId id="1438" r:id="rId24"/>
    <p:sldId id="1439" r:id="rId25"/>
    <p:sldId id="1440" r:id="rId26"/>
    <p:sldId id="1249" r:id="rId27"/>
    <p:sldId id="1497" r:id="rId28"/>
    <p:sldId id="1441" r:id="rId29"/>
    <p:sldId id="1442" r:id="rId30"/>
    <p:sldId id="1443" r:id="rId31"/>
    <p:sldId id="1444" r:id="rId32"/>
    <p:sldId id="1446" r:id="rId33"/>
    <p:sldId id="1445" r:id="rId34"/>
    <p:sldId id="1505" r:id="rId35"/>
    <p:sldId id="1506" r:id="rId36"/>
    <p:sldId id="1507" r:id="rId37"/>
    <p:sldId id="1508" r:id="rId38"/>
    <p:sldId id="1509" r:id="rId39"/>
    <p:sldId id="1510" r:id="rId40"/>
    <p:sldId id="1511" r:id="rId41"/>
    <p:sldId id="1512" r:id="rId42"/>
    <p:sldId id="1513" r:id="rId43"/>
    <p:sldId id="1514" r:id="rId44"/>
    <p:sldId id="1515" r:id="rId45"/>
    <p:sldId id="1516" r:id="rId46"/>
    <p:sldId id="1498" r:id="rId47"/>
    <p:sldId id="1475" r:id="rId48"/>
    <p:sldId id="1476" r:id="rId49"/>
    <p:sldId id="1477" r:id="rId50"/>
    <p:sldId id="1478" r:id="rId51"/>
    <p:sldId id="1479" r:id="rId52"/>
    <p:sldId id="1480" r:id="rId53"/>
    <p:sldId id="1481" r:id="rId54"/>
    <p:sldId id="1491" r:id="rId55"/>
    <p:sldId id="1493" r:id="rId56"/>
    <p:sldId id="1528" r:id="rId57"/>
    <p:sldId id="1482" r:id="rId58"/>
    <p:sldId id="1483" r:id="rId59"/>
    <p:sldId id="1484" r:id="rId60"/>
    <p:sldId id="1485" r:id="rId61"/>
    <p:sldId id="1486" r:id="rId62"/>
    <p:sldId id="1487" r:id="rId63"/>
    <p:sldId id="1523" r:id="rId64"/>
    <p:sldId id="1448" r:id="rId65"/>
    <p:sldId id="1495" r:id="rId66"/>
    <p:sldId id="1525" r:id="rId67"/>
    <p:sldId id="1524" r:id="rId68"/>
  </p:sldIdLst>
  <p:sldSz cx="9144000" cy="6858000" type="screen4x3"/>
  <p:notesSz cx="7302500" cy="9586913"/>
  <p:custDataLst>
    <p:tags r:id="rId7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2" autoAdjust="0"/>
    <p:restoredTop sz="94649" autoAdjust="0"/>
  </p:normalViewPr>
  <p:slideViewPr>
    <p:cSldViewPr snapToObjects="1">
      <p:cViewPr varScale="1">
        <p:scale>
          <a:sx n="144" d="100"/>
          <a:sy n="144" d="100"/>
        </p:scale>
        <p:origin x="12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6BC9BD61-126B-4150-993C-F6D0D6DCD30D}"/>
    <pc:docChg chg="undo modSld">
      <pc:chgData name="Phil Gibbons" userId="f619c6e5d38ed7a7" providerId="LiveId" clId="{6BC9BD61-126B-4150-993C-F6D0D6DCD30D}" dt="2019-10-16T18:44:02.731" v="25" actId="14100"/>
      <pc:docMkLst>
        <pc:docMk/>
      </pc:docMkLst>
      <pc:sldChg chg="modSp">
        <pc:chgData name="Phil Gibbons" userId="f619c6e5d38ed7a7" providerId="LiveId" clId="{6BC9BD61-126B-4150-993C-F6D0D6DCD30D}" dt="2019-10-16T18:44:02.731" v="25" actId="14100"/>
        <pc:sldMkLst>
          <pc:docMk/>
          <pc:sldMk cId="0" sldId="1446"/>
        </pc:sldMkLst>
        <pc:spChg chg="mod">
          <ac:chgData name="Phil Gibbons" userId="f619c6e5d38ed7a7" providerId="LiveId" clId="{6BC9BD61-126B-4150-993C-F6D0D6DCD30D}" dt="2019-10-16T18:40:50.286" v="0" actId="14100"/>
          <ac:spMkLst>
            <pc:docMk/>
            <pc:sldMk cId="0" sldId="1446"/>
            <ac:spMk id="24582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1:26.177" v="6" actId="1076"/>
          <ac:spMkLst>
            <pc:docMk/>
            <pc:sldMk cId="0" sldId="1446"/>
            <ac:spMk id="24583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4:02.731" v="25" actId="14100"/>
          <ac:spMkLst>
            <pc:docMk/>
            <pc:sldMk cId="0" sldId="1446"/>
            <ac:spMk id="24584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14.550" v="11" actId="14100"/>
          <ac:spMkLst>
            <pc:docMk/>
            <pc:sldMk cId="0" sldId="1446"/>
            <ac:spMk id="24604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40.289" v="16" actId="1076"/>
          <ac:spMkLst>
            <pc:docMk/>
            <pc:sldMk cId="0" sldId="1446"/>
            <ac:spMk id="24605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42.457" v="24" actId="14100"/>
          <ac:spMkLst>
            <pc:docMk/>
            <pc:sldMk cId="0" sldId="1446"/>
            <ac:spMk id="24606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56.848" v="17" actId="14100"/>
          <ac:spMkLst>
            <pc:docMk/>
            <pc:sldMk cId="0" sldId="1446"/>
            <ac:spMk id="24626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05.457" v="19" actId="14100"/>
          <ac:spMkLst>
            <pc:docMk/>
            <pc:sldMk cId="0" sldId="1446"/>
            <ac:spMk id="24627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30.874" v="23" actId="14100"/>
          <ac:spMkLst>
            <pc:docMk/>
            <pc:sldMk cId="0" sldId="1446"/>
            <ac:spMk id="24628" creationId="{00000000-0000-0000-0000-000000000000}"/>
          </ac:spMkLst>
        </pc:spChg>
        <pc:grpChg chg="mod">
          <ac:chgData name="Phil Gibbons" userId="f619c6e5d38ed7a7" providerId="LiveId" clId="{6BC9BD61-126B-4150-993C-F6D0D6DCD30D}" dt="2019-10-16T18:42:29.686" v="14" actId="1076"/>
          <ac:grpSpMkLst>
            <pc:docMk/>
            <pc:sldMk cId="0" sldId="1446"/>
            <ac:grpSpMk id="78" creationId="{00000000-0000-0000-0000-000000000000}"/>
          </ac:grpSpMkLst>
        </pc:grpChg>
      </pc:sldChg>
    </pc:docChg>
  </pc:docChgLst>
  <pc:docChgLst>
    <pc:chgData name="Phil Gibbons" userId="f619c6e5d38ed7a7" providerId="LiveId" clId="{007CA93A-0069-46BC-AC88-DD81EBDC48CE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0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17, 2019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https://canvas.cmu.edu/courses/10968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95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50247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42995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89057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67812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50272123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72861578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52349132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7632361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5233109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74262068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6363528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14068790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Garbage collection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finding  bad 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free lists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14893</TotalTime>
  <Words>4329</Words>
  <Application>Microsoft Macintosh PowerPoint</Application>
  <PresentationFormat>On-screen Show (4:3)</PresentationFormat>
  <Paragraphs>863</Paragraphs>
  <Slides>64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81" baseType="lpstr">
      <vt:lpstr>ＭＳ Ｐゴシック</vt:lpstr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msgothic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15-213/18-213/14-513/15-513/18-613: Introduction to Computer Systems  16th Lecture, October 17, 2019</vt:lpstr>
      <vt:lpstr>Review: Dynamic Memory Allocation </vt:lpstr>
      <vt:lpstr>Review: Keeping Track of Free Blocks</vt:lpstr>
      <vt:lpstr>Review: 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Segregated List (Seglist) Allocators</vt:lpstr>
      <vt:lpstr>Seglist Allocator</vt:lpstr>
      <vt:lpstr>Seglist Allocator (cont.)</vt:lpstr>
      <vt:lpstr>More Info on Allocators</vt:lpstr>
      <vt:lpstr>Quiz Time!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721</cp:revision>
  <cp:lastPrinted>2016-11-01T18:34:42Z</cp:lastPrinted>
  <dcterms:created xsi:type="dcterms:W3CDTF">2012-11-01T14:52:42Z</dcterms:created>
  <dcterms:modified xsi:type="dcterms:W3CDTF">2019-10-17T19:34:23Z</dcterms:modified>
</cp:coreProperties>
</file>