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475" r:id="rId2"/>
    <p:sldId id="1426" r:id="rId3"/>
    <p:sldId id="1423" r:id="rId4"/>
    <p:sldId id="1389" r:id="rId5"/>
    <p:sldId id="1427" r:id="rId6"/>
    <p:sldId id="1391" r:id="rId7"/>
    <p:sldId id="1392" r:id="rId8"/>
    <p:sldId id="1483" r:id="rId9"/>
    <p:sldId id="1393" r:id="rId10"/>
    <p:sldId id="1394" r:id="rId11"/>
    <p:sldId id="1395" r:id="rId12"/>
    <p:sldId id="1396" r:id="rId13"/>
    <p:sldId id="1397" r:id="rId14"/>
    <p:sldId id="1501" r:id="rId15"/>
    <p:sldId id="1502" r:id="rId16"/>
    <p:sldId id="1476" r:id="rId17"/>
    <p:sldId id="1418" r:id="rId18"/>
    <p:sldId id="1398" r:id="rId19"/>
    <p:sldId id="1495" r:id="rId20"/>
    <p:sldId id="1419" r:id="rId21"/>
    <p:sldId id="1496" r:id="rId22"/>
    <p:sldId id="1428" r:id="rId23"/>
    <p:sldId id="1499" r:id="rId24"/>
    <p:sldId id="1421" r:id="rId25"/>
    <p:sldId id="1430" r:id="rId26"/>
    <p:sldId id="1403" r:id="rId27"/>
    <p:sldId id="1429" r:id="rId28"/>
    <p:sldId id="1500" r:id="rId29"/>
    <p:sldId id="1485" r:id="rId30"/>
    <p:sldId id="1486" r:id="rId31"/>
    <p:sldId id="1404" r:id="rId32"/>
    <p:sldId id="1479" r:id="rId33"/>
    <p:sldId id="1497" r:id="rId34"/>
    <p:sldId id="1424" r:id="rId35"/>
    <p:sldId id="1487" r:id="rId36"/>
    <p:sldId id="1407" r:id="rId37"/>
    <p:sldId id="1408" r:id="rId38"/>
    <p:sldId id="1482" r:id="rId39"/>
    <p:sldId id="1409" r:id="rId40"/>
    <p:sldId id="1249" r:id="rId41"/>
    <p:sldId id="1489" r:id="rId42"/>
    <p:sldId id="1498" r:id="rId43"/>
    <p:sldId id="1491" r:id="rId44"/>
    <p:sldId id="1410" r:id="rId45"/>
    <p:sldId id="1411" r:id="rId46"/>
    <p:sldId id="1412" r:id="rId47"/>
    <p:sldId id="1413" r:id="rId48"/>
    <p:sldId id="1414" r:id="rId49"/>
    <p:sldId id="1494" r:id="rId50"/>
    <p:sldId id="1492" r:id="rId51"/>
    <p:sldId id="1493" r:id="rId52"/>
    <p:sldId id="1425" r:id="rId53"/>
    <p:sldId id="1436" r:id="rId54"/>
    <p:sldId id="1431" r:id="rId55"/>
    <p:sldId id="1432" r:id="rId56"/>
    <p:sldId id="1434" r:id="rId57"/>
    <p:sldId id="1435" r:id="rId58"/>
    <p:sldId id="1415" r:id="rId59"/>
    <p:sldId id="1416" r:id="rId60"/>
  </p:sldIdLst>
  <p:sldSz cx="9144000" cy="6858000" type="screen4x3"/>
  <p:notesSz cx="7302500" cy="9586913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C00000"/>
    <a:srgbClr val="E6E6E6"/>
    <a:srgbClr val="F7F5CD"/>
    <a:srgbClr val="DEDFF5"/>
    <a:srgbClr val="DBF2DA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02" autoAdjust="0"/>
    <p:restoredTop sz="96327" autoAdjust="0"/>
  </p:normalViewPr>
  <p:slideViewPr>
    <p:cSldViewPr snapToObjects="1">
      <p:cViewPr varScale="1">
        <p:scale>
          <a:sx n="144" d="100"/>
          <a:sy n="144" d="100"/>
        </p:scale>
        <p:origin x="1720" y="192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6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34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FF1-DB9C-E240-B851-11A56D0EAE77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8695-864B-E74A-BEBD-7786A2B4BC92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5525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Minimize Overhead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Overhead after k</a:t>
            </a:r>
            <a:r>
              <a:rPr lang="en-GB" dirty="0"/>
              <a:t>+1</a:t>
            </a:r>
            <a:r>
              <a:rPr lang="en-GB" i="1" dirty="0"/>
              <a:t> requests</a:t>
            </a:r>
          </a:p>
          <a:p>
            <a:pPr lvl="1"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Fraction of heap space </a:t>
            </a:r>
            <a:r>
              <a:rPr lang="en-GB" i="1" dirty="0"/>
              <a:t>NOT </a:t>
            </a:r>
            <a:r>
              <a:rPr lang="en-GB" dirty="0"/>
              <a:t>used for program data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O</a:t>
            </a:r>
            <a:r>
              <a:rPr lang="en-GB" i="1" baseline="-25000" dirty="0"/>
              <a:t>k</a:t>
            </a:r>
            <a:r>
              <a:rPr lang="en-GB" i="1" dirty="0"/>
              <a:t> </a:t>
            </a:r>
            <a:r>
              <a:rPr lang="en-GB" dirty="0"/>
              <a:t>=</a:t>
            </a:r>
            <a:r>
              <a:rPr lang="en-GB" i="1" dirty="0"/>
              <a:t>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i="1" dirty="0"/>
              <a:t> </a:t>
            </a:r>
            <a:r>
              <a:rPr lang="en-GB" dirty="0"/>
              <a:t>/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dirty="0"/>
              <a:t>)  – 1.0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 1–10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187518"/>
            <a:ext cx="5410200" cy="1365682"/>
          </a:xfrm>
        </p:spPr>
        <p:txBody>
          <a:bodyPr/>
          <a:lstStyle/>
          <a:p>
            <a:pPr lvl="1"/>
            <a:r>
              <a:rPr lang="en-US" dirty="0"/>
              <a:t>Data line shows total allocated data ( </a:t>
            </a:r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i="1" baseline="-25000" dirty="0"/>
              <a:t> 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Data Fit line shows peak of total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Normalized in X &amp; 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516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D0CE96-06DA-2B48-85AE-6F38D711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52" y="1128545"/>
            <a:ext cx="4889348" cy="3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267200"/>
            <a:ext cx="7896225" cy="1838325"/>
          </a:xfrm>
        </p:spPr>
        <p:txBody>
          <a:bodyPr/>
          <a:lstStyle/>
          <a:p>
            <a:r>
              <a:rPr lang="en-US" dirty="0"/>
              <a:t>Given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Manage space for all allocated blocks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Data: </a:t>
            </a:r>
            <a:r>
              <a:rPr lang="en-GB" i="1" dirty="0"/>
              <a:t>P</a:t>
            </a:r>
            <a:r>
              <a:rPr lang="en-GB" i="1" baseline="-25000" dirty="0"/>
              <a:t>i </a:t>
            </a:r>
          </a:p>
          <a:p>
            <a:pPr lvl="1"/>
            <a:r>
              <a:rPr lang="en-US" dirty="0"/>
              <a:t>Data fit: 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Perfect Fit: Only requires space for allocated data, data structures, and unused space due to alignment constraints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2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15, 2019</a:t>
            </a:r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7795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 block, if it is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coalesce with </a:t>
            </a:r>
            <a:r>
              <a:rPr lang="en-GB" i="1" dirty="0"/>
              <a:t>previous</a:t>
            </a:r>
            <a:r>
              <a:rPr lang="en-GB" dirty="0"/>
              <a:t> block?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https://canvas.cmu.edu/courses/10968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00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55E-6881-3849-B0EE-465B456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E92-69BD-1646-BA5B-4E66DF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  <a:p>
            <a:pPr lvl="1"/>
            <a:r>
              <a:rPr lang="en-US" dirty="0"/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mm-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Manages fixed size heap</a:t>
            </a:r>
          </a:p>
          <a:p>
            <a:pPr lvl="1"/>
            <a:r>
              <a:rPr lang="en-US" dirty="0"/>
              <a:t>Functions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words</a:t>
            </a:r>
            <a:r>
              <a:rPr lang="en-US" dirty="0"/>
              <a:t> of 8-bytes each</a:t>
            </a:r>
          </a:p>
          <a:p>
            <a:pPr lvl="1"/>
            <a:r>
              <a:rPr lang="en-US" dirty="0"/>
              <a:t>Pointers returned by malloc are double-word aligned</a:t>
            </a:r>
          </a:p>
          <a:p>
            <a:pPr lvl="2"/>
            <a:r>
              <a:rPr lang="en-US" dirty="0"/>
              <a:t>Double word = 2 words</a:t>
            </a:r>
          </a:p>
          <a:p>
            <a:pPr lvl="1"/>
            <a:r>
              <a:rPr lang="en-US" dirty="0"/>
              <a:t>Compile and run tests with command interpreter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Visualization Conventions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8-byte words as squares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26856</TotalTime>
  <Words>3317</Words>
  <Application>Microsoft Macintosh PowerPoint</Application>
  <PresentationFormat>On-screen Show (4:3)</PresentationFormat>
  <Paragraphs>1148</Paragraphs>
  <Slides>59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ＭＳ Ｐゴシック</vt:lpstr>
      <vt:lpstr>Arial</vt:lpstr>
      <vt:lpstr>Arial Narrow</vt:lpstr>
      <vt:lpstr>Calibri</vt:lpstr>
      <vt:lpstr>Courier New</vt:lpstr>
      <vt:lpstr>Gill Sans MT</vt:lpstr>
      <vt:lpstr>Gill Sans MT Condensed</vt:lpstr>
      <vt:lpstr>msgothic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15-213/18-213/14-513/15-513/18-613:  Introduction to Computer Systems  15th Lecture, October 15, 2019</vt:lpstr>
      <vt:lpstr>Today</vt:lpstr>
      <vt:lpstr>Dynamic Memory Allocation </vt:lpstr>
      <vt:lpstr>Dynamic Memory Allocation</vt:lpstr>
      <vt:lpstr>The malloc Package</vt:lpstr>
      <vt:lpstr>malloc Example</vt:lpstr>
      <vt:lpstr>Sample Implementation</vt:lpstr>
      <vt:lpstr>Visualization Conventions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Full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Quiz Time!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701</cp:revision>
  <cp:lastPrinted>2019-10-16T16:43:26Z</cp:lastPrinted>
  <dcterms:created xsi:type="dcterms:W3CDTF">2012-10-04T19:17:13Z</dcterms:created>
  <dcterms:modified xsi:type="dcterms:W3CDTF">2019-10-17T19:56:15Z</dcterms:modified>
</cp:coreProperties>
</file>