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689" r:id="rId2"/>
    <p:sldId id="542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218" r:id="rId24"/>
    <p:sldId id="1231" r:id="rId25"/>
    <p:sldId id="1219" r:id="rId26"/>
    <p:sldId id="1190" r:id="rId27"/>
    <p:sldId id="1191" r:id="rId28"/>
    <p:sldId id="1192" r:id="rId29"/>
    <p:sldId id="1249" r:id="rId30"/>
    <p:sldId id="1193" r:id="rId31"/>
    <p:sldId id="1225" r:id="rId32"/>
    <p:sldId id="1195" r:id="rId33"/>
    <p:sldId id="1220" r:id="rId34"/>
    <p:sldId id="1221" r:id="rId35"/>
    <p:sldId id="1222" r:id="rId36"/>
    <p:sldId id="1198" r:id="rId37"/>
    <p:sldId id="1224" r:id="rId38"/>
    <p:sldId id="310" r:id="rId39"/>
    <p:sldId id="1250" r:id="rId40"/>
    <p:sldId id="1246" r:id="rId41"/>
    <p:sldId id="1201" r:id="rId42"/>
    <p:sldId id="1173" r:id="rId43"/>
    <p:sldId id="1175" r:id="rId44"/>
    <p:sldId id="1177" r:id="rId45"/>
    <p:sldId id="1178" r:id="rId46"/>
    <p:sldId id="1211" r:id="rId47"/>
    <p:sldId id="1179" r:id="rId48"/>
    <p:sldId id="1241" r:id="rId49"/>
    <p:sldId id="1182" r:id="rId50"/>
    <p:sldId id="1183" r:id="rId51"/>
    <p:sldId id="1184" r:id="rId52"/>
    <p:sldId id="1185" r:id="rId53"/>
    <p:sldId id="1164" r:id="rId54"/>
    <p:sldId id="1214" r:id="rId55"/>
    <p:sldId id="1216" r:id="rId56"/>
    <p:sldId id="1217" r:id="rId57"/>
    <p:sldId id="1200" r:id="rId58"/>
    <p:sldId id="1234" r:id="rId59"/>
    <p:sldId id="1232" r:id="rId60"/>
    <p:sldId id="123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5DF4A-A963-408A-A2B0-08842855C8C2}" v="133" dt="2019-09-26T03:10:0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49" autoAdjust="0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2C5DF4A-A963-408A-A2B0-08842855C8C2}"/>
    <pc:docChg chg="custSel delSld modSld sldOrd">
      <pc:chgData name="Phil Gibbons" userId="f619c6e5d38ed7a7" providerId="LiveId" clId="{A2C5DF4A-A963-408A-A2B0-08842855C8C2}" dt="2019-09-26T03:18:19.109" v="322" actId="2696"/>
      <pc:docMkLst>
        <pc:docMk/>
      </pc:docMkLst>
      <pc:sldChg chg="ord">
        <pc:chgData name="Phil Gibbons" userId="f619c6e5d38ed7a7" providerId="LiveId" clId="{A2C5DF4A-A963-408A-A2B0-08842855C8C2}" dt="2019-09-25T20:51:31.876" v="0"/>
        <pc:sldMkLst>
          <pc:docMk/>
          <pc:sldMk cId="2571153421" sldId="310"/>
        </pc:sldMkLst>
      </pc:sldChg>
      <pc:sldChg chg="addSp modSp modAnim">
        <pc:chgData name="Phil Gibbons" userId="f619c6e5d38ed7a7" providerId="LiveId" clId="{A2C5DF4A-A963-408A-A2B0-08842855C8C2}" dt="2019-09-26T03:10:09.687" v="266"/>
        <pc:sldMkLst>
          <pc:docMk/>
          <pc:sldMk cId="0" sldId="1179"/>
        </pc:sldMkLst>
        <pc:spChg chg="add mod">
          <ac:chgData name="Phil Gibbons" userId="f619c6e5d38ed7a7" providerId="LiveId" clId="{A2C5DF4A-A963-408A-A2B0-08842855C8C2}" dt="2019-09-26T03:05:36.776" v="232" actId="20577"/>
          <ac:spMkLst>
            <pc:docMk/>
            <pc:sldMk cId="0" sldId="1179"/>
            <ac:spMk id="5" creationId="{2C6566A9-9D08-4D7C-B06D-4EE7C943ABE6}"/>
          </ac:spMkLst>
        </pc:spChg>
        <pc:spChg chg="add mod">
          <ac:chgData name="Phil Gibbons" userId="f619c6e5d38ed7a7" providerId="LiveId" clId="{A2C5DF4A-A963-408A-A2B0-08842855C8C2}" dt="2019-09-26T03:05:49.595" v="235" actId="1076"/>
          <ac:spMkLst>
            <pc:docMk/>
            <pc:sldMk cId="0" sldId="1179"/>
            <ac:spMk id="9" creationId="{6A3C42B4-33D0-4C79-BEA5-6B44F7443304}"/>
          </ac:spMkLst>
        </pc:spChg>
        <pc:spChg chg="mod">
          <ac:chgData name="Phil Gibbons" userId="f619c6e5d38ed7a7" providerId="LiveId" clId="{A2C5DF4A-A963-408A-A2B0-08842855C8C2}" dt="2019-09-26T03:06:26.135" v="239" actId="20577"/>
          <ac:spMkLst>
            <pc:docMk/>
            <pc:sldMk cId="0" sldId="1179"/>
            <ac:spMk id="125957" creationId="{00000000-0000-0000-0000-000000000000}"/>
          </ac:spMkLst>
        </pc:spChg>
        <pc:cxnChg chg="add mod">
          <ac:chgData name="Phil Gibbons" userId="f619c6e5d38ed7a7" providerId="LiveId" clId="{A2C5DF4A-A963-408A-A2B0-08842855C8C2}" dt="2019-09-26T03:05:27.142" v="230" actId="208"/>
          <ac:cxnSpMkLst>
            <pc:docMk/>
            <pc:sldMk cId="0" sldId="1179"/>
            <ac:cxnSpMk id="3" creationId="{0731DC9A-F7F5-4E8C-9C32-75EDF818848F}"/>
          </ac:cxnSpMkLst>
        </pc:cxnChg>
        <pc:cxnChg chg="add mod">
          <ac:chgData name="Phil Gibbons" userId="f619c6e5d38ed7a7" providerId="LiveId" clId="{A2C5DF4A-A963-408A-A2B0-08842855C8C2}" dt="2019-09-26T03:04:52.693" v="227" actId="14100"/>
          <ac:cxnSpMkLst>
            <pc:docMk/>
            <pc:sldMk cId="0" sldId="1179"/>
            <ac:cxnSpMk id="8" creationId="{252E2EC3-B071-4B46-891F-B79DA65BC9B0}"/>
          </ac:cxnSpMkLst>
        </pc:cxnChg>
      </pc:sldChg>
      <pc:sldChg chg="del">
        <pc:chgData name="Phil Gibbons" userId="f619c6e5d38ed7a7" providerId="LiveId" clId="{A2C5DF4A-A963-408A-A2B0-08842855C8C2}" dt="2019-09-26T03:18:19.109" v="322" actId="2696"/>
        <pc:sldMkLst>
          <pc:docMk/>
          <pc:sldMk cId="0" sldId="1180"/>
        </pc:sldMkLst>
      </pc:sldChg>
      <pc:sldChg chg="modSp">
        <pc:chgData name="Phil Gibbons" userId="f619c6e5d38ed7a7" providerId="LiveId" clId="{A2C5DF4A-A963-408A-A2B0-08842855C8C2}" dt="2019-09-26T03:17:03.009" v="321" actId="20577"/>
        <pc:sldMkLst>
          <pc:docMk/>
          <pc:sldMk cId="0" sldId="1216"/>
        </pc:sldMkLst>
        <pc:spChg chg="mod">
          <ac:chgData name="Phil Gibbons" userId="f619c6e5d38ed7a7" providerId="LiveId" clId="{A2C5DF4A-A963-408A-A2B0-08842855C8C2}" dt="2019-09-26T03:16:53.564" v="319" actId="20577"/>
          <ac:spMkLst>
            <pc:docMk/>
            <pc:sldMk cId="0" sldId="1216"/>
            <ac:spMk id="3" creationId="{00000000-0000-0000-0000-000000000000}"/>
          </ac:spMkLst>
        </pc:spChg>
        <pc:spChg chg="mod">
          <ac:chgData name="Phil Gibbons" userId="f619c6e5d38ed7a7" providerId="LiveId" clId="{A2C5DF4A-A963-408A-A2B0-08842855C8C2}" dt="2019-09-26T03:17:03.009" v="321" actId="20577"/>
          <ac:spMkLst>
            <pc:docMk/>
            <pc:sldMk cId="0" sldId="1216"/>
            <ac:spMk id="4" creationId="{00000000-0000-0000-0000-000000000000}"/>
          </ac:spMkLst>
        </pc:spChg>
      </pc:sldChg>
      <pc:sldChg chg="modSp">
        <pc:chgData name="Phil Gibbons" userId="f619c6e5d38ed7a7" providerId="LiveId" clId="{A2C5DF4A-A963-408A-A2B0-08842855C8C2}" dt="2019-09-26T03:08:33.686" v="262" actId="20577"/>
        <pc:sldMkLst>
          <pc:docMk/>
          <pc:sldMk cId="1532572786" sldId="1241"/>
        </pc:sldMkLst>
        <pc:spChg chg="mod">
          <ac:chgData name="Phil Gibbons" userId="f619c6e5d38ed7a7" providerId="LiveId" clId="{A2C5DF4A-A963-408A-A2B0-08842855C8C2}" dt="2019-09-26T03:08:33.686" v="262" actId="20577"/>
          <ac:spMkLst>
            <pc:docMk/>
            <pc:sldMk cId="1532572786" sldId="1241"/>
            <ac:spMk id="12698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1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305503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3824387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2672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015248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71692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26402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467005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668713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17094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014246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697873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466975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631950"/>
            <a:ext cx="8049827" cy="1644650"/>
          </a:xfrm>
        </p:spPr>
        <p:txBody>
          <a:bodyPr/>
          <a:lstStyle/>
          <a:p>
            <a:pPr marL="0" indent="0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26,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01306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to the Rescue!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key to bridging this CPU-Memory gap is a fundamental property of computer programs known as </a:t>
            </a:r>
            <a:r>
              <a:rPr lang="en-US" dirty="0"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(stride-1 reference pattern).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9587" y="1651000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278" y="4251067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598118" y="4481735"/>
            <a:ext cx="172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248299" y="3350403"/>
            <a:ext cx="7776022" cy="313389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078736" y="3713243"/>
            <a:ext cx="283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no, unless…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634975" y="4339305"/>
            <a:ext cx="20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M is very small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1941513" y="303371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>
                <a:latin typeface="Courier New" charset="0"/>
              </a:rPr>
              <a:t>&lt; M;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3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canvas.cmu.edu</a:t>
            </a:r>
            <a:r>
              <a:rPr lang="en-US" sz="2800" dirty="0"/>
              <a:t>/courses/10968</a:t>
            </a:r>
          </a:p>
        </p:txBody>
      </p:sp>
    </p:spTree>
    <p:extLst>
      <p:ext uri="{BB962C8B-B14F-4D97-AF65-F5344CB8AC3E}">
        <p14:creationId xmlns:p14="http://schemas.microsoft.com/office/powerpoint/2010/main" val="257115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),%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5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MP3 players, smart 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38100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39941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39624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667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2819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2971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124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276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3808998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687763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189998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472448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438400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3959225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3990975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3959225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6638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28162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29686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1210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273425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663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044825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511425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34214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502025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3990975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729623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3806825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6845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1868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279900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179888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0120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7137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466975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276600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471446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438400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118202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39624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399415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39624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6670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28194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29718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1242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27660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5146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3453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5052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3994150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3808998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381000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283075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47144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671888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174123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2999373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701048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438400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15614</TotalTime>
  <Words>3577</Words>
  <Application>Microsoft Macintosh PowerPoint</Application>
  <PresentationFormat>On-screen Show (4:3)</PresentationFormat>
  <Paragraphs>1007</Paragraphs>
  <Slides>60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15-213/18-213/14-513/15-513/18-613: Introduction to Computer Systems 10th Lecture, September 26, 2019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Randal Bryant</cp:lastModifiedBy>
  <cp:revision>574</cp:revision>
  <cp:lastPrinted>2019-10-18T02:31:07Z</cp:lastPrinted>
  <dcterms:created xsi:type="dcterms:W3CDTF">2011-09-29T14:59:56Z</dcterms:created>
  <dcterms:modified xsi:type="dcterms:W3CDTF">2019-10-18T02:31:21Z</dcterms:modified>
</cp:coreProperties>
</file>