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689" r:id="rId3"/>
    <p:sldId id="542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310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F16D-0B86-4855-958F-277E4017D337}" v="584" dt="2018-09-24T18:51:49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" autoAdjust="0"/>
    <p:restoredTop sz="50000" autoAdjust="0"/>
  </p:normalViewPr>
  <p:slideViewPr>
    <p:cSldViewPr snapToObjects="1">
      <p:cViewPr varScale="1">
        <p:scale>
          <a:sx n="128" d="100"/>
          <a:sy n="128" d="100"/>
        </p:scale>
        <p:origin x="2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6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46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1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5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39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46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20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39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22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78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061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31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29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080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3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15-213/18-213/14-513/15-513/18-613: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8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19,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canvas.cmu.edu</a:t>
            </a:r>
            <a:r>
              <a:rPr lang="en-US" sz="2800" dirty="0"/>
              <a:t>/courses/10968</a:t>
            </a:r>
          </a:p>
        </p:txBody>
      </p:sp>
    </p:spTree>
    <p:extLst>
      <p:ext uri="{BB962C8B-B14F-4D97-AF65-F5344CB8AC3E}">
        <p14:creationId xmlns:p14="http://schemas.microsoft.com/office/powerpoint/2010/main" val="428859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24902</TotalTime>
  <Words>5032</Words>
  <Application>Microsoft Macintosh PowerPoint</Application>
  <PresentationFormat>On-screen Show (4:3)</PresentationFormat>
  <Paragraphs>1422</Paragraphs>
  <Slides>56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1_template2007</vt:lpstr>
      <vt:lpstr>PowerPoint Presentation</vt:lpstr>
      <vt:lpstr>Machine-Level Programming IV: Data  15-213/18-213/14-513/15-513/18-613: Introduction to Computer Systems 8th Lecture, September 19, 2019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800</cp:revision>
  <cp:lastPrinted>2017-02-09T18:13:43Z</cp:lastPrinted>
  <dcterms:created xsi:type="dcterms:W3CDTF">2012-09-20T14:26:38Z</dcterms:created>
  <dcterms:modified xsi:type="dcterms:W3CDTF">2019-09-19T11:11:05Z</dcterms:modified>
</cp:coreProperties>
</file>