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2"/>
  </p:notesMasterIdLst>
  <p:handoutMasterIdLst>
    <p:handoutMasterId r:id="rId53"/>
  </p:handoutMasterIdLst>
  <p:sldIdLst>
    <p:sldId id="332" r:id="rId4"/>
    <p:sldId id="542" r:id="rId5"/>
    <p:sldId id="730" r:id="rId6"/>
    <p:sldId id="687" r:id="rId7"/>
    <p:sldId id="728" r:id="rId8"/>
    <p:sldId id="724" r:id="rId9"/>
    <p:sldId id="725" r:id="rId10"/>
    <p:sldId id="732" r:id="rId11"/>
    <p:sldId id="733" r:id="rId12"/>
    <p:sldId id="711" r:id="rId13"/>
    <p:sldId id="611" r:id="rId14"/>
    <p:sldId id="612" r:id="rId15"/>
    <p:sldId id="613" r:id="rId16"/>
    <p:sldId id="615" r:id="rId17"/>
    <p:sldId id="616" r:id="rId18"/>
    <p:sldId id="617" r:id="rId19"/>
    <p:sldId id="727" r:id="rId20"/>
    <p:sldId id="620" r:id="rId21"/>
    <p:sldId id="621" r:id="rId22"/>
    <p:sldId id="625" r:id="rId23"/>
    <p:sldId id="626" r:id="rId24"/>
    <p:sldId id="628" r:id="rId25"/>
    <p:sldId id="715" r:id="rId26"/>
    <p:sldId id="716" r:id="rId27"/>
    <p:sldId id="717" r:id="rId28"/>
    <p:sldId id="718" r:id="rId29"/>
    <p:sldId id="719" r:id="rId30"/>
    <p:sldId id="689" r:id="rId31"/>
    <p:sldId id="651" r:id="rId32"/>
    <p:sldId id="650" r:id="rId33"/>
    <p:sldId id="707" r:id="rId34"/>
    <p:sldId id="708" r:id="rId35"/>
    <p:sldId id="734" r:id="rId36"/>
    <p:sldId id="688" r:id="rId37"/>
    <p:sldId id="659" r:id="rId38"/>
    <p:sldId id="703" r:id="rId39"/>
    <p:sldId id="661" r:id="rId40"/>
    <p:sldId id="709" r:id="rId41"/>
    <p:sldId id="704" r:id="rId42"/>
    <p:sldId id="664" r:id="rId43"/>
    <p:sldId id="668" r:id="rId44"/>
    <p:sldId id="666" r:id="rId45"/>
    <p:sldId id="667" r:id="rId46"/>
    <p:sldId id="669" r:id="rId47"/>
    <p:sldId id="705" r:id="rId48"/>
    <p:sldId id="665" r:id="rId49"/>
    <p:sldId id="636" r:id="rId50"/>
    <p:sldId id="713" r:id="rId51"/>
  </p:sldIdLst>
  <p:sldSz cx="9144000" cy="6858000" type="screen4x3"/>
  <p:notesSz cx="7302500" cy="9586913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0F4E3"/>
    <a:srgbClr val="E0E0E0"/>
    <a:srgbClr val="E3E4E6"/>
    <a:srgbClr val="FFFF99"/>
    <a:srgbClr val="FF99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1DB4C-F3B7-4CEE-899D-68129657F100}" v="3" dt="2019-09-03T14:03:49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A21DB4C-F3B7-4CEE-899D-68129657F100}"/>
    <pc:docChg chg="addSld delSld modSld">
      <pc:chgData name="Phil Gibbons" userId="f619c6e5d38ed7a7" providerId="LiveId" clId="{5A21DB4C-F3B7-4CEE-899D-68129657F100}" dt="2019-09-03T14:03:52.326" v="126" actId="2696"/>
      <pc:docMkLst>
        <pc:docMk/>
      </pc:docMkLst>
      <pc:sldChg chg="add">
        <pc:chgData name="Phil Gibbons" userId="f619c6e5d38ed7a7" providerId="LiveId" clId="{5A21DB4C-F3B7-4CEE-899D-68129657F100}" dt="2019-09-03T13:58:42.453" v="0"/>
        <pc:sldMkLst>
          <pc:docMk/>
          <pc:sldMk cId="4042517480" sldId="332"/>
        </pc:sldMkLst>
      </pc:sldChg>
      <pc:sldChg chg="modSp">
        <pc:chgData name="Phil Gibbons" userId="f619c6e5d38ed7a7" providerId="LiveId" clId="{5A21DB4C-F3B7-4CEE-899D-68129657F100}" dt="2019-09-03T13:59:51.922" v="106" actId="6549"/>
        <pc:sldMkLst>
          <pc:docMk/>
          <pc:sldMk cId="0" sldId="542"/>
        </pc:sldMkLst>
        <pc:spChg chg="mod">
          <ac:chgData name="Phil Gibbons" userId="f619c6e5d38ed7a7" providerId="LiveId" clId="{5A21DB4C-F3B7-4CEE-899D-68129657F100}" dt="2019-09-03T13:59:51.922" v="106" actId="6549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5A21DB4C-F3B7-4CEE-899D-68129657F100}" dt="2019-09-03T13:58:45.884" v="1" actId="2696"/>
        <pc:sldMkLst>
          <pc:docMk/>
          <pc:sldMk cId="1836215328" sldId="729"/>
        </pc:sldMkLst>
      </pc:sldChg>
      <pc:sldChg chg="modSp">
        <pc:chgData name="Phil Gibbons" userId="f619c6e5d38ed7a7" providerId="LiveId" clId="{5A21DB4C-F3B7-4CEE-899D-68129657F100}" dt="2019-09-03T14:01:06.329" v="124" actId="20577"/>
        <pc:sldMkLst>
          <pc:docMk/>
          <pc:sldMk cId="1931010306" sldId="730"/>
        </pc:sldMkLst>
        <pc:spChg chg="mod">
          <ac:chgData name="Phil Gibbons" userId="f619c6e5d38ed7a7" providerId="LiveId" clId="{5A21DB4C-F3B7-4CEE-899D-68129657F100}" dt="2019-09-03T14:01:06.329" v="12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5A21DB4C-F3B7-4CEE-899D-68129657F100}" dt="2019-09-03T14:03:52.326" v="126" actId="2696"/>
        <pc:sldMkLst>
          <pc:docMk/>
          <pc:sldMk cId="1662395514" sldId="731"/>
        </pc:sldMkLst>
      </pc:sldChg>
      <pc:sldChg chg="add">
        <pc:chgData name="Phil Gibbons" userId="f619c6e5d38ed7a7" providerId="LiveId" clId="{5A21DB4C-F3B7-4CEE-899D-68129657F100}" dt="2019-09-03T14:03:49.865" v="125"/>
        <pc:sldMkLst>
          <pc:docMk/>
          <pc:sldMk cId="1233805520" sldId="73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11266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September 3, 2019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98339"/>
              </p:ext>
            </p:extLst>
          </p:nvPr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Thurs. Sept. 5, 11pm ET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  <a:p>
            <a:r>
              <a:rPr lang="en-US" dirty="0"/>
              <a:t>Lab 1 </a:t>
            </a:r>
            <a:r>
              <a:rPr lang="en-US"/>
              <a:t>available tonight </a:t>
            </a:r>
            <a:r>
              <a:rPr lang="en-US" dirty="0"/>
              <a:t>via </a:t>
            </a:r>
            <a:r>
              <a:rPr lang="en-US" dirty="0">
                <a:hlinkClick r:id="rId2"/>
              </a:rPr>
              <a:t>Autolab </a:t>
            </a:r>
            <a:endParaRPr lang="en-US" dirty="0"/>
          </a:p>
          <a:p>
            <a:pPr lvl="1"/>
            <a:r>
              <a:rPr lang="en-US" dirty="0"/>
              <a:t>Due Thurs, Sept. 12, 11pm ET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2, 3, and 4 (CS:APP Chapter 2)</a:t>
            </a:r>
          </a:p>
          <a:p>
            <a:pPr lvl="1"/>
            <a:r>
              <a:rPr lang="en-US" dirty="0"/>
              <a:t>After today’s lecture you will know everything for the integer problems</a:t>
            </a:r>
          </a:p>
          <a:p>
            <a:pPr lvl="1"/>
            <a:r>
              <a:rPr lang="en-US" dirty="0"/>
              <a:t>Floating point covered Thursday Sept. 5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lvl="1">
              <a:defRPr/>
            </a:pPr>
            <a:r>
              <a:rPr lang="en-US" sz="1800" dirty="0"/>
              <a:t>Code will work even 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= </a:t>
            </a:r>
            <a:r>
              <a:rPr lang="en-US" sz="1800" i="1" dirty="0" err="1"/>
              <a:t>UMax</a:t>
            </a:r>
            <a:endParaRPr lang="en-US" sz="1800" i="1" dirty="0"/>
          </a:p>
          <a:p>
            <a:pPr lvl="1">
              <a:defRPr/>
            </a:pPr>
            <a:r>
              <a:rPr lang="en-US" sz="1800" dirty="0"/>
              <a:t>What if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is signed and &lt; 0?</a:t>
            </a:r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/>
              </a:rPr>
              <a:t>https://canvas.cmu.edu/</a:t>
            </a:r>
            <a:r>
              <a:rPr lang="en-US" sz="2800" u="sng" dirty="0">
                <a:solidFill>
                  <a:srgbClr val="FF0000"/>
                </a:solidFill>
                <a:hlinkClick r:id="rId3"/>
              </a:rPr>
              <a:t>courses/10968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/>
              <a:t>US DoD “Site J” Ballistic Missile Early Warning System (BMEWS)</a:t>
            </a:r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4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1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19344</TotalTime>
  <Words>2879</Words>
  <Application>Microsoft Macintosh PowerPoint</Application>
  <PresentationFormat>On-screen Show (4:3)</PresentationFormat>
  <Paragraphs>1058</Paragraphs>
  <Slides>48</Slides>
  <Notes>32</Notes>
  <HiddenSlides>4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75" baseType="lpstr">
      <vt:lpstr>ＭＳ Ｐゴシック</vt:lpstr>
      <vt:lpstr>ヒラギノ角ゴ ProN W3</vt:lpstr>
      <vt:lpstr>ヒラギノ角ゴ ProN W6</vt:lpstr>
      <vt:lpstr>Arial</vt:lpstr>
      <vt:lpstr>Arial Narrow</vt:lpstr>
      <vt:lpstr>Arial Narrow Bold</vt:lpstr>
      <vt:lpstr>Calibri</vt:lpstr>
      <vt:lpstr>Calibri Bold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15-213/18-213/14-513/15-513/18-613: Introduction to Computer Systems 3rd Lecture,  September 3, 2019 </vt:lpstr>
      <vt:lpstr>Assignment Announcements</vt:lpstr>
      <vt:lpstr>Summary From Last Lecture</vt:lpstr>
      <vt:lpstr>Encoding Integers</vt:lpstr>
      <vt:lpstr>Unsigned &amp; Signed Numeric Values</vt:lpstr>
      <vt:lpstr>Sign Extension and Truncation</vt:lpstr>
      <vt:lpstr>PowerPoint Presentation</vt:lpstr>
      <vt:lpstr>PowerPoint Presentation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Randal Bryant</cp:lastModifiedBy>
  <cp:revision>189</cp:revision>
  <cp:lastPrinted>2017-09-05T13:34:19Z</cp:lastPrinted>
  <dcterms:created xsi:type="dcterms:W3CDTF">2012-09-04T17:29:26Z</dcterms:created>
  <dcterms:modified xsi:type="dcterms:W3CDTF">2019-09-10T15:39:27Z</dcterms:modified>
</cp:coreProperties>
</file>