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64" r:id="rId2"/>
  </p:sldIdLst>
  <p:sldSz cx="9144000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8"/>
  </p:normalViewPr>
  <p:slideViewPr>
    <p:cSldViewPr snapToGrid="0">
      <p:cViewPr>
        <p:scale>
          <a:sx n="98" d="100"/>
          <a:sy n="98" d="100"/>
        </p:scale>
        <p:origin x="840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BB53A-5E43-E042-848E-ED0D5C6CDC5E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15975" y="1143000"/>
            <a:ext cx="5226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FB57C9-4EEF-5A4A-853D-E56227C342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086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FB57C9-4EEF-5A4A-853D-E56227C342A9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160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83861"/>
            <a:ext cx="6858000" cy="188023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836605"/>
            <a:ext cx="6858000" cy="130391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4418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5860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87536"/>
            <a:ext cx="1971675" cy="457682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87536"/>
            <a:ext cx="5800725" cy="457682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364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2140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346419"/>
            <a:ext cx="7886700" cy="224653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614203"/>
            <a:ext cx="7886700" cy="118139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7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437680"/>
            <a:ext cx="3886200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437680"/>
            <a:ext cx="3886200" cy="34266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9068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87536"/>
            <a:ext cx="7886700" cy="10438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323916"/>
            <a:ext cx="3868340" cy="64883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72747"/>
            <a:ext cx="3868340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323916"/>
            <a:ext cx="3887391" cy="64883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72747"/>
            <a:ext cx="3887391" cy="29016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16218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4009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4323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0045"/>
            <a:ext cx="2949178" cy="1260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77597"/>
            <a:ext cx="4629150" cy="38379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20202"/>
            <a:ext cx="2949178" cy="300162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112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0045"/>
            <a:ext cx="2949178" cy="1260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77597"/>
            <a:ext cx="4629150" cy="383798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20202"/>
            <a:ext cx="2949178" cy="300162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910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536"/>
            <a:ext cx="7886700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37680"/>
            <a:ext cx="7886700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005626"/>
            <a:ext cx="20574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3581-41D1-B443-8D16-CCBF06062231}" type="datetimeFigureOut">
              <a:rPr kumimoji="1" lang="zh-CN" altLang="en-US" smtClean="0"/>
              <a:t>2024/5/14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005626"/>
            <a:ext cx="30861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005626"/>
            <a:ext cx="2057400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51B5D-371C-154E-A305-1A1FF6AEA92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8288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id="{FEE508A2-7839-27DB-1E29-5A6D9D2FF507}"/>
              </a:ext>
            </a:extLst>
          </p:cNvPr>
          <p:cNvGrpSpPr/>
          <p:nvPr/>
        </p:nvGrpSpPr>
        <p:grpSpPr>
          <a:xfrm>
            <a:off x="165640" y="26126"/>
            <a:ext cx="9570037" cy="5175155"/>
            <a:chOff x="187279" y="667199"/>
            <a:chExt cx="9570037" cy="556794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FC3892EB-7B11-5332-224A-103E0610F317}"/>
                </a:ext>
              </a:extLst>
            </p:cNvPr>
            <p:cNvGrpSpPr/>
            <p:nvPr/>
          </p:nvGrpSpPr>
          <p:grpSpPr>
            <a:xfrm>
              <a:off x="187279" y="667199"/>
              <a:ext cx="9570037" cy="5567945"/>
              <a:chOff x="475874" y="787953"/>
              <a:chExt cx="9138527" cy="5180202"/>
            </a:xfrm>
          </p:grpSpPr>
          <p:grpSp>
            <p:nvGrpSpPr>
              <p:cNvPr id="2" name="组合 1">
                <a:extLst>
                  <a:ext uri="{FF2B5EF4-FFF2-40B4-BE49-F238E27FC236}">
                    <a16:creationId xmlns:a16="http://schemas.microsoft.com/office/drawing/2014/main" id="{C8739B2F-36A8-FB9D-8B60-621331FC3D95}"/>
                  </a:ext>
                </a:extLst>
              </p:cNvPr>
              <p:cNvGrpSpPr/>
              <p:nvPr/>
            </p:nvGrpSpPr>
            <p:grpSpPr>
              <a:xfrm>
                <a:off x="475874" y="787953"/>
                <a:ext cx="9138527" cy="5180202"/>
                <a:chOff x="2456396" y="1473124"/>
                <a:chExt cx="6602453" cy="3823178"/>
              </a:xfrm>
            </p:grpSpPr>
            <p:sp>
              <p:nvSpPr>
                <p:cNvPr id="106" name="Parallelogram 113">
                  <a:extLst>
                    <a:ext uri="{FF2B5EF4-FFF2-40B4-BE49-F238E27FC236}">
                      <a16:creationId xmlns:a16="http://schemas.microsoft.com/office/drawing/2014/main" id="{637A3C66-45A6-AB0D-242A-3897A26EAA82}"/>
                    </a:ext>
                  </a:extLst>
                </p:cNvPr>
                <p:cNvSpPr/>
                <p:nvPr/>
              </p:nvSpPr>
              <p:spPr>
                <a:xfrm rot="17193423">
                  <a:off x="5800916" y="3708022"/>
                  <a:ext cx="1525210" cy="1291613"/>
                </a:xfrm>
                <a:prstGeom prst="parallelogram">
                  <a:avLst>
                    <a:gd name="adj" fmla="val 5422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sp>
              <p:nvSpPr>
                <p:cNvPr id="88" name="Parallelogram 31">
                  <a:extLst>
                    <a:ext uri="{FF2B5EF4-FFF2-40B4-BE49-F238E27FC236}">
                      <a16:creationId xmlns:a16="http://schemas.microsoft.com/office/drawing/2014/main" id="{B270AEEE-90B1-444B-E01E-61B1A0F14BC9}"/>
                    </a:ext>
                  </a:extLst>
                </p:cNvPr>
                <p:cNvSpPr/>
                <p:nvPr/>
              </p:nvSpPr>
              <p:spPr>
                <a:xfrm>
                  <a:off x="6362045" y="1744757"/>
                  <a:ext cx="2190174" cy="1082644"/>
                </a:xfrm>
                <a:prstGeom prst="parallelogram">
                  <a:avLst>
                    <a:gd name="adj" fmla="val 82698"/>
                  </a:avLst>
                </a:prstGeom>
                <a:solidFill>
                  <a:srgbClr val="F2CCE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sp>
              <p:nvSpPr>
                <p:cNvPr id="6" name="Parallelogram 113">
                  <a:extLst>
                    <a:ext uri="{FF2B5EF4-FFF2-40B4-BE49-F238E27FC236}">
                      <a16:creationId xmlns:a16="http://schemas.microsoft.com/office/drawing/2014/main" id="{FDDF9C43-28F5-A41D-EA53-1EB08341137A}"/>
                    </a:ext>
                  </a:extLst>
                </p:cNvPr>
                <p:cNvSpPr/>
                <p:nvPr/>
              </p:nvSpPr>
              <p:spPr>
                <a:xfrm rot="17193423">
                  <a:off x="6290707" y="2550220"/>
                  <a:ext cx="1525210" cy="1291613"/>
                </a:xfrm>
                <a:prstGeom prst="parallelogram">
                  <a:avLst>
                    <a:gd name="adj" fmla="val 54220"/>
                  </a:avLst>
                </a:prstGeom>
                <a:solidFill>
                  <a:srgbClr val="FFC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cxnSp>
              <p:nvCxnSpPr>
                <p:cNvPr id="7" name="Straight Arrow Connector 156">
                  <a:extLst>
                    <a:ext uri="{FF2B5EF4-FFF2-40B4-BE49-F238E27FC236}">
                      <a16:creationId xmlns:a16="http://schemas.microsoft.com/office/drawing/2014/main" id="{B531C4B6-BA0E-7F4C-1546-75008C0563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60935" y="2826726"/>
                  <a:ext cx="221648" cy="77738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Parallelogram 3">
                  <a:extLst>
                    <a:ext uri="{FF2B5EF4-FFF2-40B4-BE49-F238E27FC236}">
                      <a16:creationId xmlns:a16="http://schemas.microsoft.com/office/drawing/2014/main" id="{4DB8D8F1-A64D-A059-F65E-7568171E494F}"/>
                    </a:ext>
                  </a:extLst>
                </p:cNvPr>
                <p:cNvSpPr/>
                <p:nvPr/>
              </p:nvSpPr>
              <p:spPr>
                <a:xfrm>
                  <a:off x="2992593" y="1856215"/>
                  <a:ext cx="2172426" cy="867443"/>
                </a:xfrm>
                <a:prstGeom prst="parallelogram">
                  <a:avLst>
                    <a:gd name="adj" fmla="val 37552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sp>
              <p:nvSpPr>
                <p:cNvPr id="9" name="Parallelogram 9">
                  <a:extLst>
                    <a:ext uri="{FF2B5EF4-FFF2-40B4-BE49-F238E27FC236}">
                      <a16:creationId xmlns:a16="http://schemas.microsoft.com/office/drawing/2014/main" id="{C1BD90CE-767B-201E-AA29-34B77E0D5E29}"/>
                    </a:ext>
                  </a:extLst>
                </p:cNvPr>
                <p:cNvSpPr/>
                <p:nvPr/>
              </p:nvSpPr>
              <p:spPr>
                <a:xfrm>
                  <a:off x="2606044" y="3050182"/>
                  <a:ext cx="2172426" cy="867443"/>
                </a:xfrm>
                <a:prstGeom prst="parallelogram">
                  <a:avLst>
                    <a:gd name="adj" fmla="val 37552"/>
                  </a:avLst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cxnSp>
              <p:nvCxnSpPr>
                <p:cNvPr id="11" name="Straight Arrow Connector 14">
                  <a:extLst>
                    <a:ext uri="{FF2B5EF4-FFF2-40B4-BE49-F238E27FC236}">
                      <a16:creationId xmlns:a16="http://schemas.microsoft.com/office/drawing/2014/main" id="{C7449A50-F1A8-93CB-1D8F-0DC451D6C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296678" y="3174522"/>
                  <a:ext cx="395579" cy="30938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6">
                  <a:extLst>
                    <a:ext uri="{FF2B5EF4-FFF2-40B4-BE49-F238E27FC236}">
                      <a16:creationId xmlns:a16="http://schemas.microsoft.com/office/drawing/2014/main" id="{B673D5BD-1E8D-EFBD-76D4-20C739C03C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92257" y="3232240"/>
                  <a:ext cx="670933" cy="25166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24">
                  <a:extLst>
                    <a:ext uri="{FF2B5EF4-FFF2-40B4-BE49-F238E27FC236}">
                      <a16:creationId xmlns:a16="http://schemas.microsoft.com/office/drawing/2014/main" id="{6AEB0017-A1A5-0EDB-3F56-04B5585A49C6}"/>
                    </a:ext>
                  </a:extLst>
                </p:cNvPr>
                <p:cNvCxnSpPr>
                  <a:cxnSpLocks/>
                  <a:endCxn id="8" idx="2"/>
                </p:cNvCxnSpPr>
                <p:nvPr/>
              </p:nvCxnSpPr>
              <p:spPr>
                <a:xfrm>
                  <a:off x="4082650" y="2289937"/>
                  <a:ext cx="91271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27">
                  <a:extLst>
                    <a:ext uri="{FF2B5EF4-FFF2-40B4-BE49-F238E27FC236}">
                      <a16:creationId xmlns:a16="http://schemas.microsoft.com/office/drawing/2014/main" id="{3E959F7D-0560-C113-9B5B-667E816B592F}"/>
                    </a:ext>
                  </a:extLst>
                </p:cNvPr>
                <p:cNvCxnSpPr>
                  <a:cxnSpLocks/>
                  <a:endCxn id="8" idx="5"/>
                </p:cNvCxnSpPr>
                <p:nvPr/>
              </p:nvCxnSpPr>
              <p:spPr>
                <a:xfrm flipH="1">
                  <a:off x="3162249" y="2289937"/>
                  <a:ext cx="91655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Parallelogram 31">
                  <a:extLst>
                    <a:ext uri="{FF2B5EF4-FFF2-40B4-BE49-F238E27FC236}">
                      <a16:creationId xmlns:a16="http://schemas.microsoft.com/office/drawing/2014/main" id="{BDE1D83E-35D7-9DC9-4E95-ACB2411350B9}"/>
                    </a:ext>
                  </a:extLst>
                </p:cNvPr>
                <p:cNvSpPr/>
                <p:nvPr/>
              </p:nvSpPr>
              <p:spPr>
                <a:xfrm>
                  <a:off x="4590821" y="1755315"/>
                  <a:ext cx="2190174" cy="1082644"/>
                </a:xfrm>
                <a:prstGeom prst="parallelogram">
                  <a:avLst>
                    <a:gd name="adj" fmla="val 82698"/>
                  </a:avLst>
                </a:prstGeom>
                <a:solidFill>
                  <a:srgbClr val="F2CCE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cxnSp>
              <p:nvCxnSpPr>
                <p:cNvPr id="18" name="Straight Arrow Connector 34">
                  <a:extLst>
                    <a:ext uri="{FF2B5EF4-FFF2-40B4-BE49-F238E27FC236}">
                      <a16:creationId xmlns:a16="http://schemas.microsoft.com/office/drawing/2014/main" id="{69A64965-184A-A83E-F165-4FB6EF507E1D}"/>
                    </a:ext>
                  </a:extLst>
                </p:cNvPr>
                <p:cNvCxnSpPr>
                  <a:cxnSpLocks/>
                  <a:stCxn id="16" idx="5"/>
                </p:cNvCxnSpPr>
                <p:nvPr/>
              </p:nvCxnSpPr>
              <p:spPr>
                <a:xfrm flipV="1">
                  <a:off x="5038483" y="2294136"/>
                  <a:ext cx="3102612" cy="250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19" name="TextBox 45">
                      <a:extLst>
                        <a:ext uri="{FF2B5EF4-FFF2-40B4-BE49-F238E27FC236}">
                          <a16:creationId xmlns:a16="http://schemas.microsoft.com/office/drawing/2014/main" id="{981898EF-6052-6D21-D682-0693927304A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15512" y="3604111"/>
                      <a:ext cx="395579" cy="21401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𝛬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/>
                    </a:p>
                  </p:txBody>
                </p:sp>
              </mc:Choice>
              <mc:Fallback>
                <p:sp>
                  <p:nvSpPr>
                    <p:cNvPr id="19" name="TextBox 45">
                      <a:extLst>
                        <a:ext uri="{FF2B5EF4-FFF2-40B4-BE49-F238E27FC236}">
                          <a16:creationId xmlns:a16="http://schemas.microsoft.com/office/drawing/2014/main" id="{981898EF-6052-6D21-D682-0693927304A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15512" y="3604111"/>
                      <a:ext cx="395579" cy="214014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 b="-16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0" name="TextBox 46">
                      <a:extLst>
                        <a:ext uri="{FF2B5EF4-FFF2-40B4-BE49-F238E27FC236}">
                          <a16:creationId xmlns:a16="http://schemas.microsoft.com/office/drawing/2014/main" id="{CF18D2FF-25DA-9992-EFE9-A44BD3015C8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56860" y="3112033"/>
                      <a:ext cx="285554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𝛬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/>
                    </a:p>
                  </p:txBody>
                </p:sp>
              </mc:Choice>
              <mc:Fallback>
                <p:sp>
                  <p:nvSpPr>
                    <p:cNvPr id="20" name="TextBox 46">
                      <a:extLst>
                        <a:ext uri="{FF2B5EF4-FFF2-40B4-BE49-F238E27FC236}">
                          <a16:creationId xmlns:a16="http://schemas.microsoft.com/office/drawing/2014/main" id="{CF18D2FF-25DA-9992-EFE9-A44BD3015C8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356860" y="3112033"/>
                      <a:ext cx="285554" cy="204635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869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1" name="TextBox 47">
                      <a:extLst>
                        <a:ext uri="{FF2B5EF4-FFF2-40B4-BE49-F238E27FC236}">
                          <a16:creationId xmlns:a16="http://schemas.microsoft.com/office/drawing/2014/main" id="{DB4EDF0B-D2A1-9367-0ECF-45864E42569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45355" y="3078190"/>
                      <a:ext cx="301379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</m:oMath>
                        </m:oMathPara>
                      </a14:m>
                      <a:endParaRPr lang="en-US" i="1" dirty="0"/>
                    </a:p>
                  </p:txBody>
                </p:sp>
              </mc:Choice>
              <mc:Fallback>
                <p:sp>
                  <p:nvSpPr>
                    <p:cNvPr id="21" name="TextBox 47">
                      <a:extLst>
                        <a:ext uri="{FF2B5EF4-FFF2-40B4-BE49-F238E27FC236}">
                          <a16:creationId xmlns:a16="http://schemas.microsoft.com/office/drawing/2014/main" id="{DB4EDF0B-D2A1-9367-0ECF-45864E425694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045355" y="3078190"/>
                      <a:ext cx="301379" cy="204635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b="-1818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2" name="TextBox 49">
                      <a:extLst>
                        <a:ext uri="{FF2B5EF4-FFF2-40B4-BE49-F238E27FC236}">
                          <a16:creationId xmlns:a16="http://schemas.microsoft.com/office/drawing/2014/main" id="{E8026135-2613-743F-D01E-C324825314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249565" y="2288579"/>
                      <a:ext cx="326115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bSup>
                          </m:oMath>
                        </m:oMathPara>
                      </a14:m>
                      <a:endParaRPr lang="en-CN" i="1" dirty="0"/>
                    </a:p>
                  </p:txBody>
                </p:sp>
              </mc:Choice>
              <mc:Fallback>
                <p:sp>
                  <p:nvSpPr>
                    <p:cNvPr id="22" name="TextBox 49">
                      <a:extLst>
                        <a:ext uri="{FF2B5EF4-FFF2-40B4-BE49-F238E27FC236}">
                          <a16:creationId xmlns:a16="http://schemas.microsoft.com/office/drawing/2014/main" id="{E8026135-2613-743F-D01E-C324825314B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249565" y="2288579"/>
                      <a:ext cx="326115" cy="204635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b="-1739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3" name="TextBox 50">
                      <a:extLst>
                        <a:ext uri="{FF2B5EF4-FFF2-40B4-BE49-F238E27FC236}">
                          <a16:creationId xmlns:a16="http://schemas.microsoft.com/office/drawing/2014/main" id="{F2CD72F7-4215-01AF-050F-82E86C12E9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483470" y="2318608"/>
                      <a:ext cx="285554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𝛬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</m:oMath>
                        </m:oMathPara>
                      </a14:m>
                      <a:endParaRPr lang="en-CN" i="1" dirty="0"/>
                    </a:p>
                  </p:txBody>
                </p:sp>
              </mc:Choice>
              <mc:Fallback>
                <p:sp>
                  <p:nvSpPr>
                    <p:cNvPr id="23" name="TextBox 50">
                      <a:extLst>
                        <a:ext uri="{FF2B5EF4-FFF2-40B4-BE49-F238E27FC236}">
                          <a16:creationId xmlns:a16="http://schemas.microsoft.com/office/drawing/2014/main" id="{F2CD72F7-4215-01AF-050F-82E86C12E98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483470" y="2318608"/>
                      <a:ext cx="285554" cy="204635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l="-3030" b="-13636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24" name="Straight Arrow Connector 51">
                  <a:extLst>
                    <a:ext uri="{FF2B5EF4-FFF2-40B4-BE49-F238E27FC236}">
                      <a16:creationId xmlns:a16="http://schemas.microsoft.com/office/drawing/2014/main" id="{A2DEC85F-4DA4-F178-DB22-365D6BBF8C98}"/>
                    </a:ext>
                  </a:extLst>
                </p:cNvPr>
                <p:cNvCxnSpPr>
                  <a:cxnSpLocks/>
                  <a:stCxn id="16" idx="5"/>
                </p:cNvCxnSpPr>
                <p:nvPr/>
              </p:nvCxnSpPr>
              <p:spPr>
                <a:xfrm>
                  <a:off x="5008883" y="2296637"/>
                  <a:ext cx="551624" cy="23857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54">
                  <a:extLst>
                    <a:ext uri="{FF2B5EF4-FFF2-40B4-BE49-F238E27FC236}">
                      <a16:creationId xmlns:a16="http://schemas.microsoft.com/office/drawing/2014/main" id="{6AED3EB1-5DE2-9A43-FEAF-0FA103609383}"/>
                    </a:ext>
                  </a:extLst>
                </p:cNvPr>
                <p:cNvCxnSpPr>
                  <a:cxnSpLocks/>
                  <a:stCxn id="16" idx="5"/>
                </p:cNvCxnSpPr>
                <p:nvPr/>
              </p:nvCxnSpPr>
              <p:spPr>
                <a:xfrm flipV="1">
                  <a:off x="5008883" y="1930723"/>
                  <a:ext cx="773310" cy="36591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81">
                  <a:extLst>
                    <a:ext uri="{FF2B5EF4-FFF2-40B4-BE49-F238E27FC236}">
                      <a16:creationId xmlns:a16="http://schemas.microsoft.com/office/drawing/2014/main" id="{C14CCFD0-95B7-B884-B1BD-066FEDD0AB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160935" y="1742257"/>
                  <a:ext cx="443297" cy="1100019"/>
                </a:xfrm>
                <a:prstGeom prst="straightConnector1">
                  <a:avLst/>
                </a:prstGeom>
                <a:ln w="889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7" name="TextBox 88">
                      <a:extLst>
                        <a:ext uri="{FF2B5EF4-FFF2-40B4-BE49-F238E27FC236}">
                          <a16:creationId xmlns:a16="http://schemas.microsoft.com/office/drawing/2014/main" id="{3844B246-9CA6-5C38-C30A-2C92E878584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63699" y="1946175"/>
                      <a:ext cx="582324" cy="2155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 (</m:t>
                            </m:r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altLang="zh-CN" dirty="0"/>
                    </a:p>
                  </p:txBody>
                </p:sp>
              </mc:Choice>
              <mc:Fallback>
                <p:sp>
                  <p:nvSpPr>
                    <p:cNvPr id="27" name="TextBox 88">
                      <a:extLst>
                        <a:ext uri="{FF2B5EF4-FFF2-40B4-BE49-F238E27FC236}">
                          <a16:creationId xmlns:a16="http://schemas.microsoft.com/office/drawing/2014/main" id="{3844B246-9CA6-5C38-C30A-2C92E878584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63699" y="1946175"/>
                      <a:ext cx="582324" cy="215530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 l="-5970" t="-4167" r="-10448" b="-3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8" name="TextBox 89">
                      <a:extLst>
                        <a:ext uri="{FF2B5EF4-FFF2-40B4-BE49-F238E27FC236}">
                          <a16:creationId xmlns:a16="http://schemas.microsoft.com/office/drawing/2014/main" id="{878FB31F-CC7A-0109-4A96-203ED5603B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728723" y="1778577"/>
                      <a:ext cx="593486" cy="2155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 (</m:t>
                            </m:r>
                            <m:sSubSup>
                              <m:sSub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altLang="zh-CN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CN" i="1" dirty="0"/>
                    </a:p>
                  </p:txBody>
                </p:sp>
              </mc:Choice>
              <mc:Fallback>
                <p:sp>
                  <p:nvSpPr>
                    <p:cNvPr id="28" name="TextBox 89">
                      <a:extLst>
                        <a:ext uri="{FF2B5EF4-FFF2-40B4-BE49-F238E27FC236}">
                          <a16:creationId xmlns:a16="http://schemas.microsoft.com/office/drawing/2014/main" id="{878FB31F-CC7A-0109-4A96-203ED5603B85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728723" y="1778577"/>
                      <a:ext cx="593486" cy="215530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l="-4348" r="-7246" b="-33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29" name="TextBox 90">
                      <a:extLst>
                        <a:ext uri="{FF2B5EF4-FFF2-40B4-BE49-F238E27FC236}">
                          <a16:creationId xmlns:a16="http://schemas.microsoft.com/office/drawing/2014/main" id="{893A74D0-D58A-2414-F291-F1775CEE1C5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40414" y="2435737"/>
                      <a:ext cx="426881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𝛬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i="1" dirty="0"/>
                    </a:p>
                  </p:txBody>
                </p:sp>
              </mc:Choice>
              <mc:Fallback>
                <p:sp>
                  <p:nvSpPr>
                    <p:cNvPr id="29" name="TextBox 90">
                      <a:extLst>
                        <a:ext uri="{FF2B5EF4-FFF2-40B4-BE49-F238E27FC236}">
                          <a16:creationId xmlns:a16="http://schemas.microsoft.com/office/drawing/2014/main" id="{893A74D0-D58A-2414-F291-F1775CEE1C5E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540414" y="2435737"/>
                      <a:ext cx="426881" cy="204635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l="-4000" t="-8696" r="-10000" b="-3478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2" name="Straight Arrow Connector 128">
                  <a:extLst>
                    <a:ext uri="{FF2B5EF4-FFF2-40B4-BE49-F238E27FC236}">
                      <a16:creationId xmlns:a16="http://schemas.microsoft.com/office/drawing/2014/main" id="{10F28538-BC6C-6890-F62F-C5DA33F248D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405543" y="2833991"/>
                  <a:ext cx="755292" cy="1853840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158">
                  <a:extLst>
                    <a:ext uri="{FF2B5EF4-FFF2-40B4-BE49-F238E27FC236}">
                      <a16:creationId xmlns:a16="http://schemas.microsoft.com/office/drawing/2014/main" id="{1D1A5FB9-F0DF-A937-7ADB-B85BF170AC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606938" y="2827401"/>
                  <a:ext cx="585002" cy="13508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162">
                  <a:extLst>
                    <a:ext uri="{FF2B5EF4-FFF2-40B4-BE49-F238E27FC236}">
                      <a16:creationId xmlns:a16="http://schemas.microsoft.com/office/drawing/2014/main" id="{6D2A79C4-8460-186E-A12C-3913CB2902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6102603" y="3689666"/>
                  <a:ext cx="949782" cy="1298421"/>
                </a:xfrm>
                <a:prstGeom prst="straightConnector1">
                  <a:avLst/>
                </a:prstGeom>
                <a:ln w="8890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5" name="TextBox 169">
                      <a:extLst>
                        <a:ext uri="{FF2B5EF4-FFF2-40B4-BE49-F238E27FC236}">
                          <a16:creationId xmlns:a16="http://schemas.microsoft.com/office/drawing/2014/main" id="{6EE03CDE-A64F-AD15-0D43-659FAF56D8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75651" y="2574356"/>
                      <a:ext cx="397735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35" name="TextBox 169">
                      <a:extLst>
                        <a:ext uri="{FF2B5EF4-FFF2-40B4-BE49-F238E27FC236}">
                          <a16:creationId xmlns:a16="http://schemas.microsoft.com/office/drawing/2014/main" id="{6EE03CDE-A64F-AD15-0D43-659FAF56D8B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475651" y="2574356"/>
                      <a:ext cx="397735" cy="204635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b="-2608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6" name="TextBox 170">
                      <a:extLst>
                        <a:ext uri="{FF2B5EF4-FFF2-40B4-BE49-F238E27FC236}">
                          <a16:creationId xmlns:a16="http://schemas.microsoft.com/office/drawing/2014/main" id="{33CFE654-3188-5A3E-D13D-73589E7B384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233471" y="3597880"/>
                      <a:ext cx="301379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en-US" dirty="0"/>
                    </a:p>
                  </p:txBody>
                </p:sp>
              </mc:Choice>
              <mc:Fallback>
                <p:sp>
                  <p:nvSpPr>
                    <p:cNvPr id="36" name="TextBox 170">
                      <a:extLst>
                        <a:ext uri="{FF2B5EF4-FFF2-40B4-BE49-F238E27FC236}">
                          <a16:creationId xmlns:a16="http://schemas.microsoft.com/office/drawing/2014/main" id="{33CFE654-3188-5A3E-D13D-73589E7B384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233471" y="3597880"/>
                      <a:ext cx="301379" cy="204635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7" name="TextBox 171">
                      <a:extLst>
                        <a:ext uri="{FF2B5EF4-FFF2-40B4-BE49-F238E27FC236}">
                          <a16:creationId xmlns:a16="http://schemas.microsoft.com/office/drawing/2014/main" id="{5315F977-BEFF-4A11-9DC1-13EB93E6C9B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92115" y="3737130"/>
                      <a:ext cx="166312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oMath>
                        </m:oMathPara>
                      </a14:m>
                      <a:endParaRPr lang="en-CN" dirty="0"/>
                    </a:p>
                  </p:txBody>
                </p:sp>
              </mc:Choice>
              <mc:Fallback>
                <p:sp>
                  <p:nvSpPr>
                    <p:cNvPr id="37" name="TextBox 171">
                      <a:extLst>
                        <a:ext uri="{FF2B5EF4-FFF2-40B4-BE49-F238E27FC236}">
                          <a16:creationId xmlns:a16="http://schemas.microsoft.com/office/drawing/2014/main" id="{5315F977-BEFF-4A11-9DC1-13EB93E6C9B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292115" y="3737130"/>
                      <a:ext cx="166312" cy="204635"/>
                    </a:xfrm>
                    <a:prstGeom prst="rect">
                      <a:avLst/>
                    </a:prstGeom>
                    <a:blipFill>
                      <a:blip r:embed="rId13"/>
                      <a:stretch>
                        <a:fillRect l="-10000" r="-10000" b="-3181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8" name="TextBox 172">
                      <a:extLst>
                        <a:ext uri="{FF2B5EF4-FFF2-40B4-BE49-F238E27FC236}">
                          <a16:creationId xmlns:a16="http://schemas.microsoft.com/office/drawing/2014/main" id="{E8F70FB2-C08A-9269-EA96-A2EC7F09C13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05231" y="4487490"/>
                      <a:ext cx="301379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</m:e>
                              <m:sup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en-CN" dirty="0"/>
                    </a:p>
                  </p:txBody>
                </p:sp>
              </mc:Choice>
              <mc:Fallback>
                <p:sp>
                  <p:nvSpPr>
                    <p:cNvPr id="38" name="TextBox 172">
                      <a:extLst>
                        <a:ext uri="{FF2B5EF4-FFF2-40B4-BE49-F238E27FC236}">
                          <a16:creationId xmlns:a16="http://schemas.microsoft.com/office/drawing/2014/main" id="{E8F70FB2-C08A-9269-EA96-A2EC7F09C13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805231" y="4487490"/>
                      <a:ext cx="301379" cy="204635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9" name="TextBox 195">
                      <a:extLst>
                        <a:ext uri="{FF2B5EF4-FFF2-40B4-BE49-F238E27FC236}">
                          <a16:creationId xmlns:a16="http://schemas.microsoft.com/office/drawing/2014/main" id="{DB556DD7-875A-6CBF-FE80-AEA355EF3C4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35107" y="1609945"/>
                      <a:ext cx="282075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9" name="TextBox 195">
                      <a:extLst>
                        <a:ext uri="{FF2B5EF4-FFF2-40B4-BE49-F238E27FC236}">
                          <a16:creationId xmlns:a16="http://schemas.microsoft.com/office/drawing/2014/main" id="{DB556DD7-875A-6CBF-FE80-AEA355EF3C4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135107" y="1609945"/>
                      <a:ext cx="282075" cy="204635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 l="-6061" b="-3478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0" name="Freeform 212">
                  <a:extLst>
                    <a:ext uri="{FF2B5EF4-FFF2-40B4-BE49-F238E27FC236}">
                      <a16:creationId xmlns:a16="http://schemas.microsoft.com/office/drawing/2014/main" id="{07EEC045-590B-9649-746D-0D696235027D}"/>
                    </a:ext>
                  </a:extLst>
                </p:cNvPr>
                <p:cNvSpPr/>
                <p:nvPr/>
              </p:nvSpPr>
              <p:spPr>
                <a:xfrm rot="1154163">
                  <a:off x="5141972" y="1902366"/>
                  <a:ext cx="118122" cy="66054"/>
                </a:xfrm>
                <a:custGeom>
                  <a:avLst/>
                  <a:gdLst>
                    <a:gd name="connsiteX0" fmla="*/ 0 w 157942"/>
                    <a:gd name="connsiteY0" fmla="*/ 51317 h 101193"/>
                    <a:gd name="connsiteX1" fmla="*/ 108065 w 157942"/>
                    <a:gd name="connsiteY1" fmla="*/ 1441 h 101193"/>
                    <a:gd name="connsiteX2" fmla="*/ 157942 w 157942"/>
                    <a:gd name="connsiteY2" fmla="*/ 101193 h 101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7942" h="101193">
                      <a:moveTo>
                        <a:pt x="0" y="51317"/>
                      </a:moveTo>
                      <a:cubicBezTo>
                        <a:pt x="40870" y="22222"/>
                        <a:pt x="81741" y="-6872"/>
                        <a:pt x="108065" y="1441"/>
                      </a:cubicBezTo>
                      <a:cubicBezTo>
                        <a:pt x="134389" y="9754"/>
                        <a:pt x="148244" y="59630"/>
                        <a:pt x="157942" y="101193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stealth"/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sp>
              <p:nvSpPr>
                <p:cNvPr id="41" name="Freeform 214">
                  <a:extLst>
                    <a:ext uri="{FF2B5EF4-FFF2-40B4-BE49-F238E27FC236}">
                      <a16:creationId xmlns:a16="http://schemas.microsoft.com/office/drawing/2014/main" id="{AE1EB9B2-2955-6D87-404A-32AEB4B887C4}"/>
                    </a:ext>
                  </a:extLst>
                </p:cNvPr>
                <p:cNvSpPr/>
                <p:nvPr/>
              </p:nvSpPr>
              <p:spPr>
                <a:xfrm rot="10642357">
                  <a:off x="7374881" y="2842993"/>
                  <a:ext cx="91144" cy="202011"/>
                </a:xfrm>
                <a:custGeom>
                  <a:avLst/>
                  <a:gdLst>
                    <a:gd name="connsiteX0" fmla="*/ 100816 w 100816"/>
                    <a:gd name="connsiteY0" fmla="*/ 0 h 232756"/>
                    <a:gd name="connsiteX1" fmla="*/ 1063 w 100816"/>
                    <a:gd name="connsiteY1" fmla="*/ 124690 h 232756"/>
                    <a:gd name="connsiteX2" fmla="*/ 67565 w 100816"/>
                    <a:gd name="connsiteY2" fmla="*/ 232756 h 232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816" h="232756">
                      <a:moveTo>
                        <a:pt x="100816" y="0"/>
                      </a:moveTo>
                      <a:cubicBezTo>
                        <a:pt x="53710" y="42948"/>
                        <a:pt x="6605" y="85897"/>
                        <a:pt x="1063" y="124690"/>
                      </a:cubicBezTo>
                      <a:cubicBezTo>
                        <a:pt x="-4479" y="163483"/>
                        <a:pt x="10761" y="191192"/>
                        <a:pt x="67565" y="232756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stealth"/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2" name="TextBox 215">
                      <a:extLst>
                        <a:ext uri="{FF2B5EF4-FFF2-40B4-BE49-F238E27FC236}">
                          <a16:creationId xmlns:a16="http://schemas.microsoft.com/office/drawing/2014/main" id="{AF7BB954-FD26-2869-47F6-46224D8DA1C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548295" y="2904065"/>
                      <a:ext cx="286887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2" name="TextBox 215">
                      <a:extLst>
                        <a:ext uri="{FF2B5EF4-FFF2-40B4-BE49-F238E27FC236}">
                          <a16:creationId xmlns:a16="http://schemas.microsoft.com/office/drawing/2014/main" id="{AF7BB954-FD26-2869-47F6-46224D8DA1C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548295" y="2904065"/>
                      <a:ext cx="286887" cy="204635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l="-9091" b="-3043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3" name="Freeform 216">
                  <a:extLst>
                    <a:ext uri="{FF2B5EF4-FFF2-40B4-BE49-F238E27FC236}">
                      <a16:creationId xmlns:a16="http://schemas.microsoft.com/office/drawing/2014/main" id="{2EDA1150-574B-EED3-C0D4-136570E7B670}"/>
                    </a:ext>
                  </a:extLst>
                </p:cNvPr>
                <p:cNvSpPr/>
                <p:nvPr/>
              </p:nvSpPr>
              <p:spPr>
                <a:xfrm rot="12786906">
                  <a:off x="6413814" y="4255857"/>
                  <a:ext cx="142790" cy="165938"/>
                </a:xfrm>
                <a:custGeom>
                  <a:avLst/>
                  <a:gdLst>
                    <a:gd name="connsiteX0" fmla="*/ 0 w 157942"/>
                    <a:gd name="connsiteY0" fmla="*/ 0 h 191193"/>
                    <a:gd name="connsiteX1" fmla="*/ 116378 w 157942"/>
                    <a:gd name="connsiteY1" fmla="*/ 41564 h 191193"/>
                    <a:gd name="connsiteX2" fmla="*/ 157942 w 157942"/>
                    <a:gd name="connsiteY2" fmla="*/ 191193 h 191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7942" h="191193">
                      <a:moveTo>
                        <a:pt x="0" y="0"/>
                      </a:moveTo>
                      <a:cubicBezTo>
                        <a:pt x="45027" y="4849"/>
                        <a:pt x="90054" y="9699"/>
                        <a:pt x="116378" y="41564"/>
                      </a:cubicBezTo>
                      <a:cubicBezTo>
                        <a:pt x="142702" y="73429"/>
                        <a:pt x="151015" y="108066"/>
                        <a:pt x="157942" y="191193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stealth"/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4" name="TextBox 217">
                      <a:extLst>
                        <a:ext uri="{FF2B5EF4-FFF2-40B4-BE49-F238E27FC236}">
                          <a16:creationId xmlns:a16="http://schemas.microsoft.com/office/drawing/2014/main" id="{9187BDCF-37E0-7F93-6FE3-668BE88888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48226" y="4085383"/>
                      <a:ext cx="570397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4" name="TextBox 217">
                      <a:extLst>
                        <a:ext uri="{FF2B5EF4-FFF2-40B4-BE49-F238E27FC236}">
                          <a16:creationId xmlns:a16="http://schemas.microsoft.com/office/drawing/2014/main" id="{9187BDCF-37E0-7F93-6FE3-668BE88888D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948226" y="4085383"/>
                      <a:ext cx="570397" cy="204635"/>
                    </a:xfrm>
                    <a:prstGeom prst="rect">
                      <a:avLst/>
                    </a:prstGeom>
                    <a:blipFill>
                      <a:blip r:embed="rId17"/>
                      <a:stretch>
                        <a:fillRect b="-130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5" name="Freeform 219">
                  <a:extLst>
                    <a:ext uri="{FF2B5EF4-FFF2-40B4-BE49-F238E27FC236}">
                      <a16:creationId xmlns:a16="http://schemas.microsoft.com/office/drawing/2014/main" id="{E660B210-F3AD-362E-4607-1D1FAEDE8F00}"/>
                    </a:ext>
                  </a:extLst>
                </p:cNvPr>
                <p:cNvSpPr/>
                <p:nvPr/>
              </p:nvSpPr>
              <p:spPr>
                <a:xfrm rot="5177972">
                  <a:off x="7378219" y="2294560"/>
                  <a:ext cx="117314" cy="137079"/>
                </a:xfrm>
                <a:custGeom>
                  <a:avLst/>
                  <a:gdLst>
                    <a:gd name="connsiteX0" fmla="*/ 0 w 129763"/>
                    <a:gd name="connsiteY0" fmla="*/ 0 h 157941"/>
                    <a:gd name="connsiteX1" fmla="*/ 124691 w 129763"/>
                    <a:gd name="connsiteY1" fmla="*/ 41563 h 157941"/>
                    <a:gd name="connsiteX2" fmla="*/ 74814 w 129763"/>
                    <a:gd name="connsiteY2" fmla="*/ 157941 h 15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763" h="157941">
                      <a:moveTo>
                        <a:pt x="0" y="0"/>
                      </a:moveTo>
                      <a:cubicBezTo>
                        <a:pt x="56111" y="7620"/>
                        <a:pt x="112222" y="15240"/>
                        <a:pt x="124691" y="41563"/>
                      </a:cubicBezTo>
                      <a:cubicBezTo>
                        <a:pt x="137160" y="67887"/>
                        <a:pt x="128847" y="81741"/>
                        <a:pt x="74814" y="157941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stealth"/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6" name="TextBox 223">
                      <a:extLst>
                        <a:ext uri="{FF2B5EF4-FFF2-40B4-BE49-F238E27FC236}">
                          <a16:creationId xmlns:a16="http://schemas.microsoft.com/office/drawing/2014/main" id="{D874850B-3220-04AA-2578-69ADFA5766B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498133" y="2310627"/>
                      <a:ext cx="379834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46" name="TextBox 223">
                      <a:extLst>
                        <a:ext uri="{FF2B5EF4-FFF2-40B4-BE49-F238E27FC236}">
                          <a16:creationId xmlns:a16="http://schemas.microsoft.com/office/drawing/2014/main" id="{D874850B-3220-04AA-2578-69ADFA5766BD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498133" y="2310627"/>
                      <a:ext cx="379834" cy="204635"/>
                    </a:xfrm>
                    <a:prstGeom prst="rect">
                      <a:avLst/>
                    </a:prstGeom>
                    <a:blipFill>
                      <a:blip r:embed="rId18"/>
                      <a:stretch>
                        <a:fillRect b="-1304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7" name="TextBox 1">
                  <a:extLst>
                    <a:ext uri="{FF2B5EF4-FFF2-40B4-BE49-F238E27FC236}">
                      <a16:creationId xmlns:a16="http://schemas.microsoft.com/office/drawing/2014/main" id="{FA598953-B9DA-8394-CCBD-2CE99233B710}"/>
                    </a:ext>
                  </a:extLst>
                </p:cNvPr>
                <p:cNvSpPr txBox="1"/>
                <p:nvPr/>
              </p:nvSpPr>
              <p:spPr>
                <a:xfrm>
                  <a:off x="4255626" y="4667344"/>
                  <a:ext cx="1196942" cy="272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>
                      <a:latin typeface="Times" pitchFamily="2" charset="0"/>
                    </a:rPr>
                    <a:t>Lab</a:t>
                  </a:r>
                  <a:r>
                    <a:rPr lang="zh-CN" altLang="en-US" dirty="0">
                      <a:latin typeface="Times" pitchFamily="2" charset="0"/>
                    </a:rPr>
                    <a:t> </a:t>
                  </a:r>
                  <a:r>
                    <a:rPr lang="en-US" altLang="zh-CN" dirty="0">
                      <a:latin typeface="Times" pitchFamily="2" charset="0"/>
                    </a:rPr>
                    <a:t>frame</a:t>
                  </a:r>
                  <a:endParaRPr lang="en-CN" dirty="0">
                    <a:latin typeface="Times" pitchFamily="2" charset="0"/>
                  </a:endParaRPr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8" name="TextBox 69">
                      <a:extLst>
                        <a:ext uri="{FF2B5EF4-FFF2-40B4-BE49-F238E27FC236}">
                          <a16:creationId xmlns:a16="http://schemas.microsoft.com/office/drawing/2014/main" id="{0085DEBC-4F70-00DD-99D0-E708EB66330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98427" y="1553822"/>
                      <a:ext cx="1706292" cy="28222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dirty="0">
                          <a:latin typeface="Times" pitchFamily="2" charset="0"/>
                        </a:rPr>
                        <a:t>rest</a:t>
                      </a:r>
                      <a:r>
                        <a:rPr lang="zh-CN" altLang="en-US" dirty="0">
                          <a:latin typeface="Times" pitchFamily="2" charset="0"/>
                        </a:rPr>
                        <a:t> </a:t>
                      </a:r>
                      <a:r>
                        <a:rPr lang="en-US" altLang="zh-CN" dirty="0">
                          <a:latin typeface="Times" pitchFamily="2" charset="0"/>
                        </a:rPr>
                        <a:t>frame</a:t>
                      </a:r>
                      <a:endParaRPr lang="en-CN" dirty="0">
                        <a:latin typeface="Times" pitchFamily="2" charset="0"/>
                      </a:endParaRPr>
                    </a:p>
                  </p:txBody>
                </p:sp>
              </mc:Choice>
              <mc:Fallback>
                <p:sp>
                  <p:nvSpPr>
                    <p:cNvPr id="48" name="TextBox 69">
                      <a:extLst>
                        <a:ext uri="{FF2B5EF4-FFF2-40B4-BE49-F238E27FC236}">
                          <a16:creationId xmlns:a16="http://schemas.microsoft.com/office/drawing/2014/main" id="{0085DEBC-4F70-00DD-99D0-E708EB66330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98427" y="1553822"/>
                      <a:ext cx="1706292" cy="282226"/>
                    </a:xfrm>
                    <a:prstGeom prst="rect">
                      <a:avLst/>
                    </a:prstGeom>
                    <a:blipFill>
                      <a:blip r:embed="rId19"/>
                      <a:stretch>
                        <a:fillRect t="-3226" b="-2258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49" name="TextBox 70">
                      <a:extLst>
                        <a:ext uri="{FF2B5EF4-FFF2-40B4-BE49-F238E27FC236}">
                          <a16:creationId xmlns:a16="http://schemas.microsoft.com/office/drawing/2014/main" id="{86063B20-7856-246D-2718-DF15D2ACB86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52054" y="4998845"/>
                      <a:ext cx="1921406" cy="27284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𝛬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a14:m>
                      <a:r>
                        <a:rPr lang="en-US" altLang="zh-CN" dirty="0">
                          <a:latin typeface="Times" pitchFamily="2" charset="0"/>
                        </a:rPr>
                        <a:t>rest</a:t>
                      </a:r>
                      <a:r>
                        <a:rPr lang="zh-CN" altLang="en-US" dirty="0">
                          <a:latin typeface="Times" pitchFamily="2" charset="0"/>
                        </a:rPr>
                        <a:t> </a:t>
                      </a:r>
                      <a:r>
                        <a:rPr lang="en-US" altLang="zh-CN" dirty="0">
                          <a:latin typeface="Times" pitchFamily="2" charset="0"/>
                        </a:rPr>
                        <a:t>frame</a:t>
                      </a:r>
                      <a:endParaRPr lang="en-CN" dirty="0">
                        <a:latin typeface="Times" pitchFamily="2" charset="0"/>
                      </a:endParaRPr>
                    </a:p>
                  </p:txBody>
                </p:sp>
              </mc:Choice>
              <mc:Fallback>
                <p:sp>
                  <p:nvSpPr>
                    <p:cNvPr id="49" name="TextBox 70">
                      <a:extLst>
                        <a:ext uri="{FF2B5EF4-FFF2-40B4-BE49-F238E27FC236}">
                          <a16:creationId xmlns:a16="http://schemas.microsoft.com/office/drawing/2014/main" id="{86063B20-7856-246D-2718-DF15D2ACB86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52054" y="4998845"/>
                      <a:ext cx="1921406" cy="272846"/>
                    </a:xfrm>
                    <a:prstGeom prst="rect">
                      <a:avLst/>
                    </a:prstGeom>
                    <a:blipFill>
                      <a:blip r:embed="rId20"/>
                      <a:stretch>
                        <a:fillRect t="-6452" b="-193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50" name="TextBox 73">
                      <a:extLst>
                        <a:ext uri="{FF2B5EF4-FFF2-40B4-BE49-F238E27FC236}">
                          <a16:creationId xmlns:a16="http://schemas.microsoft.com/office/drawing/2014/main" id="{8703F72A-CF08-E80E-D6DE-2A956138BC3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92550" y="1473124"/>
                      <a:ext cx="1866299" cy="27284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𝛬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oMath>
                      </a14:m>
                      <a:r>
                        <a:rPr lang="en-US" altLang="zh-CN" i="1" dirty="0"/>
                        <a:t> </a:t>
                      </a:r>
                      <a:r>
                        <a:rPr lang="en-US" altLang="zh-CN" dirty="0">
                          <a:latin typeface="Times" pitchFamily="2" charset="0"/>
                        </a:rPr>
                        <a:t>rest</a:t>
                      </a:r>
                      <a:r>
                        <a:rPr lang="zh-CN" altLang="en-US" dirty="0">
                          <a:latin typeface="Times" pitchFamily="2" charset="0"/>
                        </a:rPr>
                        <a:t> </a:t>
                      </a:r>
                      <a:r>
                        <a:rPr lang="en-US" altLang="zh-CN" dirty="0">
                          <a:latin typeface="Times" pitchFamily="2" charset="0"/>
                        </a:rPr>
                        <a:t>frame</a:t>
                      </a:r>
                      <a:endParaRPr lang="en-CN" dirty="0">
                        <a:latin typeface="Times" pitchFamily="2" charset="0"/>
                      </a:endParaRPr>
                    </a:p>
                  </p:txBody>
                </p:sp>
              </mc:Choice>
              <mc:Fallback>
                <p:sp>
                  <p:nvSpPr>
                    <p:cNvPr id="50" name="TextBox 73">
                      <a:extLst>
                        <a:ext uri="{FF2B5EF4-FFF2-40B4-BE49-F238E27FC236}">
                          <a16:creationId xmlns:a16="http://schemas.microsoft.com/office/drawing/2014/main" id="{8703F72A-CF08-E80E-D6DE-2A956138BC39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7192550" y="1473124"/>
                      <a:ext cx="1866299" cy="272846"/>
                    </a:xfrm>
                    <a:prstGeom prst="rect">
                      <a:avLst/>
                    </a:prstGeom>
                    <a:blipFill>
                      <a:blip r:embed="rId21"/>
                      <a:stretch>
                        <a:fillRect t="-3226" b="-1935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56" name="Parallelogram 114">
                  <a:extLst>
                    <a:ext uri="{FF2B5EF4-FFF2-40B4-BE49-F238E27FC236}">
                      <a16:creationId xmlns:a16="http://schemas.microsoft.com/office/drawing/2014/main" id="{9A811BAE-7BCF-21E2-FC4B-F2A293A46546}"/>
                    </a:ext>
                  </a:extLst>
                </p:cNvPr>
                <p:cNvSpPr/>
                <p:nvPr/>
              </p:nvSpPr>
              <p:spPr>
                <a:xfrm rot="16517801">
                  <a:off x="2503758" y="3511777"/>
                  <a:ext cx="1737163" cy="1831888"/>
                </a:xfrm>
                <a:prstGeom prst="parallelogram">
                  <a:avLst>
                    <a:gd name="adj" fmla="val 36226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p:cxnSp>
              <p:nvCxnSpPr>
                <p:cNvPr id="60" name="Straight Arrow Connector 21">
                  <a:extLst>
                    <a:ext uri="{FF2B5EF4-FFF2-40B4-BE49-F238E27FC236}">
                      <a16:creationId xmlns:a16="http://schemas.microsoft.com/office/drawing/2014/main" id="{CF119FC3-B92C-ED62-3340-B3FB5C8E3E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68071" y="1890008"/>
                  <a:ext cx="1147531" cy="2932765"/>
                </a:xfrm>
                <a:prstGeom prst="straightConnector1">
                  <a:avLst/>
                </a:prstGeom>
                <a:ln>
                  <a:solidFill>
                    <a:schemeClr val="bg2">
                      <a:lumMod val="50000"/>
                    </a:schemeClr>
                  </a:solidFill>
                  <a:prstDash val="lg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线箭头连接符 82">
                  <a:extLst>
                    <a:ext uri="{FF2B5EF4-FFF2-40B4-BE49-F238E27FC236}">
                      <a16:creationId xmlns:a16="http://schemas.microsoft.com/office/drawing/2014/main" id="{92DC414C-F4CE-5A00-1375-A7FB6F77CB7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41705" y="4418075"/>
                  <a:ext cx="686018" cy="35327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线箭头连接符 84">
                  <a:extLst>
                    <a:ext uri="{FF2B5EF4-FFF2-40B4-BE49-F238E27FC236}">
                      <a16:creationId xmlns:a16="http://schemas.microsoft.com/office/drawing/2014/main" id="{83535638-613A-2457-CD1F-3B1D84496D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26386" y="4124193"/>
                  <a:ext cx="447268" cy="29409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86" name="TextBox 49">
                      <a:extLst>
                        <a:ext uri="{FF2B5EF4-FFF2-40B4-BE49-F238E27FC236}">
                          <a16:creationId xmlns:a16="http://schemas.microsoft.com/office/drawing/2014/main" id="{31FC99EF-018D-7672-D2FE-379E6188B77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694038" y="4167751"/>
                      <a:ext cx="263149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CN" dirty="0"/>
                    </a:p>
                  </p:txBody>
                </p:sp>
              </mc:Choice>
              <mc:Fallback>
                <p:sp>
                  <p:nvSpPr>
                    <p:cNvPr id="86" name="TextBox 49">
                      <a:extLst>
                        <a:ext uri="{FF2B5EF4-FFF2-40B4-BE49-F238E27FC236}">
                          <a16:creationId xmlns:a16="http://schemas.microsoft.com/office/drawing/2014/main" id="{31FC99EF-018D-7672-D2FE-379E6188B77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694038" y="4167751"/>
                      <a:ext cx="263149" cy="204635"/>
                    </a:xfrm>
                    <a:prstGeom prst="rect">
                      <a:avLst/>
                    </a:prstGeom>
                    <a:blipFill>
                      <a:blip r:embed="rId22"/>
                      <a:stretch>
                        <a:fillRect b="-434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94" name="TextBox 49">
                      <a:extLst>
                        <a:ext uri="{FF2B5EF4-FFF2-40B4-BE49-F238E27FC236}">
                          <a16:creationId xmlns:a16="http://schemas.microsoft.com/office/drawing/2014/main" id="{BCC4D67D-8368-9171-6B7F-53F72B2C3B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94467" y="4782333"/>
                      <a:ext cx="654795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𝐵𝑒𝑎𝑚</m:t>
                            </m:r>
                          </m:oMath>
                        </m:oMathPara>
                      </a14:m>
                      <a:endParaRPr lang="en-CN" dirty="0">
                        <a:latin typeface="Times" pitchFamily="2" charset="0"/>
                      </a:endParaRPr>
                    </a:p>
                  </p:txBody>
                </p:sp>
              </mc:Choice>
              <mc:Fallback>
                <p:sp>
                  <p:nvSpPr>
                    <p:cNvPr id="94" name="TextBox 49">
                      <a:extLst>
                        <a:ext uri="{FF2B5EF4-FFF2-40B4-BE49-F238E27FC236}">
                          <a16:creationId xmlns:a16="http://schemas.microsoft.com/office/drawing/2014/main" id="{BCC4D67D-8368-9171-6B7F-53F72B2C3B1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94467" y="4782333"/>
                      <a:ext cx="654795" cy="204635"/>
                    </a:xfrm>
                    <a:prstGeom prst="rect">
                      <a:avLst/>
                    </a:prstGeom>
                    <a:blipFill>
                      <a:blip r:embed="rId2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5" name="Freeform 219">
                  <a:extLst>
                    <a:ext uri="{FF2B5EF4-FFF2-40B4-BE49-F238E27FC236}">
                      <a16:creationId xmlns:a16="http://schemas.microsoft.com/office/drawing/2014/main" id="{0652DF7F-9366-FAF5-A67E-029CD9F04749}"/>
                    </a:ext>
                  </a:extLst>
                </p:cNvPr>
                <p:cNvSpPr/>
                <p:nvPr/>
              </p:nvSpPr>
              <p:spPr>
                <a:xfrm rot="1443874">
                  <a:off x="4377100" y="2160873"/>
                  <a:ext cx="90668" cy="131589"/>
                </a:xfrm>
                <a:custGeom>
                  <a:avLst/>
                  <a:gdLst>
                    <a:gd name="connsiteX0" fmla="*/ 0 w 129763"/>
                    <a:gd name="connsiteY0" fmla="*/ 0 h 157941"/>
                    <a:gd name="connsiteX1" fmla="*/ 124691 w 129763"/>
                    <a:gd name="connsiteY1" fmla="*/ 41563 h 157941"/>
                    <a:gd name="connsiteX2" fmla="*/ 74814 w 129763"/>
                    <a:gd name="connsiteY2" fmla="*/ 157941 h 157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9763" h="157941">
                      <a:moveTo>
                        <a:pt x="0" y="0"/>
                      </a:moveTo>
                      <a:cubicBezTo>
                        <a:pt x="56111" y="7620"/>
                        <a:pt x="112222" y="15240"/>
                        <a:pt x="124691" y="41563"/>
                      </a:cubicBezTo>
                      <a:cubicBezTo>
                        <a:pt x="137160" y="67887"/>
                        <a:pt x="128847" y="81741"/>
                        <a:pt x="74814" y="157941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headEnd type="stealth"/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N"/>
                </a:p>
              </p:txBody>
            </p:sp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96" name="TextBox 223">
                      <a:extLst>
                        <a:ext uri="{FF2B5EF4-FFF2-40B4-BE49-F238E27FC236}">
                          <a16:creationId xmlns:a16="http://schemas.microsoft.com/office/drawing/2014/main" id="{ACAE554C-A85F-90C9-CE1F-068C116440D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16813" y="2066264"/>
                      <a:ext cx="291555" cy="20463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oMath>
                        </m:oMathPara>
                      </a14:m>
                      <a:endParaRPr lang="en-US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96" name="TextBox 223">
                      <a:extLst>
                        <a:ext uri="{FF2B5EF4-FFF2-40B4-BE49-F238E27FC236}">
                          <a16:creationId xmlns:a16="http://schemas.microsoft.com/office/drawing/2014/main" id="{ACAE554C-A85F-90C9-CE1F-068C116440D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516813" y="2066264"/>
                      <a:ext cx="291555" cy="204635"/>
                    </a:xfrm>
                    <a:prstGeom prst="rect">
                      <a:avLst/>
                    </a:prstGeom>
                    <a:blipFill>
                      <a:blip r:embed="rId24"/>
                      <a:stretch>
                        <a:fillRect b="-1818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10" name="Straight Arrow Connector 11">
                  <a:extLst>
                    <a:ext uri="{FF2B5EF4-FFF2-40B4-BE49-F238E27FC236}">
                      <a16:creationId xmlns:a16="http://schemas.microsoft.com/office/drawing/2014/main" id="{188F0202-89BA-F90F-A599-65B94DF88A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26386" y="3483904"/>
                  <a:ext cx="365871" cy="93533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" name="直线箭头连接符 2">
                <a:extLst>
                  <a:ext uri="{FF2B5EF4-FFF2-40B4-BE49-F238E27FC236}">
                    <a16:creationId xmlns:a16="http://schemas.microsoft.com/office/drawing/2014/main" id="{59290C1B-E23B-B996-74D3-C1F1407F8A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46289" y="1492884"/>
                <a:ext cx="619069" cy="398487"/>
              </a:xfrm>
              <a:prstGeom prst="straightConnector1">
                <a:avLst/>
              </a:prstGeom>
              <a:ln>
                <a:prstDash val="dash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" name="TextBox 49">
                    <a:extLst>
                      <a:ext uri="{FF2B5EF4-FFF2-40B4-BE49-F238E27FC236}">
                        <a16:creationId xmlns:a16="http://schemas.microsoft.com/office/drawing/2014/main" id="{F6796BF4-AB9A-6B4E-59A7-ABF7C6CDD4D1}"/>
                      </a:ext>
                    </a:extLst>
                  </p:cNvPr>
                  <p:cNvSpPr txBox="1"/>
                  <p:nvPr/>
                </p:nvSpPr>
                <p:spPr>
                  <a:xfrm>
                    <a:off x="3447221" y="1317091"/>
                    <a:ext cx="364227" cy="27726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lang="en-CN" dirty="0"/>
                  </a:p>
                </p:txBody>
              </p:sp>
            </mc:Choice>
            <mc:Fallback>
              <p:sp>
                <p:nvSpPr>
                  <p:cNvPr id="4" name="TextBox 49">
                    <a:extLst>
                      <a:ext uri="{FF2B5EF4-FFF2-40B4-BE49-F238E27FC236}">
                        <a16:creationId xmlns:a16="http://schemas.microsoft.com/office/drawing/2014/main" id="{F6796BF4-AB9A-6B4E-59A7-ABF7C6CDD4D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47221" y="1317091"/>
                    <a:ext cx="364227" cy="277269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b="-8696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90">
                  <a:extLst>
                    <a:ext uri="{FF2B5EF4-FFF2-40B4-BE49-F238E27FC236}">
                      <a16:creationId xmlns:a16="http://schemas.microsoft.com/office/drawing/2014/main" id="{49529A78-AA54-A53B-04C0-5F3A72025C14}"/>
                    </a:ext>
                  </a:extLst>
                </p:cNvPr>
                <p:cNvSpPr txBox="1"/>
                <p:nvPr/>
              </p:nvSpPr>
              <p:spPr>
                <a:xfrm>
                  <a:off x="7197234" y="2254918"/>
                  <a:ext cx="467052" cy="29802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𝛬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altLang="zh-CN" i="1" dirty="0"/>
                </a:p>
              </p:txBody>
            </p:sp>
          </mc:Choice>
          <mc:Fallback>
            <p:sp>
              <p:nvSpPr>
                <p:cNvPr id="13" name="TextBox 90">
                  <a:extLst>
                    <a:ext uri="{FF2B5EF4-FFF2-40B4-BE49-F238E27FC236}">
                      <a16:creationId xmlns:a16="http://schemas.microsoft.com/office/drawing/2014/main" id="{49529A78-AA54-A53B-04C0-5F3A72025C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7234" y="2254918"/>
                  <a:ext cx="467052" cy="298023"/>
                </a:xfrm>
                <a:prstGeom prst="rect">
                  <a:avLst/>
                </a:prstGeom>
                <a:blipFill>
                  <a:blip r:embed="rId26"/>
                  <a:stretch>
                    <a:fillRect l="-15789" t="-8696" r="-34211" b="-3478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014615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40</TotalTime>
  <Words>45</Words>
  <Application>Microsoft Macintosh PowerPoint</Application>
  <PresentationFormat>自定义</PresentationFormat>
  <Paragraphs>26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Arial</vt:lpstr>
      <vt:lpstr>Calibri</vt:lpstr>
      <vt:lpstr>Calibri Light</vt:lpstr>
      <vt:lpstr>Cambria Math</vt:lpstr>
      <vt:lpstr>Times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9</cp:revision>
  <dcterms:created xsi:type="dcterms:W3CDTF">2024-04-01T03:49:12Z</dcterms:created>
  <dcterms:modified xsi:type="dcterms:W3CDTF">2024-05-14T07:21:11Z</dcterms:modified>
</cp:coreProperties>
</file>